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0104100" cy="1130935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0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815" y="0"/>
            <a:ext cx="20090468" cy="11099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56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82" y="2628900"/>
                </a:lnTo>
                <a:lnTo>
                  <a:pt x="6265503" y="2616200"/>
                </a:lnTo>
                <a:lnTo>
                  <a:pt x="5899936" y="2616200"/>
                </a:lnTo>
                <a:lnTo>
                  <a:pt x="5847369" y="2603500"/>
                </a:lnTo>
                <a:lnTo>
                  <a:pt x="5583261" y="2603500"/>
                </a:lnTo>
                <a:lnTo>
                  <a:pt x="5530187" y="2590800"/>
                </a:lnTo>
                <a:lnTo>
                  <a:pt x="5370460" y="2590800"/>
                </a:lnTo>
                <a:lnTo>
                  <a:pt x="5317052" y="2578100"/>
                </a:lnTo>
                <a:lnTo>
                  <a:pt x="5156328" y="2578100"/>
                </a:lnTo>
                <a:lnTo>
                  <a:pt x="5102588" y="2565400"/>
                </a:lnTo>
                <a:lnTo>
                  <a:pt x="4940876" y="2565400"/>
                </a:lnTo>
                <a:lnTo>
                  <a:pt x="4886809" y="2552700"/>
                </a:lnTo>
                <a:lnTo>
                  <a:pt x="4778431" y="2552700"/>
                </a:lnTo>
                <a:lnTo>
                  <a:pt x="4724120" y="2540000"/>
                </a:lnTo>
                <a:lnTo>
                  <a:pt x="4615257" y="2540000"/>
                </a:lnTo>
                <a:lnTo>
                  <a:pt x="4560705" y="2527300"/>
                </a:lnTo>
                <a:lnTo>
                  <a:pt x="4451361" y="2527300"/>
                </a:lnTo>
                <a:lnTo>
                  <a:pt x="4396569" y="2514600"/>
                </a:lnTo>
                <a:lnTo>
                  <a:pt x="4341698" y="2514600"/>
                </a:lnTo>
                <a:lnTo>
                  <a:pt x="4286748" y="2501900"/>
                </a:lnTo>
                <a:lnTo>
                  <a:pt x="4176610" y="2501900"/>
                </a:lnTo>
                <a:lnTo>
                  <a:pt x="4121423" y="2489200"/>
                </a:lnTo>
                <a:lnTo>
                  <a:pt x="4066158" y="2489200"/>
                </a:lnTo>
                <a:lnTo>
                  <a:pt x="4010815" y="2476500"/>
                </a:lnTo>
                <a:lnTo>
                  <a:pt x="3899894" y="2476500"/>
                </a:lnTo>
                <a:lnTo>
                  <a:pt x="3844317" y="2463800"/>
                </a:lnTo>
                <a:lnTo>
                  <a:pt x="3788663" y="2463800"/>
                </a:lnTo>
                <a:lnTo>
                  <a:pt x="3732932" y="2451100"/>
                </a:lnTo>
                <a:lnTo>
                  <a:pt x="3677124" y="2451100"/>
                </a:lnTo>
                <a:lnTo>
                  <a:pt x="3621239" y="2438400"/>
                </a:lnTo>
                <a:lnTo>
                  <a:pt x="3565278" y="2438400"/>
                </a:lnTo>
                <a:lnTo>
                  <a:pt x="3461252" y="2425700"/>
                </a:lnTo>
                <a:lnTo>
                  <a:pt x="3413230" y="2413000"/>
                </a:lnTo>
                <a:lnTo>
                  <a:pt x="3317081" y="2413000"/>
                </a:lnTo>
                <a:lnTo>
                  <a:pt x="3268955" y="2400300"/>
                </a:lnTo>
                <a:lnTo>
                  <a:pt x="3220793" y="2400300"/>
                </a:lnTo>
                <a:lnTo>
                  <a:pt x="3172595" y="2387600"/>
                </a:lnTo>
                <a:lnTo>
                  <a:pt x="3076093" y="2387600"/>
                </a:lnTo>
                <a:lnTo>
                  <a:pt x="3027787" y="2374900"/>
                </a:lnTo>
                <a:lnTo>
                  <a:pt x="2931064" y="2374900"/>
                </a:lnTo>
                <a:lnTo>
                  <a:pt x="2882647" y="2362200"/>
                </a:lnTo>
                <a:lnTo>
                  <a:pt x="2785699" y="2362200"/>
                </a:lnTo>
                <a:lnTo>
                  <a:pt x="2737169" y="2349500"/>
                </a:lnTo>
                <a:lnTo>
                  <a:pt x="2639991" y="2349500"/>
                </a:lnTo>
                <a:lnTo>
                  <a:pt x="2591344" y="2336800"/>
                </a:lnTo>
                <a:lnTo>
                  <a:pt x="2493931" y="2336800"/>
                </a:lnTo>
                <a:lnTo>
                  <a:pt x="2445164" y="2324100"/>
                </a:lnTo>
                <a:lnTo>
                  <a:pt x="2347511" y="2324100"/>
                </a:lnTo>
                <a:lnTo>
                  <a:pt x="2298623" y="2311400"/>
                </a:lnTo>
                <a:lnTo>
                  <a:pt x="2200724" y="2311400"/>
                </a:lnTo>
                <a:lnTo>
                  <a:pt x="2151711" y="2298700"/>
                </a:lnTo>
                <a:lnTo>
                  <a:pt x="2053561" y="2298700"/>
                </a:lnTo>
                <a:lnTo>
                  <a:pt x="2004422" y="2286000"/>
                </a:lnTo>
                <a:lnTo>
                  <a:pt x="1856747" y="2286000"/>
                </a:lnTo>
                <a:lnTo>
                  <a:pt x="1659233" y="2260600"/>
                </a:lnTo>
                <a:lnTo>
                  <a:pt x="1560208" y="2260600"/>
                </a:lnTo>
                <a:lnTo>
                  <a:pt x="912009" y="2209800"/>
                </a:lnTo>
                <a:lnTo>
                  <a:pt x="811563" y="2197100"/>
                </a:lnTo>
                <a:lnTo>
                  <a:pt x="710918" y="2197100"/>
                </a:lnTo>
                <a:lnTo>
                  <a:pt x="610071" y="2184400"/>
                </a:lnTo>
                <a:lnTo>
                  <a:pt x="509021" y="2184400"/>
                </a:lnTo>
                <a:lnTo>
                  <a:pt x="458418" y="2171700"/>
                </a:lnTo>
                <a:lnTo>
                  <a:pt x="357057" y="2171700"/>
                </a:lnTo>
                <a:lnTo>
                  <a:pt x="306298" y="2159000"/>
                </a:lnTo>
                <a:lnTo>
                  <a:pt x="204622" y="2159000"/>
                </a:lnTo>
                <a:lnTo>
                  <a:pt x="153704" y="2146300"/>
                </a:lnTo>
                <a:lnTo>
                  <a:pt x="51707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78" y="0"/>
                </a:lnTo>
                <a:lnTo>
                  <a:pt x="19941244" y="38100"/>
                </a:lnTo>
                <a:lnTo>
                  <a:pt x="19890817" y="38100"/>
                </a:lnTo>
                <a:lnTo>
                  <a:pt x="19789943" y="63500"/>
                </a:lnTo>
                <a:lnTo>
                  <a:pt x="19739497" y="63500"/>
                </a:lnTo>
                <a:lnTo>
                  <a:pt x="19588124" y="101600"/>
                </a:lnTo>
                <a:lnTo>
                  <a:pt x="19537656" y="101600"/>
                </a:lnTo>
                <a:lnTo>
                  <a:pt x="19386228" y="139700"/>
                </a:lnTo>
                <a:lnTo>
                  <a:pt x="19335745" y="139700"/>
                </a:lnTo>
                <a:lnTo>
                  <a:pt x="19133789" y="190500"/>
                </a:lnTo>
                <a:lnTo>
                  <a:pt x="19083295" y="190500"/>
                </a:lnTo>
                <a:lnTo>
                  <a:pt x="18830822" y="254000"/>
                </a:lnTo>
                <a:lnTo>
                  <a:pt x="18780328" y="254000"/>
                </a:lnTo>
                <a:lnTo>
                  <a:pt x="18426931" y="342900"/>
                </a:lnTo>
                <a:lnTo>
                  <a:pt x="18376459" y="342900"/>
                </a:lnTo>
                <a:lnTo>
                  <a:pt x="16515203" y="812800"/>
                </a:lnTo>
                <a:lnTo>
                  <a:pt x="16465160" y="838200"/>
                </a:lnTo>
                <a:lnTo>
                  <a:pt x="16065522" y="939800"/>
                </a:lnTo>
                <a:lnTo>
                  <a:pt x="16015661" y="965200"/>
                </a:lnTo>
                <a:lnTo>
                  <a:pt x="15667273" y="1054100"/>
                </a:lnTo>
                <a:lnTo>
                  <a:pt x="15617599" y="1079500"/>
                </a:lnTo>
                <a:lnTo>
                  <a:pt x="15100573" y="1231900"/>
                </a:lnTo>
                <a:lnTo>
                  <a:pt x="14675693" y="1346200"/>
                </a:lnTo>
                <a:lnTo>
                  <a:pt x="14580987" y="1384300"/>
                </a:lnTo>
                <a:lnTo>
                  <a:pt x="14057839" y="1524000"/>
                </a:lnTo>
                <a:lnTo>
                  <a:pt x="14010069" y="1549400"/>
                </a:lnTo>
                <a:lnTo>
                  <a:pt x="12209163" y="2019300"/>
                </a:lnTo>
                <a:lnTo>
                  <a:pt x="12159401" y="2019300"/>
                </a:lnTo>
                <a:lnTo>
                  <a:pt x="11758826" y="2120900"/>
                </a:lnTo>
                <a:lnTo>
                  <a:pt x="11708432" y="2120900"/>
                </a:lnTo>
                <a:lnTo>
                  <a:pt x="11455343" y="2184400"/>
                </a:lnTo>
                <a:lnTo>
                  <a:pt x="11404495" y="2184400"/>
                </a:lnTo>
                <a:lnTo>
                  <a:pt x="11200313" y="2235200"/>
                </a:lnTo>
                <a:lnTo>
                  <a:pt x="11149065" y="2235200"/>
                </a:lnTo>
                <a:lnTo>
                  <a:pt x="10994827" y="2273300"/>
                </a:lnTo>
                <a:lnTo>
                  <a:pt x="10943247" y="2273300"/>
                </a:lnTo>
                <a:lnTo>
                  <a:pt x="10787991" y="2311400"/>
                </a:lnTo>
                <a:lnTo>
                  <a:pt x="10736065" y="2311400"/>
                </a:lnTo>
                <a:lnTo>
                  <a:pt x="10631948" y="2336800"/>
                </a:lnTo>
                <a:lnTo>
                  <a:pt x="10579755" y="2336800"/>
                </a:lnTo>
                <a:lnTo>
                  <a:pt x="10475098" y="2362200"/>
                </a:lnTo>
                <a:lnTo>
                  <a:pt x="10422632" y="2362200"/>
                </a:lnTo>
                <a:lnTo>
                  <a:pt x="10317420" y="2387600"/>
                </a:lnTo>
                <a:lnTo>
                  <a:pt x="10264673" y="2387600"/>
                </a:lnTo>
                <a:lnTo>
                  <a:pt x="10211832" y="2400300"/>
                </a:lnTo>
                <a:lnTo>
                  <a:pt x="10167686" y="2413000"/>
                </a:lnTo>
                <a:lnTo>
                  <a:pt x="10123436" y="2413000"/>
                </a:lnTo>
                <a:lnTo>
                  <a:pt x="10079082" y="2425700"/>
                </a:lnTo>
                <a:lnTo>
                  <a:pt x="10034625" y="2425700"/>
                </a:lnTo>
                <a:lnTo>
                  <a:pt x="9990064" y="2438400"/>
                </a:lnTo>
                <a:lnTo>
                  <a:pt x="9945401" y="2438400"/>
                </a:lnTo>
                <a:lnTo>
                  <a:pt x="9900635" y="2451100"/>
                </a:lnTo>
                <a:lnTo>
                  <a:pt x="9810795" y="2451100"/>
                </a:lnTo>
                <a:lnTo>
                  <a:pt x="9765721" y="2463800"/>
                </a:lnTo>
                <a:lnTo>
                  <a:pt x="9720546" y="2463800"/>
                </a:lnTo>
                <a:lnTo>
                  <a:pt x="9675268" y="2476500"/>
                </a:lnTo>
                <a:lnTo>
                  <a:pt x="9629890" y="2476500"/>
                </a:lnTo>
                <a:lnTo>
                  <a:pt x="9584409" y="2489200"/>
                </a:lnTo>
                <a:lnTo>
                  <a:pt x="9493146" y="2489200"/>
                </a:lnTo>
                <a:lnTo>
                  <a:pt x="9447363" y="2501900"/>
                </a:lnTo>
                <a:lnTo>
                  <a:pt x="9401479" y="2501900"/>
                </a:lnTo>
                <a:lnTo>
                  <a:pt x="9355496" y="2514600"/>
                </a:lnTo>
                <a:lnTo>
                  <a:pt x="9263228" y="2514600"/>
                </a:lnTo>
                <a:lnTo>
                  <a:pt x="9216944" y="2527300"/>
                </a:lnTo>
                <a:lnTo>
                  <a:pt x="9124079" y="2527300"/>
                </a:lnTo>
                <a:lnTo>
                  <a:pt x="9077498" y="2540000"/>
                </a:lnTo>
                <a:lnTo>
                  <a:pt x="8984039" y="2540000"/>
                </a:lnTo>
                <a:lnTo>
                  <a:pt x="8937162" y="2552700"/>
                </a:lnTo>
                <a:lnTo>
                  <a:pt x="8843114" y="2552700"/>
                </a:lnTo>
                <a:lnTo>
                  <a:pt x="8795943" y="2565400"/>
                </a:lnTo>
                <a:lnTo>
                  <a:pt x="8653845" y="2565400"/>
                </a:lnTo>
                <a:lnTo>
                  <a:pt x="8606285" y="2578100"/>
                </a:lnTo>
                <a:lnTo>
                  <a:pt x="8463025" y="2578100"/>
                </a:lnTo>
                <a:lnTo>
                  <a:pt x="8415080" y="2590800"/>
                </a:lnTo>
                <a:lnTo>
                  <a:pt x="8270668" y="2590800"/>
                </a:lnTo>
                <a:lnTo>
                  <a:pt x="8222340" y="2603500"/>
                </a:lnTo>
                <a:lnTo>
                  <a:pt x="7979279" y="2603500"/>
                </a:lnTo>
                <a:lnTo>
                  <a:pt x="7930384" y="2616200"/>
                </a:lnTo>
                <a:lnTo>
                  <a:pt x="7585506" y="2616200"/>
                </a:lnTo>
                <a:lnTo>
                  <a:pt x="7535866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256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5" y="2044700"/>
                </a:moveTo>
                <a:lnTo>
                  <a:pt x="107828" y="2044700"/>
                </a:lnTo>
                <a:lnTo>
                  <a:pt x="57502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90" y="2882900"/>
                </a:lnTo>
                <a:lnTo>
                  <a:pt x="18965427" y="2857500"/>
                </a:lnTo>
                <a:lnTo>
                  <a:pt x="19010294" y="2844800"/>
                </a:lnTo>
                <a:lnTo>
                  <a:pt x="19100122" y="2794000"/>
                </a:lnTo>
                <a:lnTo>
                  <a:pt x="19145085" y="2781300"/>
                </a:lnTo>
                <a:lnTo>
                  <a:pt x="19235108" y="2730500"/>
                </a:lnTo>
                <a:lnTo>
                  <a:pt x="19280170" y="2717800"/>
                </a:lnTo>
                <a:lnTo>
                  <a:pt x="19370398" y="2667000"/>
                </a:lnTo>
                <a:lnTo>
                  <a:pt x="19415564" y="2654300"/>
                </a:lnTo>
                <a:lnTo>
                  <a:pt x="19460766" y="2628900"/>
                </a:lnTo>
                <a:lnTo>
                  <a:pt x="19506005" y="2616200"/>
                </a:lnTo>
                <a:lnTo>
                  <a:pt x="19596594" y="2565400"/>
                </a:lnTo>
                <a:lnTo>
                  <a:pt x="19641945" y="2552700"/>
                </a:lnTo>
                <a:lnTo>
                  <a:pt x="19687334" y="2527300"/>
                </a:lnTo>
                <a:lnTo>
                  <a:pt x="19732763" y="2514600"/>
                </a:lnTo>
                <a:lnTo>
                  <a:pt x="19823739" y="2463800"/>
                </a:lnTo>
                <a:lnTo>
                  <a:pt x="19869287" y="2451100"/>
                </a:lnTo>
                <a:lnTo>
                  <a:pt x="19914877" y="2425700"/>
                </a:lnTo>
                <a:lnTo>
                  <a:pt x="19960508" y="2413000"/>
                </a:lnTo>
                <a:lnTo>
                  <a:pt x="20006181" y="2387600"/>
                </a:lnTo>
                <a:lnTo>
                  <a:pt x="20051897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26" y="2247900"/>
                </a:lnTo>
                <a:lnTo>
                  <a:pt x="5269218" y="2235200"/>
                </a:lnTo>
                <a:lnTo>
                  <a:pt x="4762600" y="2235200"/>
                </a:lnTo>
                <a:lnTo>
                  <a:pt x="4711587" y="2222500"/>
                </a:lnTo>
                <a:lnTo>
                  <a:pt x="4352734" y="2222500"/>
                </a:lnTo>
                <a:lnTo>
                  <a:pt x="4301219" y="2209800"/>
                </a:lnTo>
                <a:lnTo>
                  <a:pt x="3990819" y="2209800"/>
                </a:lnTo>
                <a:lnTo>
                  <a:pt x="3938869" y="2197100"/>
                </a:lnTo>
                <a:lnTo>
                  <a:pt x="3678197" y="2197100"/>
                </a:lnTo>
                <a:lnTo>
                  <a:pt x="3625879" y="2184400"/>
                </a:lnTo>
                <a:lnTo>
                  <a:pt x="3415999" y="2184400"/>
                </a:lnTo>
                <a:lnTo>
                  <a:pt x="3363377" y="2171700"/>
                </a:lnTo>
                <a:lnTo>
                  <a:pt x="3152288" y="2171700"/>
                </a:lnTo>
                <a:lnTo>
                  <a:pt x="3099366" y="2159000"/>
                </a:lnTo>
                <a:lnTo>
                  <a:pt x="2940241" y="2159000"/>
                </a:lnTo>
                <a:lnTo>
                  <a:pt x="2887080" y="2146300"/>
                </a:lnTo>
                <a:lnTo>
                  <a:pt x="2673844" y="2146300"/>
                </a:lnTo>
                <a:lnTo>
                  <a:pt x="2620387" y="2133600"/>
                </a:lnTo>
                <a:lnTo>
                  <a:pt x="2459665" y="2133600"/>
                </a:lnTo>
                <a:lnTo>
                  <a:pt x="2405974" y="2120900"/>
                </a:lnTo>
                <a:lnTo>
                  <a:pt x="2298417" y="2120900"/>
                </a:lnTo>
                <a:lnTo>
                  <a:pt x="2190627" y="2108200"/>
                </a:lnTo>
                <a:lnTo>
                  <a:pt x="2082606" y="2108200"/>
                </a:lnTo>
                <a:lnTo>
                  <a:pt x="1974354" y="2095500"/>
                </a:lnTo>
                <a:lnTo>
                  <a:pt x="1865872" y="2095500"/>
                </a:lnTo>
                <a:lnTo>
                  <a:pt x="1757161" y="2082800"/>
                </a:lnTo>
                <a:lnTo>
                  <a:pt x="1648223" y="2082800"/>
                </a:lnTo>
                <a:lnTo>
                  <a:pt x="1539057" y="2070100"/>
                </a:lnTo>
                <a:lnTo>
                  <a:pt x="1429664" y="2070100"/>
                </a:lnTo>
                <a:lnTo>
                  <a:pt x="1210205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08" y="12700"/>
                </a:lnTo>
                <a:lnTo>
                  <a:pt x="20035033" y="12700"/>
                </a:lnTo>
                <a:lnTo>
                  <a:pt x="19985242" y="25400"/>
                </a:lnTo>
                <a:lnTo>
                  <a:pt x="19935435" y="25400"/>
                </a:lnTo>
                <a:lnTo>
                  <a:pt x="19885614" y="38100"/>
                </a:lnTo>
                <a:lnTo>
                  <a:pt x="19835777" y="38100"/>
                </a:lnTo>
                <a:lnTo>
                  <a:pt x="19785925" y="50800"/>
                </a:lnTo>
                <a:lnTo>
                  <a:pt x="19736057" y="50800"/>
                </a:lnTo>
                <a:lnTo>
                  <a:pt x="19636278" y="76200"/>
                </a:lnTo>
                <a:lnTo>
                  <a:pt x="19586366" y="76200"/>
                </a:lnTo>
                <a:lnTo>
                  <a:pt x="19536438" y="88900"/>
                </a:lnTo>
                <a:lnTo>
                  <a:pt x="19486496" y="88900"/>
                </a:lnTo>
                <a:lnTo>
                  <a:pt x="19386568" y="114300"/>
                </a:lnTo>
                <a:lnTo>
                  <a:pt x="19336581" y="114300"/>
                </a:lnTo>
                <a:lnTo>
                  <a:pt x="19286580" y="127000"/>
                </a:lnTo>
                <a:lnTo>
                  <a:pt x="19236565" y="127000"/>
                </a:lnTo>
                <a:lnTo>
                  <a:pt x="19136490" y="152400"/>
                </a:lnTo>
                <a:lnTo>
                  <a:pt x="19086431" y="152400"/>
                </a:lnTo>
                <a:lnTo>
                  <a:pt x="18986270" y="177800"/>
                </a:lnTo>
                <a:lnTo>
                  <a:pt x="18936168" y="177800"/>
                </a:lnTo>
                <a:lnTo>
                  <a:pt x="18835922" y="203200"/>
                </a:lnTo>
                <a:lnTo>
                  <a:pt x="18785777" y="203200"/>
                </a:lnTo>
                <a:lnTo>
                  <a:pt x="18685446" y="228600"/>
                </a:lnTo>
                <a:lnTo>
                  <a:pt x="18635260" y="228600"/>
                </a:lnTo>
                <a:lnTo>
                  <a:pt x="18484617" y="266700"/>
                </a:lnTo>
                <a:lnTo>
                  <a:pt x="18434376" y="266700"/>
                </a:lnTo>
                <a:lnTo>
                  <a:pt x="18283569" y="304800"/>
                </a:lnTo>
                <a:lnTo>
                  <a:pt x="18233273" y="304800"/>
                </a:lnTo>
                <a:lnTo>
                  <a:pt x="18082305" y="342900"/>
                </a:lnTo>
                <a:lnTo>
                  <a:pt x="18031956" y="342900"/>
                </a:lnTo>
                <a:lnTo>
                  <a:pt x="17880828" y="381000"/>
                </a:lnTo>
                <a:lnTo>
                  <a:pt x="17830426" y="381000"/>
                </a:lnTo>
                <a:lnTo>
                  <a:pt x="17628689" y="431800"/>
                </a:lnTo>
                <a:lnTo>
                  <a:pt x="17578222" y="431800"/>
                </a:lnTo>
                <a:lnTo>
                  <a:pt x="17325700" y="495300"/>
                </a:lnTo>
                <a:lnTo>
                  <a:pt x="17275157" y="495300"/>
                </a:lnTo>
                <a:lnTo>
                  <a:pt x="17022262" y="558800"/>
                </a:lnTo>
                <a:lnTo>
                  <a:pt x="16971646" y="558800"/>
                </a:lnTo>
                <a:lnTo>
                  <a:pt x="16667699" y="635000"/>
                </a:lnTo>
                <a:lnTo>
                  <a:pt x="16617000" y="635000"/>
                </a:lnTo>
                <a:lnTo>
                  <a:pt x="16160187" y="749300"/>
                </a:lnTo>
                <a:lnTo>
                  <a:pt x="16109373" y="749300"/>
                </a:lnTo>
                <a:lnTo>
                  <a:pt x="15498752" y="901700"/>
                </a:lnTo>
                <a:lnTo>
                  <a:pt x="15396832" y="914400"/>
                </a:lnTo>
                <a:lnTo>
                  <a:pt x="14477734" y="1143000"/>
                </a:lnTo>
                <a:lnTo>
                  <a:pt x="14068248" y="1231900"/>
                </a:lnTo>
                <a:lnTo>
                  <a:pt x="13836671" y="1295400"/>
                </a:lnTo>
                <a:lnTo>
                  <a:pt x="13790166" y="1295400"/>
                </a:lnTo>
                <a:lnTo>
                  <a:pt x="13556694" y="1358900"/>
                </a:lnTo>
                <a:lnTo>
                  <a:pt x="13509808" y="1358900"/>
                </a:lnTo>
                <a:lnTo>
                  <a:pt x="13227140" y="1435100"/>
                </a:lnTo>
                <a:lnTo>
                  <a:pt x="13179801" y="1435100"/>
                </a:lnTo>
                <a:lnTo>
                  <a:pt x="12989792" y="1485900"/>
                </a:lnTo>
                <a:lnTo>
                  <a:pt x="12942126" y="1485900"/>
                </a:lnTo>
                <a:lnTo>
                  <a:pt x="12750797" y="1536700"/>
                </a:lnTo>
                <a:lnTo>
                  <a:pt x="12702798" y="1536700"/>
                </a:lnTo>
                <a:lnTo>
                  <a:pt x="12510134" y="1587500"/>
                </a:lnTo>
                <a:lnTo>
                  <a:pt x="12461799" y="1587500"/>
                </a:lnTo>
                <a:lnTo>
                  <a:pt x="12316389" y="1625600"/>
                </a:lnTo>
                <a:lnTo>
                  <a:pt x="12267783" y="1625600"/>
                </a:lnTo>
                <a:lnTo>
                  <a:pt x="12121554" y="1663700"/>
                </a:lnTo>
                <a:lnTo>
                  <a:pt x="12072673" y="1663700"/>
                </a:lnTo>
                <a:lnTo>
                  <a:pt x="11925618" y="1701800"/>
                </a:lnTo>
                <a:lnTo>
                  <a:pt x="11876461" y="1701800"/>
                </a:lnTo>
                <a:lnTo>
                  <a:pt x="11728572" y="1739900"/>
                </a:lnTo>
                <a:lnTo>
                  <a:pt x="11679136" y="1739900"/>
                </a:lnTo>
                <a:lnTo>
                  <a:pt x="11580053" y="1765300"/>
                </a:lnTo>
                <a:lnTo>
                  <a:pt x="11530405" y="1765300"/>
                </a:lnTo>
                <a:lnTo>
                  <a:pt x="11430899" y="1790700"/>
                </a:lnTo>
                <a:lnTo>
                  <a:pt x="11381039" y="1790700"/>
                </a:lnTo>
                <a:lnTo>
                  <a:pt x="11281106" y="1816100"/>
                </a:lnTo>
                <a:lnTo>
                  <a:pt x="11231032" y="1816100"/>
                </a:lnTo>
                <a:lnTo>
                  <a:pt x="11130670" y="1841500"/>
                </a:lnTo>
                <a:lnTo>
                  <a:pt x="11080381" y="1841500"/>
                </a:lnTo>
                <a:lnTo>
                  <a:pt x="10979586" y="1866900"/>
                </a:lnTo>
                <a:lnTo>
                  <a:pt x="10929080" y="1866900"/>
                </a:lnTo>
                <a:lnTo>
                  <a:pt x="10827851" y="1892300"/>
                </a:lnTo>
                <a:lnTo>
                  <a:pt x="10777127" y="1892300"/>
                </a:lnTo>
                <a:lnTo>
                  <a:pt x="10726330" y="1905000"/>
                </a:lnTo>
                <a:lnTo>
                  <a:pt x="10675460" y="1905000"/>
                </a:lnTo>
                <a:lnTo>
                  <a:pt x="10573499" y="1930400"/>
                </a:lnTo>
                <a:lnTo>
                  <a:pt x="10522408" y="1930400"/>
                </a:lnTo>
                <a:lnTo>
                  <a:pt x="10471244" y="1943100"/>
                </a:lnTo>
                <a:lnTo>
                  <a:pt x="10420005" y="1943100"/>
                </a:lnTo>
                <a:lnTo>
                  <a:pt x="10317305" y="1968500"/>
                </a:lnTo>
                <a:lnTo>
                  <a:pt x="10265844" y="1968500"/>
                </a:lnTo>
                <a:lnTo>
                  <a:pt x="10214307" y="1981200"/>
                </a:lnTo>
                <a:lnTo>
                  <a:pt x="10162697" y="1981200"/>
                </a:lnTo>
                <a:lnTo>
                  <a:pt x="10111011" y="1993900"/>
                </a:lnTo>
                <a:lnTo>
                  <a:pt x="10059250" y="1993900"/>
                </a:lnTo>
                <a:lnTo>
                  <a:pt x="10007413" y="2006600"/>
                </a:lnTo>
                <a:lnTo>
                  <a:pt x="9955502" y="2006600"/>
                </a:lnTo>
                <a:lnTo>
                  <a:pt x="9903514" y="2019300"/>
                </a:lnTo>
                <a:lnTo>
                  <a:pt x="9851452" y="2019300"/>
                </a:lnTo>
                <a:lnTo>
                  <a:pt x="9799313" y="2032000"/>
                </a:lnTo>
                <a:lnTo>
                  <a:pt x="9747098" y="2032000"/>
                </a:lnTo>
                <a:lnTo>
                  <a:pt x="9694807" y="2044700"/>
                </a:lnTo>
                <a:lnTo>
                  <a:pt x="9642439" y="2044700"/>
                </a:lnTo>
                <a:lnTo>
                  <a:pt x="9589995" y="2057400"/>
                </a:lnTo>
                <a:lnTo>
                  <a:pt x="9537474" y="2057400"/>
                </a:lnTo>
                <a:lnTo>
                  <a:pt x="9484877" y="2070100"/>
                </a:lnTo>
                <a:lnTo>
                  <a:pt x="9432202" y="2070100"/>
                </a:lnTo>
                <a:lnTo>
                  <a:pt x="9379451" y="2082800"/>
                </a:lnTo>
                <a:lnTo>
                  <a:pt x="9326622" y="2082800"/>
                </a:lnTo>
                <a:lnTo>
                  <a:pt x="9273715" y="2095500"/>
                </a:lnTo>
                <a:lnTo>
                  <a:pt x="9220731" y="2095500"/>
                </a:lnTo>
                <a:lnTo>
                  <a:pt x="9167669" y="2108200"/>
                </a:lnTo>
                <a:lnTo>
                  <a:pt x="9061311" y="2108200"/>
                </a:lnTo>
                <a:lnTo>
                  <a:pt x="9008015" y="2120900"/>
                </a:lnTo>
                <a:lnTo>
                  <a:pt x="8954641" y="2120900"/>
                </a:lnTo>
                <a:lnTo>
                  <a:pt x="8901187" y="2133600"/>
                </a:lnTo>
                <a:lnTo>
                  <a:pt x="8794045" y="2133600"/>
                </a:lnTo>
                <a:lnTo>
                  <a:pt x="8740355" y="2146300"/>
                </a:lnTo>
                <a:lnTo>
                  <a:pt x="8632737" y="2146300"/>
                </a:lnTo>
                <a:lnTo>
                  <a:pt x="8578809" y="2159000"/>
                </a:lnTo>
                <a:lnTo>
                  <a:pt x="8470714" y="2159000"/>
                </a:lnTo>
                <a:lnTo>
                  <a:pt x="8416546" y="2171700"/>
                </a:lnTo>
                <a:lnTo>
                  <a:pt x="8307971" y="2171700"/>
                </a:lnTo>
                <a:lnTo>
                  <a:pt x="8261882" y="2184400"/>
                </a:lnTo>
                <a:lnTo>
                  <a:pt x="8123187" y="2184400"/>
                </a:lnTo>
                <a:lnTo>
                  <a:pt x="8076813" y="2197100"/>
                </a:lnTo>
                <a:lnTo>
                  <a:pt x="7890607" y="2197100"/>
                </a:lnTo>
                <a:lnTo>
                  <a:pt x="7843879" y="2209800"/>
                </a:lnTo>
                <a:lnTo>
                  <a:pt x="7609183" y="2209800"/>
                </a:lnTo>
                <a:lnTo>
                  <a:pt x="7562034" y="2222500"/>
                </a:lnTo>
                <a:lnTo>
                  <a:pt x="7277676" y="2222500"/>
                </a:lnTo>
                <a:lnTo>
                  <a:pt x="7230040" y="2235200"/>
                </a:lnTo>
                <a:lnTo>
                  <a:pt x="6798227" y="2235200"/>
                </a:lnTo>
                <a:lnTo>
                  <a:pt x="6749907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12" y="2032000"/>
                </a:moveTo>
                <a:lnTo>
                  <a:pt x="459448" y="2032000"/>
                </a:lnTo>
                <a:lnTo>
                  <a:pt x="409281" y="2044700"/>
                </a:lnTo>
                <a:lnTo>
                  <a:pt x="960232" y="2044700"/>
                </a:lnTo>
                <a:lnTo>
                  <a:pt x="910212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56" y="7655212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6"/>
                </a:moveTo>
                <a:lnTo>
                  <a:pt x="0" y="3651930"/>
                </a:lnTo>
                <a:lnTo>
                  <a:pt x="2181020" y="3651930"/>
                </a:lnTo>
                <a:lnTo>
                  <a:pt x="1466740" y="3565750"/>
                </a:lnTo>
                <a:lnTo>
                  <a:pt x="804026" y="3473175"/>
                </a:lnTo>
                <a:lnTo>
                  <a:pt x="180710" y="3374393"/>
                </a:lnTo>
                <a:lnTo>
                  <a:pt x="0" y="3343546"/>
                </a:lnTo>
                <a:close/>
              </a:path>
              <a:path w="20102195" h="3652520">
                <a:moveTo>
                  <a:pt x="15791478" y="1389671"/>
                </a:moveTo>
                <a:lnTo>
                  <a:pt x="8775010" y="3651930"/>
                </a:lnTo>
                <a:lnTo>
                  <a:pt x="9082103" y="3596488"/>
                </a:lnTo>
                <a:lnTo>
                  <a:pt x="9380601" y="3537458"/>
                </a:lnTo>
                <a:lnTo>
                  <a:pt x="9735141" y="3460906"/>
                </a:lnTo>
                <a:lnTo>
                  <a:pt x="10085882" y="3378475"/>
                </a:lnTo>
                <a:lnTo>
                  <a:pt x="10433025" y="3290539"/>
                </a:lnTo>
                <a:lnTo>
                  <a:pt x="10833747" y="3181487"/>
                </a:lnTo>
                <a:lnTo>
                  <a:pt x="11230168" y="3066045"/>
                </a:lnTo>
                <a:lnTo>
                  <a:pt x="11678365" y="2927049"/>
                </a:lnTo>
                <a:lnTo>
                  <a:pt x="12176966" y="2762737"/>
                </a:lnTo>
                <a:lnTo>
                  <a:pt x="12779248" y="2552268"/>
                </a:lnTo>
                <a:lnTo>
                  <a:pt x="13590045" y="2252116"/>
                </a:lnTo>
                <a:lnTo>
                  <a:pt x="15791478" y="1389671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08" y="52526"/>
                </a:lnTo>
                <a:lnTo>
                  <a:pt x="19447766" y="162519"/>
                </a:lnTo>
                <a:lnTo>
                  <a:pt x="19016368" y="279525"/>
                </a:lnTo>
                <a:lnTo>
                  <a:pt x="18535148" y="419122"/>
                </a:lnTo>
                <a:lnTo>
                  <a:pt x="18058789" y="566690"/>
                </a:lnTo>
                <a:lnTo>
                  <a:pt x="17587823" y="721752"/>
                </a:lnTo>
                <a:lnTo>
                  <a:pt x="17122787" y="883829"/>
                </a:lnTo>
                <a:lnTo>
                  <a:pt x="16664215" y="1052442"/>
                </a:lnTo>
                <a:lnTo>
                  <a:pt x="15791478" y="1389671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256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40" y="0"/>
                </a:lnTo>
                <a:lnTo>
                  <a:pt x="19718347" y="12700"/>
                </a:lnTo>
                <a:lnTo>
                  <a:pt x="19363191" y="12700"/>
                </a:lnTo>
                <a:lnTo>
                  <a:pt x="19312315" y="25400"/>
                </a:lnTo>
                <a:lnTo>
                  <a:pt x="19108482" y="25400"/>
                </a:lnTo>
                <a:lnTo>
                  <a:pt x="19057443" y="38100"/>
                </a:lnTo>
                <a:lnTo>
                  <a:pt x="18852974" y="38100"/>
                </a:lnTo>
                <a:lnTo>
                  <a:pt x="18801781" y="50800"/>
                </a:lnTo>
                <a:lnTo>
                  <a:pt x="18648026" y="50800"/>
                </a:lnTo>
                <a:lnTo>
                  <a:pt x="18596717" y="63500"/>
                </a:lnTo>
                <a:lnTo>
                  <a:pt x="18442622" y="63500"/>
                </a:lnTo>
                <a:lnTo>
                  <a:pt x="18391203" y="76200"/>
                </a:lnTo>
                <a:lnTo>
                  <a:pt x="18288286" y="76200"/>
                </a:lnTo>
                <a:lnTo>
                  <a:pt x="18236789" y="88900"/>
                </a:lnTo>
                <a:lnTo>
                  <a:pt x="18082147" y="88900"/>
                </a:lnTo>
                <a:lnTo>
                  <a:pt x="18030551" y="101600"/>
                </a:lnTo>
                <a:lnTo>
                  <a:pt x="17927288" y="101600"/>
                </a:lnTo>
                <a:lnTo>
                  <a:pt x="17875622" y="114300"/>
                </a:lnTo>
                <a:lnTo>
                  <a:pt x="17772223" y="114300"/>
                </a:lnTo>
                <a:lnTo>
                  <a:pt x="17720490" y="127000"/>
                </a:lnTo>
                <a:lnTo>
                  <a:pt x="17616962" y="127000"/>
                </a:lnTo>
                <a:lnTo>
                  <a:pt x="17565166" y="139700"/>
                </a:lnTo>
                <a:lnTo>
                  <a:pt x="17513351" y="139700"/>
                </a:lnTo>
                <a:lnTo>
                  <a:pt x="17461516" y="152400"/>
                </a:lnTo>
                <a:lnTo>
                  <a:pt x="17357787" y="152400"/>
                </a:lnTo>
                <a:lnTo>
                  <a:pt x="17305895" y="165100"/>
                </a:lnTo>
                <a:lnTo>
                  <a:pt x="17202056" y="165100"/>
                </a:lnTo>
                <a:lnTo>
                  <a:pt x="17150110" y="177800"/>
                </a:lnTo>
                <a:lnTo>
                  <a:pt x="17098147" y="177800"/>
                </a:lnTo>
                <a:lnTo>
                  <a:pt x="17046167" y="190500"/>
                </a:lnTo>
                <a:lnTo>
                  <a:pt x="16994172" y="190500"/>
                </a:lnTo>
                <a:lnTo>
                  <a:pt x="16942160" y="203200"/>
                </a:lnTo>
                <a:lnTo>
                  <a:pt x="16838091" y="203200"/>
                </a:lnTo>
                <a:lnTo>
                  <a:pt x="16786034" y="215900"/>
                </a:lnTo>
                <a:lnTo>
                  <a:pt x="16733963" y="215900"/>
                </a:lnTo>
                <a:lnTo>
                  <a:pt x="16681878" y="228600"/>
                </a:lnTo>
                <a:lnTo>
                  <a:pt x="16629779" y="228600"/>
                </a:lnTo>
                <a:lnTo>
                  <a:pt x="16577667" y="241300"/>
                </a:lnTo>
                <a:lnTo>
                  <a:pt x="16473406" y="241300"/>
                </a:lnTo>
                <a:lnTo>
                  <a:pt x="16421257" y="254000"/>
                </a:lnTo>
                <a:lnTo>
                  <a:pt x="16369097" y="254000"/>
                </a:lnTo>
                <a:lnTo>
                  <a:pt x="16316926" y="266700"/>
                </a:lnTo>
                <a:lnTo>
                  <a:pt x="16264744" y="266700"/>
                </a:lnTo>
                <a:lnTo>
                  <a:pt x="16212551" y="279400"/>
                </a:lnTo>
                <a:lnTo>
                  <a:pt x="16160349" y="279400"/>
                </a:lnTo>
                <a:lnTo>
                  <a:pt x="16108137" y="292100"/>
                </a:lnTo>
                <a:lnTo>
                  <a:pt x="16055915" y="292100"/>
                </a:lnTo>
                <a:lnTo>
                  <a:pt x="16003685" y="304800"/>
                </a:lnTo>
                <a:lnTo>
                  <a:pt x="15951447" y="304800"/>
                </a:lnTo>
                <a:lnTo>
                  <a:pt x="15899200" y="317500"/>
                </a:lnTo>
                <a:lnTo>
                  <a:pt x="15846946" y="317500"/>
                </a:lnTo>
                <a:lnTo>
                  <a:pt x="15794685" y="330200"/>
                </a:lnTo>
                <a:lnTo>
                  <a:pt x="15742417" y="330200"/>
                </a:lnTo>
                <a:lnTo>
                  <a:pt x="15690142" y="342900"/>
                </a:lnTo>
                <a:lnTo>
                  <a:pt x="15637862" y="342900"/>
                </a:lnTo>
                <a:lnTo>
                  <a:pt x="15585575" y="355600"/>
                </a:lnTo>
                <a:lnTo>
                  <a:pt x="15533284" y="355600"/>
                </a:lnTo>
                <a:lnTo>
                  <a:pt x="15480987" y="368300"/>
                </a:lnTo>
                <a:lnTo>
                  <a:pt x="15428687" y="368300"/>
                </a:lnTo>
                <a:lnTo>
                  <a:pt x="15324073" y="393700"/>
                </a:lnTo>
                <a:lnTo>
                  <a:pt x="15271761" y="393700"/>
                </a:lnTo>
                <a:lnTo>
                  <a:pt x="15219446" y="406400"/>
                </a:lnTo>
                <a:lnTo>
                  <a:pt x="15167129" y="406400"/>
                </a:lnTo>
                <a:lnTo>
                  <a:pt x="15114809" y="419100"/>
                </a:lnTo>
                <a:lnTo>
                  <a:pt x="15062488" y="419100"/>
                </a:lnTo>
                <a:lnTo>
                  <a:pt x="15010166" y="431800"/>
                </a:lnTo>
                <a:lnTo>
                  <a:pt x="14957842" y="431800"/>
                </a:lnTo>
                <a:lnTo>
                  <a:pt x="14905518" y="444500"/>
                </a:lnTo>
                <a:lnTo>
                  <a:pt x="14754606" y="469900"/>
                </a:lnTo>
                <a:lnTo>
                  <a:pt x="9897976" y="1066800"/>
                </a:lnTo>
                <a:lnTo>
                  <a:pt x="9790068" y="1066800"/>
                </a:lnTo>
                <a:lnTo>
                  <a:pt x="9465242" y="1104900"/>
                </a:lnTo>
                <a:lnTo>
                  <a:pt x="9302214" y="1130300"/>
                </a:lnTo>
                <a:lnTo>
                  <a:pt x="8974931" y="1155700"/>
                </a:lnTo>
                <a:lnTo>
                  <a:pt x="8810680" y="1181100"/>
                </a:lnTo>
                <a:lnTo>
                  <a:pt x="8646025" y="1193800"/>
                </a:lnTo>
                <a:lnTo>
                  <a:pt x="8480967" y="1219200"/>
                </a:lnTo>
                <a:lnTo>
                  <a:pt x="8149647" y="1244600"/>
                </a:lnTo>
                <a:lnTo>
                  <a:pt x="7983388" y="1270000"/>
                </a:lnTo>
                <a:lnTo>
                  <a:pt x="7649681" y="1295400"/>
                </a:lnTo>
                <a:lnTo>
                  <a:pt x="7482235" y="1320800"/>
                </a:lnTo>
                <a:lnTo>
                  <a:pt x="7146166" y="1346200"/>
                </a:lnTo>
                <a:lnTo>
                  <a:pt x="6977546" y="1371600"/>
                </a:lnTo>
                <a:lnTo>
                  <a:pt x="6469360" y="1409700"/>
                </a:lnTo>
                <a:lnTo>
                  <a:pt x="6299194" y="1435100"/>
                </a:lnTo>
                <a:lnTo>
                  <a:pt x="5957717" y="1460500"/>
                </a:lnTo>
                <a:lnTo>
                  <a:pt x="5786408" y="1485900"/>
                </a:lnTo>
                <a:lnTo>
                  <a:pt x="5270216" y="1524000"/>
                </a:lnTo>
                <a:lnTo>
                  <a:pt x="5097402" y="1549400"/>
                </a:lnTo>
                <a:lnTo>
                  <a:pt x="4576732" y="1587500"/>
                </a:lnTo>
                <a:lnTo>
                  <a:pt x="4402436" y="1612900"/>
                </a:lnTo>
                <a:lnTo>
                  <a:pt x="4227774" y="1625600"/>
                </a:lnTo>
                <a:lnTo>
                  <a:pt x="4004230" y="1638300"/>
                </a:lnTo>
                <a:lnTo>
                  <a:pt x="3955670" y="1651000"/>
                </a:lnTo>
                <a:lnTo>
                  <a:pt x="3907066" y="1651000"/>
                </a:lnTo>
                <a:lnTo>
                  <a:pt x="3858419" y="1663700"/>
                </a:lnTo>
                <a:lnTo>
                  <a:pt x="3761000" y="1663700"/>
                </a:lnTo>
                <a:lnTo>
                  <a:pt x="3712229" y="1676400"/>
                </a:lnTo>
                <a:lnTo>
                  <a:pt x="3614565" y="1676400"/>
                </a:lnTo>
                <a:lnTo>
                  <a:pt x="3565673" y="1689100"/>
                </a:lnTo>
                <a:lnTo>
                  <a:pt x="3516741" y="1689100"/>
                </a:lnTo>
                <a:lnTo>
                  <a:pt x="3467771" y="1701800"/>
                </a:lnTo>
                <a:lnTo>
                  <a:pt x="3369717" y="1701800"/>
                </a:lnTo>
                <a:lnTo>
                  <a:pt x="3320634" y="1714500"/>
                </a:lnTo>
                <a:lnTo>
                  <a:pt x="3271514" y="1714500"/>
                </a:lnTo>
                <a:lnTo>
                  <a:pt x="3222358" y="1727200"/>
                </a:lnTo>
                <a:lnTo>
                  <a:pt x="3173166" y="1727200"/>
                </a:lnTo>
                <a:lnTo>
                  <a:pt x="3123939" y="1739900"/>
                </a:lnTo>
                <a:lnTo>
                  <a:pt x="3025381" y="1739900"/>
                </a:lnTo>
                <a:lnTo>
                  <a:pt x="2976051" y="1752600"/>
                </a:lnTo>
                <a:lnTo>
                  <a:pt x="2926687" y="1752600"/>
                </a:lnTo>
                <a:lnTo>
                  <a:pt x="2877291" y="1765300"/>
                </a:lnTo>
                <a:lnTo>
                  <a:pt x="2827862" y="1765300"/>
                </a:lnTo>
                <a:lnTo>
                  <a:pt x="2778402" y="1778000"/>
                </a:lnTo>
                <a:lnTo>
                  <a:pt x="2728910" y="1778000"/>
                </a:lnTo>
                <a:lnTo>
                  <a:pt x="2679387" y="1790700"/>
                </a:lnTo>
                <a:lnTo>
                  <a:pt x="2629834" y="1790700"/>
                </a:lnTo>
                <a:lnTo>
                  <a:pt x="2580251" y="1803400"/>
                </a:lnTo>
                <a:lnTo>
                  <a:pt x="2530639" y="1803400"/>
                </a:lnTo>
                <a:lnTo>
                  <a:pt x="2480998" y="1816100"/>
                </a:lnTo>
                <a:lnTo>
                  <a:pt x="2431328" y="1816100"/>
                </a:lnTo>
                <a:lnTo>
                  <a:pt x="2381631" y="1828800"/>
                </a:lnTo>
                <a:lnTo>
                  <a:pt x="2331906" y="1828800"/>
                </a:lnTo>
                <a:lnTo>
                  <a:pt x="2282154" y="1841500"/>
                </a:lnTo>
                <a:lnTo>
                  <a:pt x="2232375" y="1841500"/>
                </a:lnTo>
                <a:lnTo>
                  <a:pt x="2182571" y="1854200"/>
                </a:lnTo>
                <a:lnTo>
                  <a:pt x="2132741" y="1854200"/>
                </a:lnTo>
                <a:lnTo>
                  <a:pt x="2082887" y="1866900"/>
                </a:lnTo>
                <a:lnTo>
                  <a:pt x="2033007" y="1866900"/>
                </a:lnTo>
                <a:lnTo>
                  <a:pt x="1983104" y="1879600"/>
                </a:lnTo>
                <a:lnTo>
                  <a:pt x="1933177" y="1879600"/>
                </a:lnTo>
                <a:lnTo>
                  <a:pt x="1883227" y="1892300"/>
                </a:lnTo>
                <a:lnTo>
                  <a:pt x="1833255" y="1892300"/>
                </a:lnTo>
                <a:lnTo>
                  <a:pt x="1733245" y="1917700"/>
                </a:lnTo>
                <a:lnTo>
                  <a:pt x="1683208" y="1917700"/>
                </a:lnTo>
                <a:lnTo>
                  <a:pt x="1633150" y="1930400"/>
                </a:lnTo>
                <a:lnTo>
                  <a:pt x="1583073" y="1930400"/>
                </a:lnTo>
                <a:lnTo>
                  <a:pt x="1482859" y="1955800"/>
                </a:lnTo>
                <a:lnTo>
                  <a:pt x="1432725" y="1955800"/>
                </a:lnTo>
                <a:lnTo>
                  <a:pt x="1382572" y="1968500"/>
                </a:lnTo>
                <a:lnTo>
                  <a:pt x="1332401" y="1968500"/>
                </a:lnTo>
                <a:lnTo>
                  <a:pt x="1232009" y="1993900"/>
                </a:lnTo>
                <a:lnTo>
                  <a:pt x="1181789" y="1993900"/>
                </a:lnTo>
                <a:lnTo>
                  <a:pt x="1131552" y="2006600"/>
                </a:lnTo>
                <a:lnTo>
                  <a:pt x="1081301" y="2006600"/>
                </a:lnTo>
                <a:lnTo>
                  <a:pt x="980755" y="2032000"/>
                </a:lnTo>
                <a:lnTo>
                  <a:pt x="930461" y="2032000"/>
                </a:lnTo>
                <a:lnTo>
                  <a:pt x="829834" y="2057400"/>
                </a:lnTo>
                <a:lnTo>
                  <a:pt x="779502" y="2057400"/>
                </a:lnTo>
                <a:lnTo>
                  <a:pt x="678804" y="2082800"/>
                </a:lnTo>
                <a:lnTo>
                  <a:pt x="628438" y="2082800"/>
                </a:lnTo>
                <a:lnTo>
                  <a:pt x="527676" y="2108200"/>
                </a:lnTo>
                <a:lnTo>
                  <a:pt x="477281" y="2108200"/>
                </a:lnTo>
                <a:lnTo>
                  <a:pt x="376465" y="2133600"/>
                </a:lnTo>
                <a:lnTo>
                  <a:pt x="326045" y="2133600"/>
                </a:lnTo>
                <a:lnTo>
                  <a:pt x="174744" y="2171700"/>
                </a:lnTo>
                <a:lnTo>
                  <a:pt x="124298" y="2171700"/>
                </a:lnTo>
                <a:lnTo>
                  <a:pt x="23390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1" y="3390900"/>
                </a:lnTo>
                <a:lnTo>
                  <a:pt x="17650012" y="3365500"/>
                </a:lnTo>
                <a:lnTo>
                  <a:pt x="17745208" y="3340100"/>
                </a:lnTo>
                <a:lnTo>
                  <a:pt x="17792794" y="3314700"/>
                </a:lnTo>
                <a:lnTo>
                  <a:pt x="17840372" y="3302000"/>
                </a:lnTo>
                <a:lnTo>
                  <a:pt x="17887942" y="3276600"/>
                </a:lnTo>
                <a:lnTo>
                  <a:pt x="17935505" y="3263900"/>
                </a:lnTo>
                <a:lnTo>
                  <a:pt x="17983061" y="3238500"/>
                </a:lnTo>
                <a:lnTo>
                  <a:pt x="18078153" y="3213100"/>
                </a:lnTo>
                <a:lnTo>
                  <a:pt x="18125689" y="3187700"/>
                </a:lnTo>
                <a:lnTo>
                  <a:pt x="18173220" y="3175000"/>
                </a:lnTo>
                <a:lnTo>
                  <a:pt x="18220744" y="3149600"/>
                </a:lnTo>
                <a:lnTo>
                  <a:pt x="18315778" y="3124200"/>
                </a:lnTo>
                <a:lnTo>
                  <a:pt x="18363288" y="3098800"/>
                </a:lnTo>
                <a:lnTo>
                  <a:pt x="18410793" y="3086100"/>
                </a:lnTo>
                <a:lnTo>
                  <a:pt x="18458293" y="3060700"/>
                </a:lnTo>
                <a:lnTo>
                  <a:pt x="18553283" y="3035300"/>
                </a:lnTo>
                <a:lnTo>
                  <a:pt x="18600772" y="3009900"/>
                </a:lnTo>
                <a:lnTo>
                  <a:pt x="18695742" y="2984500"/>
                </a:lnTo>
                <a:lnTo>
                  <a:pt x="18743223" y="2959100"/>
                </a:lnTo>
                <a:lnTo>
                  <a:pt x="18838178" y="2933700"/>
                </a:lnTo>
                <a:lnTo>
                  <a:pt x="18885653" y="2908300"/>
                </a:lnTo>
                <a:lnTo>
                  <a:pt x="18980598" y="2882900"/>
                </a:lnTo>
                <a:lnTo>
                  <a:pt x="19028069" y="2857500"/>
                </a:lnTo>
                <a:lnTo>
                  <a:pt x="19170479" y="2819400"/>
                </a:lnTo>
                <a:lnTo>
                  <a:pt x="19217949" y="2794000"/>
                </a:lnTo>
                <a:lnTo>
                  <a:pt x="19360363" y="2755900"/>
                </a:lnTo>
                <a:lnTo>
                  <a:pt x="19407836" y="2730500"/>
                </a:lnTo>
                <a:lnTo>
                  <a:pt x="19550267" y="2692400"/>
                </a:lnTo>
                <a:lnTo>
                  <a:pt x="19597748" y="2667000"/>
                </a:lnTo>
                <a:lnTo>
                  <a:pt x="19787703" y="2616200"/>
                </a:lnTo>
                <a:lnTo>
                  <a:pt x="19835200" y="2590800"/>
                </a:lnTo>
                <a:lnTo>
                  <a:pt x="20072753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256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77" y="0"/>
                </a:lnTo>
                <a:lnTo>
                  <a:pt x="19989140" y="12700"/>
                </a:lnTo>
                <a:lnTo>
                  <a:pt x="19834780" y="12700"/>
                </a:lnTo>
                <a:lnTo>
                  <a:pt x="19783212" y="25400"/>
                </a:lnTo>
                <a:lnTo>
                  <a:pt x="19679903" y="25400"/>
                </a:lnTo>
                <a:lnTo>
                  <a:pt x="19628164" y="38100"/>
                </a:lnTo>
                <a:lnTo>
                  <a:pt x="19524517" y="38100"/>
                </a:lnTo>
                <a:lnTo>
                  <a:pt x="19472610" y="50800"/>
                </a:lnTo>
                <a:lnTo>
                  <a:pt x="19368630" y="50800"/>
                </a:lnTo>
                <a:lnTo>
                  <a:pt x="19316558" y="63500"/>
                </a:lnTo>
                <a:lnTo>
                  <a:pt x="19212251" y="63500"/>
                </a:lnTo>
                <a:lnTo>
                  <a:pt x="19160016" y="76200"/>
                </a:lnTo>
                <a:lnTo>
                  <a:pt x="19055387" y="76200"/>
                </a:lnTo>
                <a:lnTo>
                  <a:pt x="19002994" y="88900"/>
                </a:lnTo>
                <a:lnTo>
                  <a:pt x="18898048" y="88900"/>
                </a:lnTo>
                <a:lnTo>
                  <a:pt x="18845498" y="101600"/>
                </a:lnTo>
                <a:lnTo>
                  <a:pt x="18740242" y="101600"/>
                </a:lnTo>
                <a:lnTo>
                  <a:pt x="18687537" y="114300"/>
                </a:lnTo>
                <a:lnTo>
                  <a:pt x="18581976" y="114300"/>
                </a:lnTo>
                <a:lnTo>
                  <a:pt x="18529120" y="127000"/>
                </a:lnTo>
                <a:lnTo>
                  <a:pt x="18476215" y="127000"/>
                </a:lnTo>
                <a:lnTo>
                  <a:pt x="18423259" y="139700"/>
                </a:lnTo>
                <a:lnTo>
                  <a:pt x="18317202" y="139700"/>
                </a:lnTo>
                <a:lnTo>
                  <a:pt x="18264101" y="152400"/>
                </a:lnTo>
                <a:lnTo>
                  <a:pt x="18210951" y="152400"/>
                </a:lnTo>
                <a:lnTo>
                  <a:pt x="18157753" y="165100"/>
                </a:lnTo>
                <a:lnTo>
                  <a:pt x="18051215" y="165100"/>
                </a:lnTo>
                <a:lnTo>
                  <a:pt x="17997875" y="177800"/>
                </a:lnTo>
                <a:lnTo>
                  <a:pt x="17944489" y="177800"/>
                </a:lnTo>
                <a:lnTo>
                  <a:pt x="17891056" y="190500"/>
                </a:lnTo>
                <a:lnTo>
                  <a:pt x="17837577" y="190500"/>
                </a:lnTo>
                <a:lnTo>
                  <a:pt x="17784052" y="203200"/>
                </a:lnTo>
                <a:lnTo>
                  <a:pt x="17676867" y="203200"/>
                </a:lnTo>
                <a:lnTo>
                  <a:pt x="17623207" y="215900"/>
                </a:lnTo>
                <a:lnTo>
                  <a:pt x="17569502" y="215900"/>
                </a:lnTo>
                <a:lnTo>
                  <a:pt x="17515753" y="228600"/>
                </a:lnTo>
                <a:lnTo>
                  <a:pt x="17461960" y="228600"/>
                </a:lnTo>
                <a:lnTo>
                  <a:pt x="17408124" y="241300"/>
                </a:lnTo>
                <a:lnTo>
                  <a:pt x="17300322" y="241300"/>
                </a:lnTo>
                <a:lnTo>
                  <a:pt x="17246356" y="254000"/>
                </a:lnTo>
                <a:lnTo>
                  <a:pt x="17192348" y="254000"/>
                </a:lnTo>
                <a:lnTo>
                  <a:pt x="17138299" y="266700"/>
                </a:lnTo>
                <a:lnTo>
                  <a:pt x="17084207" y="266700"/>
                </a:lnTo>
                <a:lnTo>
                  <a:pt x="15774284" y="419100"/>
                </a:lnTo>
                <a:lnTo>
                  <a:pt x="15609077" y="431800"/>
                </a:lnTo>
                <a:lnTo>
                  <a:pt x="15277777" y="482600"/>
                </a:lnTo>
                <a:lnTo>
                  <a:pt x="15221492" y="482600"/>
                </a:lnTo>
                <a:lnTo>
                  <a:pt x="15165118" y="495300"/>
                </a:lnTo>
                <a:lnTo>
                  <a:pt x="15108655" y="495300"/>
                </a:lnTo>
                <a:lnTo>
                  <a:pt x="15052103" y="508000"/>
                </a:lnTo>
                <a:lnTo>
                  <a:pt x="14995463" y="508000"/>
                </a:lnTo>
                <a:lnTo>
                  <a:pt x="14938735" y="520700"/>
                </a:lnTo>
                <a:lnTo>
                  <a:pt x="14881919" y="520700"/>
                </a:lnTo>
                <a:lnTo>
                  <a:pt x="14825015" y="533400"/>
                </a:lnTo>
                <a:lnTo>
                  <a:pt x="14768023" y="533400"/>
                </a:lnTo>
                <a:lnTo>
                  <a:pt x="14710944" y="546100"/>
                </a:lnTo>
                <a:lnTo>
                  <a:pt x="14596526" y="546100"/>
                </a:lnTo>
                <a:lnTo>
                  <a:pt x="14539187" y="558800"/>
                </a:lnTo>
                <a:lnTo>
                  <a:pt x="14481761" y="558800"/>
                </a:lnTo>
                <a:lnTo>
                  <a:pt x="14424250" y="571500"/>
                </a:lnTo>
                <a:lnTo>
                  <a:pt x="14366652" y="571500"/>
                </a:lnTo>
                <a:lnTo>
                  <a:pt x="14308969" y="584200"/>
                </a:lnTo>
                <a:lnTo>
                  <a:pt x="14193346" y="584200"/>
                </a:lnTo>
                <a:lnTo>
                  <a:pt x="14135407" y="596900"/>
                </a:lnTo>
                <a:lnTo>
                  <a:pt x="14077384" y="596900"/>
                </a:lnTo>
                <a:lnTo>
                  <a:pt x="14019276" y="609600"/>
                </a:lnTo>
                <a:lnTo>
                  <a:pt x="13902806" y="609600"/>
                </a:lnTo>
                <a:lnTo>
                  <a:pt x="13844446" y="622300"/>
                </a:lnTo>
                <a:lnTo>
                  <a:pt x="13786002" y="622300"/>
                </a:lnTo>
                <a:lnTo>
                  <a:pt x="13727474" y="635000"/>
                </a:lnTo>
                <a:lnTo>
                  <a:pt x="13610170" y="635000"/>
                </a:lnTo>
                <a:lnTo>
                  <a:pt x="13551394" y="647700"/>
                </a:lnTo>
                <a:lnTo>
                  <a:pt x="13433594" y="647700"/>
                </a:lnTo>
                <a:lnTo>
                  <a:pt x="13374570" y="660400"/>
                </a:lnTo>
                <a:lnTo>
                  <a:pt x="13256279" y="660400"/>
                </a:lnTo>
                <a:lnTo>
                  <a:pt x="13197011" y="673100"/>
                </a:lnTo>
                <a:lnTo>
                  <a:pt x="13078232" y="673100"/>
                </a:lnTo>
                <a:lnTo>
                  <a:pt x="13018721" y="685800"/>
                </a:lnTo>
                <a:lnTo>
                  <a:pt x="12899459" y="685800"/>
                </a:lnTo>
                <a:lnTo>
                  <a:pt x="12839708" y="698500"/>
                </a:lnTo>
                <a:lnTo>
                  <a:pt x="12719966" y="698500"/>
                </a:lnTo>
                <a:lnTo>
                  <a:pt x="12659976" y="711200"/>
                </a:lnTo>
                <a:lnTo>
                  <a:pt x="12479533" y="711200"/>
                </a:lnTo>
                <a:lnTo>
                  <a:pt x="12419228" y="723900"/>
                </a:lnTo>
                <a:lnTo>
                  <a:pt x="12237845" y="723900"/>
                </a:lnTo>
                <a:lnTo>
                  <a:pt x="12177229" y="736600"/>
                </a:lnTo>
                <a:lnTo>
                  <a:pt x="11994917" y="736600"/>
                </a:lnTo>
                <a:lnTo>
                  <a:pt x="11933993" y="749300"/>
                </a:lnTo>
                <a:lnTo>
                  <a:pt x="11689536" y="749300"/>
                </a:lnTo>
                <a:lnTo>
                  <a:pt x="11628233" y="762000"/>
                </a:lnTo>
                <a:lnTo>
                  <a:pt x="11382269" y="762000"/>
                </a:lnTo>
                <a:lnTo>
                  <a:pt x="11320592" y="774700"/>
                </a:lnTo>
                <a:lnTo>
                  <a:pt x="11073144" y="774700"/>
                </a:lnTo>
                <a:lnTo>
                  <a:pt x="11011099" y="787400"/>
                </a:lnTo>
                <a:lnTo>
                  <a:pt x="10637303" y="787400"/>
                </a:lnTo>
                <a:lnTo>
                  <a:pt x="10574752" y="800100"/>
                </a:lnTo>
                <a:lnTo>
                  <a:pt x="10134908" y="800100"/>
                </a:lnTo>
                <a:lnTo>
                  <a:pt x="10071792" y="812800"/>
                </a:lnTo>
                <a:lnTo>
                  <a:pt x="9500649" y="812800"/>
                </a:lnTo>
                <a:lnTo>
                  <a:pt x="9436849" y="825500"/>
                </a:lnTo>
                <a:lnTo>
                  <a:pt x="723496" y="825500"/>
                </a:lnTo>
                <a:lnTo>
                  <a:pt x="672893" y="838200"/>
                </a:lnTo>
                <a:lnTo>
                  <a:pt x="571703" y="838200"/>
                </a:lnTo>
                <a:lnTo>
                  <a:pt x="521117" y="850900"/>
                </a:lnTo>
                <a:lnTo>
                  <a:pt x="419965" y="850900"/>
                </a:lnTo>
                <a:lnTo>
                  <a:pt x="369399" y="863600"/>
                </a:lnTo>
                <a:lnTo>
                  <a:pt x="268289" y="863600"/>
                </a:lnTo>
                <a:lnTo>
                  <a:pt x="217746" y="876300"/>
                </a:lnTo>
                <a:lnTo>
                  <a:pt x="116683" y="876300"/>
                </a:lnTo>
                <a:lnTo>
                  <a:pt x="66165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39" y="812800"/>
                </a:moveTo>
                <a:lnTo>
                  <a:pt x="875336" y="812800"/>
                </a:lnTo>
                <a:lnTo>
                  <a:pt x="824718" y="825500"/>
                </a:lnTo>
                <a:lnTo>
                  <a:pt x="5830528" y="825500"/>
                </a:lnTo>
                <a:lnTo>
                  <a:pt x="5696039" y="812800"/>
                </a:lnTo>
                <a:close/>
              </a:path>
              <a:path w="20102195" h="1879600">
                <a:moveTo>
                  <a:pt x="4748637" y="800100"/>
                </a:moveTo>
                <a:lnTo>
                  <a:pt x="1077850" y="800100"/>
                </a:lnTo>
                <a:lnTo>
                  <a:pt x="1027216" y="812800"/>
                </a:lnTo>
                <a:lnTo>
                  <a:pt x="4884608" y="812800"/>
                </a:lnTo>
                <a:lnTo>
                  <a:pt x="4748637" y="800100"/>
                </a:lnTo>
                <a:close/>
              </a:path>
              <a:path w="20102195" h="1879600">
                <a:moveTo>
                  <a:pt x="3928581" y="787400"/>
                </a:moveTo>
                <a:lnTo>
                  <a:pt x="1280416" y="787400"/>
                </a:lnTo>
                <a:lnTo>
                  <a:pt x="1229771" y="800100"/>
                </a:lnTo>
                <a:lnTo>
                  <a:pt x="4134264" y="800100"/>
                </a:lnTo>
                <a:lnTo>
                  <a:pt x="3928581" y="787400"/>
                </a:lnTo>
                <a:close/>
              </a:path>
              <a:path w="20102195" h="1879600">
                <a:moveTo>
                  <a:pt x="3239862" y="774700"/>
                </a:moveTo>
                <a:lnTo>
                  <a:pt x="1533671" y="774700"/>
                </a:lnTo>
                <a:lnTo>
                  <a:pt x="1483017" y="787400"/>
                </a:lnTo>
                <a:lnTo>
                  <a:pt x="3515916" y="787400"/>
                </a:lnTo>
                <a:lnTo>
                  <a:pt x="3239862" y="774700"/>
                </a:lnTo>
                <a:close/>
              </a:path>
              <a:path w="20102195" h="1879600">
                <a:moveTo>
                  <a:pt x="2546531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0" y="774700"/>
                </a:lnTo>
                <a:lnTo>
                  <a:pt x="2546531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0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5" y="2273300"/>
                </a:lnTo>
                <a:lnTo>
                  <a:pt x="6076027" y="2260600"/>
                </a:lnTo>
                <a:lnTo>
                  <a:pt x="5718243" y="2260600"/>
                </a:lnTo>
                <a:lnTo>
                  <a:pt x="5646303" y="2247900"/>
                </a:lnTo>
                <a:lnTo>
                  <a:pt x="5429706" y="2247900"/>
                </a:lnTo>
                <a:lnTo>
                  <a:pt x="5357246" y="2235200"/>
                </a:lnTo>
                <a:lnTo>
                  <a:pt x="5215422" y="2235200"/>
                </a:lnTo>
                <a:lnTo>
                  <a:pt x="4978146" y="2222500"/>
                </a:lnTo>
                <a:lnTo>
                  <a:pt x="4211235" y="2171700"/>
                </a:lnTo>
                <a:lnTo>
                  <a:pt x="3920621" y="2159000"/>
                </a:lnTo>
                <a:lnTo>
                  <a:pt x="3725956" y="2146300"/>
                </a:lnTo>
                <a:lnTo>
                  <a:pt x="3579471" y="2146300"/>
                </a:lnTo>
                <a:lnTo>
                  <a:pt x="3285245" y="2120900"/>
                </a:lnTo>
                <a:lnTo>
                  <a:pt x="3088160" y="2120900"/>
                </a:lnTo>
                <a:lnTo>
                  <a:pt x="2989337" y="2108200"/>
                </a:lnTo>
                <a:lnTo>
                  <a:pt x="2890326" y="2108200"/>
                </a:lnTo>
                <a:lnTo>
                  <a:pt x="2791126" y="2095500"/>
                </a:lnTo>
                <a:lnTo>
                  <a:pt x="2691739" y="2095500"/>
                </a:lnTo>
                <a:lnTo>
                  <a:pt x="2592162" y="2082800"/>
                </a:lnTo>
                <a:lnTo>
                  <a:pt x="2492396" y="2082800"/>
                </a:lnTo>
                <a:lnTo>
                  <a:pt x="2392441" y="2070100"/>
                </a:lnTo>
                <a:lnTo>
                  <a:pt x="2292296" y="2070100"/>
                </a:lnTo>
                <a:lnTo>
                  <a:pt x="2191961" y="2057400"/>
                </a:lnTo>
                <a:lnTo>
                  <a:pt x="2091435" y="2057400"/>
                </a:lnTo>
                <a:lnTo>
                  <a:pt x="1990718" y="2044700"/>
                </a:lnTo>
                <a:lnTo>
                  <a:pt x="1889811" y="2044700"/>
                </a:lnTo>
                <a:lnTo>
                  <a:pt x="1839285" y="2032000"/>
                </a:lnTo>
                <a:lnTo>
                  <a:pt x="1687421" y="2032000"/>
                </a:lnTo>
                <a:lnTo>
                  <a:pt x="1636703" y="2019300"/>
                </a:lnTo>
                <a:lnTo>
                  <a:pt x="1484262" y="2019300"/>
                </a:lnTo>
                <a:lnTo>
                  <a:pt x="1433352" y="2006600"/>
                </a:lnTo>
                <a:lnTo>
                  <a:pt x="1331387" y="2006600"/>
                </a:lnTo>
                <a:lnTo>
                  <a:pt x="1280332" y="1993900"/>
                </a:lnTo>
                <a:lnTo>
                  <a:pt x="1178077" y="1993900"/>
                </a:lnTo>
                <a:lnTo>
                  <a:pt x="1126877" y="1981200"/>
                </a:lnTo>
                <a:lnTo>
                  <a:pt x="1024331" y="1981200"/>
                </a:lnTo>
                <a:lnTo>
                  <a:pt x="972986" y="1968500"/>
                </a:lnTo>
                <a:lnTo>
                  <a:pt x="818657" y="1968500"/>
                </a:lnTo>
                <a:lnTo>
                  <a:pt x="767116" y="1955800"/>
                </a:lnTo>
                <a:lnTo>
                  <a:pt x="663889" y="1955800"/>
                </a:lnTo>
                <a:lnTo>
                  <a:pt x="612202" y="1943100"/>
                </a:lnTo>
                <a:lnTo>
                  <a:pt x="508682" y="1943100"/>
                </a:lnTo>
                <a:lnTo>
                  <a:pt x="456848" y="1930400"/>
                </a:lnTo>
                <a:lnTo>
                  <a:pt x="404966" y="1930400"/>
                </a:lnTo>
                <a:lnTo>
                  <a:pt x="353034" y="1917700"/>
                </a:lnTo>
                <a:lnTo>
                  <a:pt x="249023" y="1917700"/>
                </a:lnTo>
                <a:lnTo>
                  <a:pt x="196944" y="1905000"/>
                </a:lnTo>
                <a:lnTo>
                  <a:pt x="92637" y="1905000"/>
                </a:lnTo>
                <a:lnTo>
                  <a:pt x="40410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78" y="0"/>
                </a:lnTo>
                <a:lnTo>
                  <a:pt x="19959561" y="25400"/>
                </a:lnTo>
                <a:lnTo>
                  <a:pt x="19904655" y="25400"/>
                </a:lnTo>
                <a:lnTo>
                  <a:pt x="19794855" y="50800"/>
                </a:lnTo>
                <a:lnTo>
                  <a:pt x="19739962" y="50800"/>
                </a:lnTo>
                <a:lnTo>
                  <a:pt x="19575319" y="88900"/>
                </a:lnTo>
                <a:lnTo>
                  <a:pt x="19520453" y="88900"/>
                </a:lnTo>
                <a:lnTo>
                  <a:pt x="19301086" y="139700"/>
                </a:lnTo>
                <a:lnTo>
                  <a:pt x="19246273" y="139700"/>
                </a:lnTo>
                <a:lnTo>
                  <a:pt x="19027156" y="190500"/>
                </a:lnTo>
                <a:lnTo>
                  <a:pt x="18972415" y="190500"/>
                </a:lnTo>
                <a:lnTo>
                  <a:pt x="18589747" y="279400"/>
                </a:lnTo>
                <a:lnTo>
                  <a:pt x="18535164" y="279400"/>
                </a:lnTo>
                <a:lnTo>
                  <a:pt x="18045064" y="393700"/>
                </a:lnTo>
                <a:lnTo>
                  <a:pt x="17460273" y="520700"/>
                </a:lnTo>
                <a:lnTo>
                  <a:pt x="17401719" y="546100"/>
                </a:lnTo>
                <a:lnTo>
                  <a:pt x="16873923" y="660400"/>
                </a:lnTo>
                <a:lnTo>
                  <a:pt x="16756413" y="698500"/>
                </a:lnTo>
                <a:lnTo>
                  <a:pt x="16462224" y="762000"/>
                </a:lnTo>
                <a:lnTo>
                  <a:pt x="16049253" y="863600"/>
                </a:lnTo>
                <a:lnTo>
                  <a:pt x="15753378" y="939800"/>
                </a:lnTo>
                <a:lnTo>
                  <a:pt x="15337738" y="1028700"/>
                </a:lnTo>
                <a:lnTo>
                  <a:pt x="15218655" y="1066800"/>
                </a:lnTo>
                <a:lnTo>
                  <a:pt x="14740723" y="1168400"/>
                </a:lnTo>
                <a:lnTo>
                  <a:pt x="14680791" y="1193800"/>
                </a:lnTo>
                <a:lnTo>
                  <a:pt x="14078939" y="1320800"/>
                </a:lnTo>
                <a:lnTo>
                  <a:pt x="14018486" y="1346200"/>
                </a:lnTo>
                <a:lnTo>
                  <a:pt x="12178465" y="1727200"/>
                </a:lnTo>
                <a:lnTo>
                  <a:pt x="12116148" y="1727200"/>
                </a:lnTo>
                <a:lnTo>
                  <a:pt x="11615046" y="1828800"/>
                </a:lnTo>
                <a:lnTo>
                  <a:pt x="11552078" y="1828800"/>
                </a:lnTo>
                <a:lnTo>
                  <a:pt x="11236095" y="1892300"/>
                </a:lnTo>
                <a:lnTo>
                  <a:pt x="11172666" y="1892300"/>
                </a:lnTo>
                <a:lnTo>
                  <a:pt x="10981900" y="1930400"/>
                </a:lnTo>
                <a:lnTo>
                  <a:pt x="10918151" y="1930400"/>
                </a:lnTo>
                <a:lnTo>
                  <a:pt x="10726411" y="1968500"/>
                </a:lnTo>
                <a:lnTo>
                  <a:pt x="10662332" y="1968500"/>
                </a:lnTo>
                <a:lnTo>
                  <a:pt x="10469588" y="2006600"/>
                </a:lnTo>
                <a:lnTo>
                  <a:pt x="10405170" y="2006600"/>
                </a:lnTo>
                <a:lnTo>
                  <a:pt x="10276073" y="2032000"/>
                </a:lnTo>
                <a:lnTo>
                  <a:pt x="10211393" y="2032000"/>
                </a:lnTo>
                <a:lnTo>
                  <a:pt x="10081769" y="2057400"/>
                </a:lnTo>
                <a:lnTo>
                  <a:pt x="10016823" y="2057400"/>
                </a:lnTo>
                <a:lnTo>
                  <a:pt x="9886660" y="2082800"/>
                </a:lnTo>
                <a:lnTo>
                  <a:pt x="9821442" y="2082800"/>
                </a:lnTo>
                <a:lnTo>
                  <a:pt x="9756132" y="2095500"/>
                </a:lnTo>
                <a:lnTo>
                  <a:pt x="9690729" y="2095500"/>
                </a:lnTo>
                <a:lnTo>
                  <a:pt x="9625234" y="2108200"/>
                </a:lnTo>
                <a:lnTo>
                  <a:pt x="9559644" y="2108200"/>
                </a:lnTo>
                <a:lnTo>
                  <a:pt x="9428182" y="2133600"/>
                </a:lnTo>
                <a:lnTo>
                  <a:pt x="9362308" y="2133600"/>
                </a:lnTo>
                <a:lnTo>
                  <a:pt x="9296338" y="2146300"/>
                </a:lnTo>
                <a:lnTo>
                  <a:pt x="9230271" y="2146300"/>
                </a:lnTo>
                <a:lnTo>
                  <a:pt x="9164107" y="2159000"/>
                </a:lnTo>
                <a:lnTo>
                  <a:pt x="9097844" y="2159000"/>
                </a:lnTo>
                <a:lnTo>
                  <a:pt x="9031483" y="2171700"/>
                </a:lnTo>
                <a:lnTo>
                  <a:pt x="8965023" y="2171700"/>
                </a:lnTo>
                <a:lnTo>
                  <a:pt x="8898463" y="2184400"/>
                </a:lnTo>
                <a:lnTo>
                  <a:pt x="8765041" y="2184400"/>
                </a:lnTo>
                <a:lnTo>
                  <a:pt x="8698178" y="2197100"/>
                </a:lnTo>
                <a:lnTo>
                  <a:pt x="8631213" y="2197100"/>
                </a:lnTo>
                <a:lnTo>
                  <a:pt x="8564144" y="2209800"/>
                </a:lnTo>
                <a:lnTo>
                  <a:pt x="8429697" y="2209800"/>
                </a:lnTo>
                <a:lnTo>
                  <a:pt x="8362316" y="2222500"/>
                </a:lnTo>
                <a:lnTo>
                  <a:pt x="8227239" y="2222500"/>
                </a:lnTo>
                <a:lnTo>
                  <a:pt x="8159541" y="2235200"/>
                </a:lnTo>
                <a:lnTo>
                  <a:pt x="8023822" y="2235200"/>
                </a:lnTo>
                <a:lnTo>
                  <a:pt x="7955800" y="2247900"/>
                </a:lnTo>
                <a:lnTo>
                  <a:pt x="7682618" y="2247900"/>
                </a:lnTo>
                <a:lnTo>
                  <a:pt x="7614046" y="2260600"/>
                </a:lnTo>
                <a:lnTo>
                  <a:pt x="7338630" y="2260600"/>
                </a:lnTo>
                <a:lnTo>
                  <a:pt x="7269491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56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59" y="63500"/>
                </a:lnTo>
                <a:lnTo>
                  <a:pt x="9620684" y="76200"/>
                </a:lnTo>
                <a:lnTo>
                  <a:pt x="9089049" y="76200"/>
                </a:lnTo>
                <a:lnTo>
                  <a:pt x="8982584" y="88900"/>
                </a:lnTo>
                <a:lnTo>
                  <a:pt x="8662953" y="88900"/>
                </a:lnTo>
                <a:lnTo>
                  <a:pt x="8556337" y="101600"/>
                </a:lnTo>
                <a:lnTo>
                  <a:pt x="8236306" y="101600"/>
                </a:lnTo>
                <a:lnTo>
                  <a:pt x="8129574" y="114300"/>
                </a:lnTo>
                <a:lnTo>
                  <a:pt x="7809246" y="114300"/>
                </a:lnTo>
                <a:lnTo>
                  <a:pt x="7702432" y="127000"/>
                </a:lnTo>
                <a:lnTo>
                  <a:pt x="7381910" y="127000"/>
                </a:lnTo>
                <a:lnTo>
                  <a:pt x="7275049" y="139700"/>
                </a:lnTo>
                <a:lnTo>
                  <a:pt x="7061309" y="139700"/>
                </a:lnTo>
                <a:lnTo>
                  <a:pt x="6954435" y="152400"/>
                </a:lnTo>
                <a:lnTo>
                  <a:pt x="6740689" y="152400"/>
                </a:lnTo>
                <a:lnTo>
                  <a:pt x="6687254" y="165100"/>
                </a:lnTo>
                <a:lnTo>
                  <a:pt x="6473532" y="165100"/>
                </a:lnTo>
                <a:lnTo>
                  <a:pt x="6420107" y="177800"/>
                </a:lnTo>
                <a:lnTo>
                  <a:pt x="6154572" y="177800"/>
                </a:lnTo>
                <a:lnTo>
                  <a:pt x="6102698" y="190500"/>
                </a:lnTo>
                <a:lnTo>
                  <a:pt x="5947028" y="190500"/>
                </a:lnTo>
                <a:lnTo>
                  <a:pt x="5895125" y="203200"/>
                </a:lnTo>
                <a:lnTo>
                  <a:pt x="5687476" y="203200"/>
                </a:lnTo>
                <a:lnTo>
                  <a:pt x="5635560" y="215900"/>
                </a:lnTo>
                <a:lnTo>
                  <a:pt x="5479822" y="215900"/>
                </a:lnTo>
                <a:lnTo>
                  <a:pt x="5427916" y="228600"/>
                </a:lnTo>
                <a:lnTo>
                  <a:pt x="5324119" y="228600"/>
                </a:lnTo>
                <a:lnTo>
                  <a:pt x="5272232" y="241300"/>
                </a:lnTo>
                <a:lnTo>
                  <a:pt x="5116623" y="241300"/>
                </a:lnTo>
                <a:lnTo>
                  <a:pt x="5064775" y="254000"/>
                </a:lnTo>
                <a:lnTo>
                  <a:pt x="4961119" y="254000"/>
                </a:lnTo>
                <a:lnTo>
                  <a:pt x="4909313" y="266700"/>
                </a:lnTo>
                <a:lnTo>
                  <a:pt x="4805750" y="266700"/>
                </a:lnTo>
                <a:lnTo>
                  <a:pt x="4753995" y="279400"/>
                </a:lnTo>
                <a:lnTo>
                  <a:pt x="4650544" y="279400"/>
                </a:lnTo>
                <a:lnTo>
                  <a:pt x="4598850" y="292100"/>
                </a:lnTo>
                <a:lnTo>
                  <a:pt x="4495531" y="292100"/>
                </a:lnTo>
                <a:lnTo>
                  <a:pt x="4443908" y="304800"/>
                </a:lnTo>
                <a:lnTo>
                  <a:pt x="4392311" y="304800"/>
                </a:lnTo>
                <a:lnTo>
                  <a:pt x="4340741" y="317500"/>
                </a:lnTo>
                <a:lnTo>
                  <a:pt x="4237686" y="317500"/>
                </a:lnTo>
                <a:lnTo>
                  <a:pt x="4186203" y="330200"/>
                </a:lnTo>
                <a:lnTo>
                  <a:pt x="4134751" y="330200"/>
                </a:lnTo>
                <a:lnTo>
                  <a:pt x="4083332" y="342900"/>
                </a:lnTo>
                <a:lnTo>
                  <a:pt x="3980595" y="342900"/>
                </a:lnTo>
                <a:lnTo>
                  <a:pt x="3929280" y="355600"/>
                </a:lnTo>
                <a:lnTo>
                  <a:pt x="3878001" y="355600"/>
                </a:lnTo>
                <a:lnTo>
                  <a:pt x="3826760" y="368300"/>
                </a:lnTo>
                <a:lnTo>
                  <a:pt x="3775558" y="368300"/>
                </a:lnTo>
                <a:lnTo>
                  <a:pt x="3724396" y="381000"/>
                </a:lnTo>
                <a:lnTo>
                  <a:pt x="3673275" y="381000"/>
                </a:lnTo>
                <a:lnTo>
                  <a:pt x="3622196" y="393700"/>
                </a:lnTo>
                <a:lnTo>
                  <a:pt x="3571160" y="393700"/>
                </a:lnTo>
                <a:lnTo>
                  <a:pt x="3520169" y="406400"/>
                </a:lnTo>
                <a:lnTo>
                  <a:pt x="3469223" y="406400"/>
                </a:lnTo>
                <a:lnTo>
                  <a:pt x="3418324" y="419100"/>
                </a:lnTo>
                <a:lnTo>
                  <a:pt x="3367473" y="419100"/>
                </a:lnTo>
                <a:lnTo>
                  <a:pt x="3316670" y="431800"/>
                </a:lnTo>
                <a:lnTo>
                  <a:pt x="3265917" y="431800"/>
                </a:lnTo>
                <a:lnTo>
                  <a:pt x="3215215" y="444500"/>
                </a:lnTo>
                <a:lnTo>
                  <a:pt x="3164565" y="444500"/>
                </a:lnTo>
                <a:lnTo>
                  <a:pt x="3113968" y="457200"/>
                </a:lnTo>
                <a:lnTo>
                  <a:pt x="3063425" y="457200"/>
                </a:lnTo>
                <a:lnTo>
                  <a:pt x="2962507" y="482600"/>
                </a:lnTo>
                <a:lnTo>
                  <a:pt x="2912133" y="482600"/>
                </a:lnTo>
                <a:lnTo>
                  <a:pt x="2861818" y="495300"/>
                </a:lnTo>
                <a:lnTo>
                  <a:pt x="2811562" y="495300"/>
                </a:lnTo>
                <a:lnTo>
                  <a:pt x="2711235" y="520700"/>
                </a:lnTo>
                <a:lnTo>
                  <a:pt x="2661165" y="520700"/>
                </a:lnTo>
                <a:lnTo>
                  <a:pt x="2561218" y="546100"/>
                </a:lnTo>
                <a:lnTo>
                  <a:pt x="2511343" y="546100"/>
                </a:lnTo>
                <a:lnTo>
                  <a:pt x="2461536" y="558800"/>
                </a:lnTo>
                <a:lnTo>
                  <a:pt x="2411796" y="558800"/>
                </a:lnTo>
                <a:lnTo>
                  <a:pt x="2263000" y="596900"/>
                </a:lnTo>
                <a:lnTo>
                  <a:pt x="2213546" y="596900"/>
                </a:lnTo>
                <a:lnTo>
                  <a:pt x="2114859" y="622300"/>
                </a:lnTo>
                <a:lnTo>
                  <a:pt x="2065629" y="622300"/>
                </a:lnTo>
                <a:lnTo>
                  <a:pt x="1918406" y="660400"/>
                </a:lnTo>
                <a:lnTo>
                  <a:pt x="1869490" y="660400"/>
                </a:lnTo>
                <a:lnTo>
                  <a:pt x="1723238" y="698500"/>
                </a:lnTo>
                <a:lnTo>
                  <a:pt x="1674656" y="698500"/>
                </a:lnTo>
                <a:lnTo>
                  <a:pt x="1481194" y="749300"/>
                </a:lnTo>
                <a:lnTo>
                  <a:pt x="1433051" y="749300"/>
                </a:lnTo>
                <a:lnTo>
                  <a:pt x="1098669" y="838200"/>
                </a:lnTo>
                <a:lnTo>
                  <a:pt x="1051287" y="838200"/>
                </a:lnTo>
                <a:lnTo>
                  <a:pt x="444817" y="1003300"/>
                </a:lnTo>
                <a:lnTo>
                  <a:pt x="297423" y="1041400"/>
                </a:lnTo>
                <a:lnTo>
                  <a:pt x="248460" y="1066800"/>
                </a:lnTo>
                <a:lnTo>
                  <a:pt x="53449" y="1117600"/>
                </a:lnTo>
                <a:lnTo>
                  <a:pt x="4905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0" y="2463800"/>
                </a:lnTo>
                <a:lnTo>
                  <a:pt x="236722" y="2540000"/>
                </a:lnTo>
                <a:lnTo>
                  <a:pt x="330388" y="2565400"/>
                </a:lnTo>
                <a:lnTo>
                  <a:pt x="20019243" y="2565400"/>
                </a:lnTo>
                <a:lnTo>
                  <a:pt x="20066846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7" y="50800"/>
                </a:moveTo>
                <a:lnTo>
                  <a:pt x="10362656" y="50800"/>
                </a:lnTo>
                <a:lnTo>
                  <a:pt x="10256850" y="63500"/>
                </a:lnTo>
                <a:lnTo>
                  <a:pt x="19995558" y="63500"/>
                </a:lnTo>
                <a:lnTo>
                  <a:pt x="19943017" y="50800"/>
                </a:lnTo>
                <a:close/>
              </a:path>
              <a:path w="20102195" h="2565400">
                <a:moveTo>
                  <a:pt x="19679115" y="38100"/>
                </a:moveTo>
                <a:lnTo>
                  <a:pt x="11206454" y="38100"/>
                </a:lnTo>
                <a:lnTo>
                  <a:pt x="11048628" y="50800"/>
                </a:lnTo>
                <a:lnTo>
                  <a:pt x="19732054" y="50800"/>
                </a:lnTo>
                <a:lnTo>
                  <a:pt x="19679115" y="38100"/>
                </a:lnTo>
                <a:close/>
              </a:path>
              <a:path w="20102195" h="2565400">
                <a:moveTo>
                  <a:pt x="19306392" y="25400"/>
                </a:moveTo>
                <a:lnTo>
                  <a:pt x="12409491" y="25400"/>
                </a:lnTo>
                <a:lnTo>
                  <a:pt x="12201227" y="38100"/>
                </a:lnTo>
                <a:lnTo>
                  <a:pt x="19359865" y="38100"/>
                </a:lnTo>
                <a:lnTo>
                  <a:pt x="19306392" y="25400"/>
                </a:lnTo>
                <a:close/>
              </a:path>
              <a:path w="20102195" h="2565400">
                <a:moveTo>
                  <a:pt x="18930030" y="12700"/>
                </a:moveTo>
                <a:lnTo>
                  <a:pt x="15370886" y="12700"/>
                </a:lnTo>
                <a:lnTo>
                  <a:pt x="13546571" y="25400"/>
                </a:lnTo>
                <a:lnTo>
                  <a:pt x="18984012" y="25400"/>
                </a:lnTo>
                <a:lnTo>
                  <a:pt x="18930030" y="12700"/>
                </a:lnTo>
                <a:close/>
              </a:path>
              <a:path w="20102195" h="2565400">
                <a:moveTo>
                  <a:pt x="18331685" y="0"/>
                </a:moveTo>
                <a:lnTo>
                  <a:pt x="16016550" y="0"/>
                </a:lnTo>
                <a:lnTo>
                  <a:pt x="15719497" y="12700"/>
                </a:lnTo>
                <a:lnTo>
                  <a:pt x="18386415" y="12700"/>
                </a:lnTo>
                <a:lnTo>
                  <a:pt x="18331685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253" y="7645941"/>
            <a:ext cx="20101592" cy="3661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882217" y="2035024"/>
            <a:ext cx="373242" cy="1098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882221" y="2201054"/>
            <a:ext cx="313968" cy="109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230668" y="2221199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6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268827" y="2266202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44" y="44449"/>
                </a:lnTo>
                <a:lnTo>
                  <a:pt x="19944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268827" y="2247152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268827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44" y="45720"/>
                </a:lnTo>
                <a:lnTo>
                  <a:pt x="19944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322473" y="2266323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3322473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882225" y="2363964"/>
            <a:ext cx="325358" cy="115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3243453" y="2387220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3280634" y="2367256"/>
            <a:ext cx="134227" cy="109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442611" y="1041722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82" y="93011"/>
                </a:moveTo>
                <a:lnTo>
                  <a:pt x="362361" y="93011"/>
                </a:lnTo>
                <a:lnTo>
                  <a:pt x="385512" y="95321"/>
                </a:lnTo>
                <a:lnTo>
                  <a:pt x="395608" y="107338"/>
                </a:lnTo>
                <a:lnTo>
                  <a:pt x="381373" y="144553"/>
                </a:lnTo>
                <a:lnTo>
                  <a:pt x="346460" y="181143"/>
                </a:lnTo>
                <a:lnTo>
                  <a:pt x="310414" y="215567"/>
                </a:lnTo>
                <a:lnTo>
                  <a:pt x="272911" y="247784"/>
                </a:lnTo>
                <a:lnTo>
                  <a:pt x="233627" y="277755"/>
                </a:lnTo>
                <a:lnTo>
                  <a:pt x="192236" y="305440"/>
                </a:lnTo>
                <a:lnTo>
                  <a:pt x="148415" y="330796"/>
                </a:lnTo>
                <a:lnTo>
                  <a:pt x="113172" y="349125"/>
                </a:lnTo>
                <a:lnTo>
                  <a:pt x="77347" y="366330"/>
                </a:lnTo>
                <a:lnTo>
                  <a:pt x="40207" y="381753"/>
                </a:lnTo>
                <a:lnTo>
                  <a:pt x="22331" y="391298"/>
                </a:lnTo>
                <a:lnTo>
                  <a:pt x="7243" y="403937"/>
                </a:lnTo>
                <a:lnTo>
                  <a:pt x="0" y="418079"/>
                </a:lnTo>
                <a:lnTo>
                  <a:pt x="4338" y="428344"/>
                </a:lnTo>
                <a:lnTo>
                  <a:pt x="16395" y="434569"/>
                </a:lnTo>
                <a:lnTo>
                  <a:pt x="32307" y="436591"/>
                </a:lnTo>
                <a:lnTo>
                  <a:pt x="77357" y="431853"/>
                </a:lnTo>
                <a:lnTo>
                  <a:pt x="121537" y="420163"/>
                </a:lnTo>
                <a:lnTo>
                  <a:pt x="164645" y="404223"/>
                </a:lnTo>
                <a:lnTo>
                  <a:pt x="206479" y="386735"/>
                </a:lnTo>
                <a:lnTo>
                  <a:pt x="246707" y="369105"/>
                </a:lnTo>
                <a:lnTo>
                  <a:pt x="286302" y="350154"/>
                </a:lnTo>
                <a:lnTo>
                  <a:pt x="325045" y="329555"/>
                </a:lnTo>
                <a:lnTo>
                  <a:pt x="362717" y="306978"/>
                </a:lnTo>
                <a:lnTo>
                  <a:pt x="399780" y="282209"/>
                </a:lnTo>
                <a:lnTo>
                  <a:pt x="435461" y="255144"/>
                </a:lnTo>
                <a:lnTo>
                  <a:pt x="468505" y="225106"/>
                </a:lnTo>
                <a:lnTo>
                  <a:pt x="497659" y="191415"/>
                </a:lnTo>
                <a:lnTo>
                  <a:pt x="521236" y="152447"/>
                </a:lnTo>
                <a:lnTo>
                  <a:pt x="537976" y="105012"/>
                </a:lnTo>
                <a:lnTo>
                  <a:pt x="538082" y="93011"/>
                </a:lnTo>
                <a:close/>
              </a:path>
              <a:path w="538480" h="436880">
                <a:moveTo>
                  <a:pt x="448578" y="0"/>
                </a:moveTo>
                <a:lnTo>
                  <a:pt x="405370" y="7066"/>
                </a:lnTo>
                <a:lnTo>
                  <a:pt x="353980" y="27401"/>
                </a:lnTo>
                <a:lnTo>
                  <a:pt x="308542" y="55763"/>
                </a:lnTo>
                <a:lnTo>
                  <a:pt x="267727" y="90356"/>
                </a:lnTo>
                <a:lnTo>
                  <a:pt x="230209" y="129384"/>
                </a:lnTo>
                <a:lnTo>
                  <a:pt x="194659" y="171051"/>
                </a:lnTo>
                <a:lnTo>
                  <a:pt x="177616" y="200575"/>
                </a:lnTo>
                <a:lnTo>
                  <a:pt x="180410" y="209422"/>
                </a:lnTo>
                <a:lnTo>
                  <a:pt x="203452" y="208376"/>
                </a:lnTo>
                <a:lnTo>
                  <a:pt x="235441" y="187299"/>
                </a:lnTo>
                <a:lnTo>
                  <a:pt x="266185" y="160794"/>
                </a:lnTo>
                <a:lnTo>
                  <a:pt x="285493" y="143464"/>
                </a:lnTo>
                <a:lnTo>
                  <a:pt x="321088" y="113000"/>
                </a:lnTo>
                <a:lnTo>
                  <a:pt x="340626" y="100046"/>
                </a:lnTo>
                <a:lnTo>
                  <a:pt x="362361" y="93011"/>
                </a:lnTo>
                <a:lnTo>
                  <a:pt x="538082" y="93011"/>
                </a:lnTo>
                <a:lnTo>
                  <a:pt x="538390" y="57935"/>
                </a:lnTo>
                <a:lnTo>
                  <a:pt x="512987" y="20038"/>
                </a:lnTo>
                <a:lnTo>
                  <a:pt x="498983" y="11909"/>
                </a:lnTo>
                <a:lnTo>
                  <a:pt x="482203" y="5414"/>
                </a:lnTo>
                <a:lnTo>
                  <a:pt x="464713" y="1221"/>
                </a:lnTo>
                <a:lnTo>
                  <a:pt x="448578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071654" y="1381754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87" y="93357"/>
                </a:moveTo>
                <a:lnTo>
                  <a:pt x="2334" y="93556"/>
                </a:lnTo>
                <a:lnTo>
                  <a:pt x="0" y="99544"/>
                </a:lnTo>
                <a:lnTo>
                  <a:pt x="193" y="110693"/>
                </a:lnTo>
                <a:lnTo>
                  <a:pt x="35452" y="146136"/>
                </a:lnTo>
                <a:lnTo>
                  <a:pt x="69329" y="166246"/>
                </a:lnTo>
                <a:lnTo>
                  <a:pt x="133453" y="190027"/>
                </a:lnTo>
                <a:lnTo>
                  <a:pt x="200638" y="203005"/>
                </a:lnTo>
                <a:lnTo>
                  <a:pt x="251138" y="208269"/>
                </a:lnTo>
                <a:lnTo>
                  <a:pt x="268073" y="208805"/>
                </a:lnTo>
                <a:lnTo>
                  <a:pt x="274742" y="208784"/>
                </a:lnTo>
                <a:lnTo>
                  <a:pt x="322768" y="205669"/>
                </a:lnTo>
                <a:lnTo>
                  <a:pt x="370110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27" y="157264"/>
                </a:lnTo>
                <a:lnTo>
                  <a:pt x="604096" y="138988"/>
                </a:lnTo>
                <a:lnTo>
                  <a:pt x="605478" y="138352"/>
                </a:lnTo>
                <a:lnTo>
                  <a:pt x="238902" y="138352"/>
                </a:lnTo>
                <a:lnTo>
                  <a:pt x="198187" y="138124"/>
                </a:lnTo>
                <a:lnTo>
                  <a:pt x="157640" y="135256"/>
                </a:lnTo>
                <a:lnTo>
                  <a:pt x="111626" y="127927"/>
                </a:lnTo>
                <a:lnTo>
                  <a:pt x="62994" y="114569"/>
                </a:lnTo>
                <a:lnTo>
                  <a:pt x="16090" y="95731"/>
                </a:lnTo>
                <a:lnTo>
                  <a:pt x="11087" y="9335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59"/>
                </a:lnTo>
                <a:lnTo>
                  <a:pt x="735326" y="4878"/>
                </a:lnTo>
                <a:lnTo>
                  <a:pt x="713972" y="16698"/>
                </a:lnTo>
                <a:lnTo>
                  <a:pt x="672424" y="36473"/>
                </a:lnTo>
                <a:lnTo>
                  <a:pt x="630505" y="55155"/>
                </a:lnTo>
                <a:lnTo>
                  <a:pt x="587952" y="72299"/>
                </a:lnTo>
                <a:lnTo>
                  <a:pt x="544501" y="87462"/>
                </a:lnTo>
                <a:lnTo>
                  <a:pt x="489552" y="103189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598" y="136425"/>
                </a:lnTo>
                <a:lnTo>
                  <a:pt x="238902" y="138352"/>
                </a:lnTo>
                <a:lnTo>
                  <a:pt x="605478" y="138352"/>
                </a:lnTo>
                <a:lnTo>
                  <a:pt x="652254" y="115081"/>
                </a:lnTo>
                <a:lnTo>
                  <a:pt x="702500" y="83586"/>
                </a:lnTo>
                <a:lnTo>
                  <a:pt x="750092" y="48180"/>
                </a:lnTo>
                <a:lnTo>
                  <a:pt x="772530" y="15721"/>
                </a:lnTo>
                <a:lnTo>
                  <a:pt x="769926" y="8676"/>
                </a:lnTo>
                <a:lnTo>
                  <a:pt x="765018" y="3073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273410" y="132375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24"/>
                </a:lnTo>
                <a:lnTo>
                  <a:pt x="664297" y="8361"/>
                </a:lnTo>
                <a:lnTo>
                  <a:pt x="657621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10" y="65814"/>
                </a:lnTo>
                <a:lnTo>
                  <a:pt x="591928" y="94255"/>
                </a:lnTo>
                <a:lnTo>
                  <a:pt x="561718" y="120445"/>
                </a:lnTo>
                <a:lnTo>
                  <a:pt x="529624" y="144382"/>
                </a:lnTo>
                <a:lnTo>
                  <a:pt x="495584" y="166417"/>
                </a:lnTo>
                <a:lnTo>
                  <a:pt x="460415" y="186479"/>
                </a:lnTo>
                <a:lnTo>
                  <a:pt x="424311" y="204836"/>
                </a:lnTo>
                <a:lnTo>
                  <a:pt x="387468" y="221752"/>
                </a:lnTo>
                <a:lnTo>
                  <a:pt x="349333" y="237647"/>
                </a:lnTo>
                <a:lnTo>
                  <a:pt x="310617" y="252131"/>
                </a:lnTo>
                <a:lnTo>
                  <a:pt x="271409" y="265227"/>
                </a:lnTo>
                <a:lnTo>
                  <a:pt x="231796" y="276958"/>
                </a:lnTo>
                <a:lnTo>
                  <a:pt x="185773" y="288611"/>
                </a:lnTo>
                <a:lnTo>
                  <a:pt x="139287" y="298316"/>
                </a:lnTo>
                <a:lnTo>
                  <a:pt x="84058" y="307441"/>
                </a:lnTo>
                <a:lnTo>
                  <a:pt x="28508" y="314366"/>
                </a:lnTo>
                <a:lnTo>
                  <a:pt x="20165" y="316154"/>
                </a:lnTo>
                <a:lnTo>
                  <a:pt x="10889" y="319983"/>
                </a:lnTo>
                <a:lnTo>
                  <a:pt x="3295" y="325791"/>
                </a:lnTo>
                <a:lnTo>
                  <a:pt x="0" y="333515"/>
                </a:lnTo>
                <a:lnTo>
                  <a:pt x="8416" y="348744"/>
                </a:lnTo>
                <a:lnTo>
                  <a:pt x="52413" y="361519"/>
                </a:lnTo>
                <a:lnTo>
                  <a:pt x="96969" y="363647"/>
                </a:lnTo>
                <a:lnTo>
                  <a:pt x="137823" y="362072"/>
                </a:lnTo>
                <a:lnTo>
                  <a:pt x="178771" y="357731"/>
                </a:lnTo>
                <a:lnTo>
                  <a:pt x="219317" y="351153"/>
                </a:lnTo>
                <a:lnTo>
                  <a:pt x="258964" y="342864"/>
                </a:lnTo>
                <a:lnTo>
                  <a:pt x="309946" y="329469"/>
                </a:lnTo>
                <a:lnTo>
                  <a:pt x="359981" y="312899"/>
                </a:lnTo>
                <a:lnTo>
                  <a:pt x="408865" y="293194"/>
                </a:lnTo>
                <a:lnTo>
                  <a:pt x="456389" y="270394"/>
                </a:lnTo>
                <a:lnTo>
                  <a:pt x="495972" y="248364"/>
                </a:lnTo>
                <a:lnTo>
                  <a:pt x="544870" y="217014"/>
                </a:lnTo>
                <a:lnTo>
                  <a:pt x="579429" y="191128"/>
                </a:lnTo>
                <a:lnTo>
                  <a:pt x="611477" y="162349"/>
                </a:lnTo>
                <a:lnTo>
                  <a:pt x="639931" y="130154"/>
                </a:lnTo>
                <a:lnTo>
                  <a:pt x="661109" y="98378"/>
                </a:lnTo>
                <a:lnTo>
                  <a:pt x="681801" y="55290"/>
                </a:lnTo>
                <a:lnTo>
                  <a:pt x="688950" y="21218"/>
                </a:lnTo>
                <a:lnTo>
                  <a:pt x="688270" y="12766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1452907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5" y="0"/>
                </a:moveTo>
                <a:lnTo>
                  <a:pt x="451977" y="1572"/>
                </a:lnTo>
                <a:lnTo>
                  <a:pt x="446194" y="6653"/>
                </a:lnTo>
                <a:lnTo>
                  <a:pt x="441300" y="13029"/>
                </a:lnTo>
                <a:lnTo>
                  <a:pt x="437793" y="18489"/>
                </a:lnTo>
                <a:lnTo>
                  <a:pt x="414939" y="50790"/>
                </a:lnTo>
                <a:lnTo>
                  <a:pt x="388728" y="80335"/>
                </a:lnTo>
                <a:lnTo>
                  <a:pt x="359692" y="107167"/>
                </a:lnTo>
                <a:lnTo>
                  <a:pt x="328365" y="131330"/>
                </a:lnTo>
                <a:lnTo>
                  <a:pt x="289805" y="156206"/>
                </a:lnTo>
                <a:lnTo>
                  <a:pt x="246295" y="178640"/>
                </a:lnTo>
                <a:lnTo>
                  <a:pt x="201183" y="196686"/>
                </a:lnTo>
                <a:lnTo>
                  <a:pt x="154802" y="211419"/>
                </a:lnTo>
                <a:lnTo>
                  <a:pt x="107488" y="223912"/>
                </a:lnTo>
                <a:lnTo>
                  <a:pt x="52313" y="237544"/>
                </a:lnTo>
                <a:lnTo>
                  <a:pt x="38720" y="240551"/>
                </a:lnTo>
                <a:lnTo>
                  <a:pt x="24116" y="244311"/>
                </a:lnTo>
                <a:lnTo>
                  <a:pt x="10898" y="250448"/>
                </a:lnTo>
                <a:lnTo>
                  <a:pt x="1462" y="260587"/>
                </a:lnTo>
                <a:lnTo>
                  <a:pt x="0" y="271598"/>
                </a:lnTo>
                <a:lnTo>
                  <a:pt x="5848" y="280763"/>
                </a:lnTo>
                <a:lnTo>
                  <a:pt x="43536" y="293326"/>
                </a:lnTo>
                <a:lnTo>
                  <a:pt x="60804" y="293996"/>
                </a:lnTo>
                <a:lnTo>
                  <a:pt x="98752" y="290496"/>
                </a:lnTo>
                <a:lnTo>
                  <a:pt x="136163" y="281592"/>
                </a:lnTo>
                <a:lnTo>
                  <a:pt x="172661" y="269040"/>
                </a:lnTo>
                <a:lnTo>
                  <a:pt x="237156" y="241363"/>
                </a:lnTo>
                <a:lnTo>
                  <a:pt x="293775" y="210750"/>
                </a:lnTo>
                <a:lnTo>
                  <a:pt x="340073" y="178025"/>
                </a:lnTo>
                <a:lnTo>
                  <a:pt x="377101" y="145684"/>
                </a:lnTo>
                <a:lnTo>
                  <a:pt x="406474" y="114835"/>
                </a:lnTo>
                <a:lnTo>
                  <a:pt x="440337" y="72742"/>
                </a:lnTo>
                <a:lnTo>
                  <a:pt x="462530" y="32103"/>
                </a:lnTo>
                <a:lnTo>
                  <a:pt x="465610" y="11171"/>
                </a:lnTo>
                <a:lnTo>
                  <a:pt x="465212" y="1067"/>
                </a:lnTo>
                <a:lnTo>
                  <a:pt x="4581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199263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0" y="10346"/>
                </a:moveTo>
                <a:lnTo>
                  <a:pt x="5989" y="11376"/>
                </a:lnTo>
                <a:lnTo>
                  <a:pt x="0" y="20248"/>
                </a:lnTo>
                <a:lnTo>
                  <a:pt x="2765" y="34302"/>
                </a:lnTo>
                <a:lnTo>
                  <a:pt x="38831" y="57844"/>
                </a:lnTo>
                <a:lnTo>
                  <a:pt x="77647" y="72110"/>
                </a:lnTo>
                <a:lnTo>
                  <a:pt x="117175" y="84130"/>
                </a:lnTo>
                <a:lnTo>
                  <a:pt x="157347" y="93697"/>
                </a:lnTo>
                <a:lnTo>
                  <a:pt x="198094" y="100602"/>
                </a:lnTo>
                <a:lnTo>
                  <a:pt x="239248" y="105007"/>
                </a:lnTo>
                <a:lnTo>
                  <a:pt x="280637" y="106915"/>
                </a:lnTo>
                <a:lnTo>
                  <a:pt x="301125" y="106777"/>
                </a:lnTo>
                <a:lnTo>
                  <a:pt x="341973" y="104032"/>
                </a:lnTo>
                <a:lnTo>
                  <a:pt x="388489" y="96399"/>
                </a:lnTo>
                <a:lnTo>
                  <a:pt x="439891" y="82908"/>
                </a:lnTo>
                <a:lnTo>
                  <a:pt x="481669" y="69049"/>
                </a:lnTo>
                <a:lnTo>
                  <a:pt x="499608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21" y="41602"/>
                </a:lnTo>
                <a:lnTo>
                  <a:pt x="76940" y="33591"/>
                </a:lnTo>
                <a:lnTo>
                  <a:pt x="58959" y="25185"/>
                </a:lnTo>
                <a:lnTo>
                  <a:pt x="40737" y="17327"/>
                </a:lnTo>
                <a:lnTo>
                  <a:pt x="30595" y="13537"/>
                </a:lnTo>
                <a:lnTo>
                  <a:pt x="17600" y="10346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5" y="2535"/>
                </a:lnTo>
                <a:lnTo>
                  <a:pt x="480277" y="8052"/>
                </a:lnTo>
                <a:lnTo>
                  <a:pt x="441240" y="22174"/>
                </a:lnTo>
                <a:lnTo>
                  <a:pt x="420786" y="29024"/>
                </a:lnTo>
                <a:lnTo>
                  <a:pt x="379445" y="41361"/>
                </a:lnTo>
                <a:lnTo>
                  <a:pt x="334410" y="51698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08" y="62275"/>
                </a:lnTo>
                <a:lnTo>
                  <a:pt x="534968" y="41602"/>
                </a:lnTo>
                <a:lnTo>
                  <a:pt x="547213" y="19829"/>
                </a:lnTo>
                <a:lnTo>
                  <a:pt x="545511" y="10535"/>
                </a:lnTo>
                <a:lnTo>
                  <a:pt x="539235" y="4323"/>
                </a:lnTo>
                <a:lnTo>
                  <a:pt x="530329" y="907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416124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78" y="6407"/>
                </a:moveTo>
                <a:lnTo>
                  <a:pt x="0" y="12889"/>
                </a:lnTo>
                <a:lnTo>
                  <a:pt x="5076" y="21169"/>
                </a:lnTo>
                <a:lnTo>
                  <a:pt x="83230" y="45288"/>
                </a:lnTo>
                <a:lnTo>
                  <a:pt x="123932" y="51946"/>
                </a:lnTo>
                <a:lnTo>
                  <a:pt x="165064" y="54716"/>
                </a:lnTo>
                <a:lnTo>
                  <a:pt x="206303" y="53333"/>
                </a:lnTo>
                <a:lnTo>
                  <a:pt x="228350" y="50952"/>
                </a:lnTo>
                <a:lnTo>
                  <a:pt x="256008" y="44562"/>
                </a:lnTo>
                <a:lnTo>
                  <a:pt x="275086" y="31572"/>
                </a:lnTo>
                <a:lnTo>
                  <a:pt x="273343" y="21107"/>
                </a:lnTo>
                <a:lnTo>
                  <a:pt x="123192" y="21107"/>
                </a:lnTo>
                <a:lnTo>
                  <a:pt x="78780" y="17597"/>
                </a:lnTo>
                <a:lnTo>
                  <a:pt x="34863" y="10125"/>
                </a:lnTo>
                <a:lnTo>
                  <a:pt x="27330" y="8342"/>
                </a:lnTo>
                <a:lnTo>
                  <a:pt x="16578" y="6407"/>
                </a:lnTo>
                <a:close/>
              </a:path>
              <a:path w="275589" h="55244">
                <a:moveTo>
                  <a:pt x="242529" y="0"/>
                </a:moveTo>
                <a:lnTo>
                  <a:pt x="225770" y="4093"/>
                </a:lnTo>
                <a:lnTo>
                  <a:pt x="211003" y="9099"/>
                </a:lnTo>
                <a:lnTo>
                  <a:pt x="167475" y="18870"/>
                </a:lnTo>
                <a:lnTo>
                  <a:pt x="123192" y="21107"/>
                </a:lnTo>
                <a:lnTo>
                  <a:pt x="273343" y="21107"/>
                </a:lnTo>
                <a:lnTo>
                  <a:pt x="271392" y="9392"/>
                </a:lnTo>
                <a:lnTo>
                  <a:pt x="258621" y="529"/>
                </a:lnTo>
                <a:lnTo>
                  <a:pt x="242529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555531" y="1835800"/>
            <a:ext cx="247997" cy="1382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048251" y="1204186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8" y="0"/>
                </a:moveTo>
                <a:lnTo>
                  <a:pt x="149059" y="2722"/>
                </a:lnTo>
                <a:lnTo>
                  <a:pt x="99901" y="13749"/>
                </a:lnTo>
                <a:lnTo>
                  <a:pt x="55651" y="35428"/>
                </a:lnTo>
                <a:lnTo>
                  <a:pt x="18855" y="70107"/>
                </a:lnTo>
                <a:lnTo>
                  <a:pt x="1163" y="109028"/>
                </a:lnTo>
                <a:lnTo>
                  <a:pt x="0" y="122591"/>
                </a:lnTo>
                <a:lnTo>
                  <a:pt x="15325" y="161595"/>
                </a:lnTo>
                <a:lnTo>
                  <a:pt x="49945" y="189980"/>
                </a:lnTo>
                <a:lnTo>
                  <a:pt x="92974" y="209171"/>
                </a:lnTo>
                <a:lnTo>
                  <a:pt x="133528" y="220597"/>
                </a:lnTo>
                <a:lnTo>
                  <a:pt x="194554" y="228964"/>
                </a:lnTo>
                <a:lnTo>
                  <a:pt x="225406" y="229572"/>
                </a:lnTo>
                <a:lnTo>
                  <a:pt x="256138" y="228020"/>
                </a:lnTo>
                <a:lnTo>
                  <a:pt x="310718" y="221226"/>
                </a:lnTo>
                <a:lnTo>
                  <a:pt x="364686" y="210609"/>
                </a:lnTo>
                <a:lnTo>
                  <a:pt x="411109" y="197879"/>
                </a:lnTo>
                <a:lnTo>
                  <a:pt x="456944" y="181893"/>
                </a:lnTo>
                <a:lnTo>
                  <a:pt x="501971" y="163610"/>
                </a:lnTo>
                <a:lnTo>
                  <a:pt x="545967" y="143991"/>
                </a:lnTo>
                <a:lnTo>
                  <a:pt x="578835" y="125454"/>
                </a:lnTo>
                <a:lnTo>
                  <a:pt x="229030" y="125454"/>
                </a:lnTo>
                <a:lnTo>
                  <a:pt x="204333" y="125058"/>
                </a:lnTo>
                <a:lnTo>
                  <a:pt x="180356" y="121287"/>
                </a:lnTo>
                <a:lnTo>
                  <a:pt x="159022" y="111661"/>
                </a:lnTo>
                <a:lnTo>
                  <a:pt x="146504" y="97438"/>
                </a:lnTo>
                <a:lnTo>
                  <a:pt x="144352" y="81585"/>
                </a:lnTo>
                <a:lnTo>
                  <a:pt x="151884" y="67152"/>
                </a:lnTo>
                <a:lnTo>
                  <a:pt x="202061" y="49925"/>
                </a:lnTo>
                <a:lnTo>
                  <a:pt x="236444" y="47493"/>
                </a:lnTo>
                <a:lnTo>
                  <a:pt x="422762" y="47493"/>
                </a:lnTo>
                <a:lnTo>
                  <a:pt x="420559" y="43889"/>
                </a:lnTo>
                <a:lnTo>
                  <a:pt x="376791" y="26047"/>
                </a:lnTo>
                <a:lnTo>
                  <a:pt x="325969" y="14670"/>
                </a:lnTo>
                <a:lnTo>
                  <a:pt x="251914" y="3233"/>
                </a:lnTo>
                <a:lnTo>
                  <a:pt x="200578" y="0"/>
                </a:lnTo>
                <a:close/>
              </a:path>
              <a:path w="622300" h="229869">
                <a:moveTo>
                  <a:pt x="583355" y="64638"/>
                </a:moveTo>
                <a:lnTo>
                  <a:pt x="560936" y="68883"/>
                </a:lnTo>
                <a:lnTo>
                  <a:pt x="517762" y="83173"/>
                </a:lnTo>
                <a:lnTo>
                  <a:pt x="493254" y="89855"/>
                </a:lnTo>
                <a:lnTo>
                  <a:pt x="443915" y="101990"/>
                </a:lnTo>
                <a:lnTo>
                  <a:pt x="377880" y="114541"/>
                </a:lnTo>
                <a:lnTo>
                  <a:pt x="336200" y="120059"/>
                </a:lnTo>
                <a:lnTo>
                  <a:pt x="294317" y="123600"/>
                </a:lnTo>
                <a:lnTo>
                  <a:pt x="252526" y="124957"/>
                </a:lnTo>
                <a:lnTo>
                  <a:pt x="229030" y="125454"/>
                </a:lnTo>
                <a:lnTo>
                  <a:pt x="578835" y="125454"/>
                </a:lnTo>
                <a:lnTo>
                  <a:pt x="603114" y="109151"/>
                </a:lnTo>
                <a:lnTo>
                  <a:pt x="621929" y="85409"/>
                </a:lnTo>
                <a:lnTo>
                  <a:pt x="605068" y="66945"/>
                </a:lnTo>
                <a:lnTo>
                  <a:pt x="583355" y="64638"/>
                </a:lnTo>
                <a:close/>
              </a:path>
              <a:path w="622300" h="229869">
                <a:moveTo>
                  <a:pt x="422762" y="47493"/>
                </a:moveTo>
                <a:lnTo>
                  <a:pt x="236444" y="47493"/>
                </a:lnTo>
                <a:lnTo>
                  <a:pt x="275992" y="48193"/>
                </a:lnTo>
                <a:lnTo>
                  <a:pt x="315398" y="50836"/>
                </a:lnTo>
                <a:lnTo>
                  <a:pt x="354769" y="54184"/>
                </a:lnTo>
                <a:lnTo>
                  <a:pt x="394210" y="56999"/>
                </a:lnTo>
                <a:lnTo>
                  <a:pt x="401182" y="57764"/>
                </a:lnTo>
                <a:lnTo>
                  <a:pt x="409739" y="58528"/>
                </a:lnTo>
                <a:lnTo>
                  <a:pt x="417696" y="57862"/>
                </a:lnTo>
                <a:lnTo>
                  <a:pt x="422866" y="54340"/>
                </a:lnTo>
                <a:lnTo>
                  <a:pt x="423651" y="52947"/>
                </a:lnTo>
                <a:lnTo>
                  <a:pt x="423944" y="51157"/>
                </a:lnTo>
                <a:lnTo>
                  <a:pt x="423588" y="48843"/>
                </a:lnTo>
                <a:lnTo>
                  <a:pt x="422762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220262" y="1915934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32" y="0"/>
                </a:moveTo>
                <a:lnTo>
                  <a:pt x="0" y="0"/>
                </a:lnTo>
                <a:lnTo>
                  <a:pt x="0" y="657353"/>
                </a:lnTo>
                <a:lnTo>
                  <a:pt x="229901" y="657353"/>
                </a:lnTo>
                <a:lnTo>
                  <a:pt x="275550" y="653128"/>
                </a:lnTo>
                <a:lnTo>
                  <a:pt x="317814" y="640451"/>
                </a:lnTo>
                <a:lnTo>
                  <a:pt x="356694" y="619319"/>
                </a:lnTo>
                <a:lnTo>
                  <a:pt x="392190" y="589730"/>
                </a:lnTo>
                <a:lnTo>
                  <a:pt x="421775" y="554234"/>
                </a:lnTo>
                <a:lnTo>
                  <a:pt x="437234" y="525792"/>
                </a:lnTo>
                <a:lnTo>
                  <a:pt x="131131" y="525792"/>
                </a:lnTo>
                <a:lnTo>
                  <a:pt x="131131" y="337287"/>
                </a:lnTo>
                <a:lnTo>
                  <a:pt x="440815" y="337287"/>
                </a:lnTo>
                <a:lnTo>
                  <a:pt x="439488" y="333351"/>
                </a:lnTo>
                <a:lnTo>
                  <a:pt x="416576" y="294608"/>
                </a:lnTo>
                <a:lnTo>
                  <a:pt x="387380" y="261844"/>
                </a:lnTo>
                <a:lnTo>
                  <a:pt x="353564" y="235387"/>
                </a:lnTo>
                <a:lnTo>
                  <a:pt x="316788" y="215568"/>
                </a:lnTo>
                <a:lnTo>
                  <a:pt x="318453" y="210239"/>
                </a:lnTo>
                <a:lnTo>
                  <a:pt x="131131" y="210239"/>
                </a:lnTo>
                <a:lnTo>
                  <a:pt x="131131" y="131141"/>
                </a:lnTo>
                <a:lnTo>
                  <a:pt x="323616" y="131141"/>
                </a:lnTo>
                <a:lnTo>
                  <a:pt x="321676" y="118680"/>
                </a:lnTo>
                <a:lnTo>
                  <a:pt x="304607" y="80327"/>
                </a:lnTo>
                <a:lnTo>
                  <a:pt x="278681" y="47643"/>
                </a:lnTo>
                <a:lnTo>
                  <a:pt x="245516" y="22267"/>
                </a:lnTo>
                <a:lnTo>
                  <a:pt x="206728" y="5840"/>
                </a:lnTo>
                <a:lnTo>
                  <a:pt x="163932" y="0"/>
                </a:lnTo>
                <a:close/>
              </a:path>
              <a:path w="460375" h="657860">
                <a:moveTo>
                  <a:pt x="440815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34" y="525792"/>
                </a:lnTo>
                <a:lnTo>
                  <a:pt x="442907" y="515355"/>
                </a:lnTo>
                <a:lnTo>
                  <a:pt x="455586" y="473094"/>
                </a:lnTo>
                <a:lnTo>
                  <a:pt x="459813" y="427451"/>
                </a:lnTo>
                <a:lnTo>
                  <a:pt x="454455" y="377742"/>
                </a:lnTo>
                <a:lnTo>
                  <a:pt x="440815" y="337287"/>
                </a:lnTo>
                <a:close/>
              </a:path>
              <a:path w="460375" h="657860">
                <a:moveTo>
                  <a:pt x="323616" y="131141"/>
                </a:moveTo>
                <a:lnTo>
                  <a:pt x="163932" y="131141"/>
                </a:lnTo>
                <a:lnTo>
                  <a:pt x="179476" y="134368"/>
                </a:lnTo>
                <a:lnTo>
                  <a:pt x="192104" y="143128"/>
                </a:lnTo>
                <a:lnTo>
                  <a:pt x="200585" y="156039"/>
                </a:lnTo>
                <a:lnTo>
                  <a:pt x="203685" y="171721"/>
                </a:lnTo>
                <a:lnTo>
                  <a:pt x="200585" y="186896"/>
                </a:lnTo>
                <a:lnTo>
                  <a:pt x="192104" y="199119"/>
                </a:lnTo>
                <a:lnTo>
                  <a:pt x="179476" y="207273"/>
                </a:lnTo>
                <a:lnTo>
                  <a:pt x="163932" y="210239"/>
                </a:lnTo>
                <a:lnTo>
                  <a:pt x="318453" y="210239"/>
                </a:lnTo>
                <a:lnTo>
                  <a:pt x="320835" y="202611"/>
                </a:lnTo>
                <a:lnTo>
                  <a:pt x="324533" y="188771"/>
                </a:lnTo>
                <a:lnTo>
                  <a:pt x="327229" y="174703"/>
                </a:lnTo>
                <a:lnTo>
                  <a:pt x="328273" y="161063"/>
                </a:lnTo>
                <a:lnTo>
                  <a:pt x="323616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1770017" y="2245252"/>
            <a:ext cx="132377" cy="3292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1770017" y="1913880"/>
            <a:ext cx="132377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2100793" y="1913880"/>
            <a:ext cx="132387" cy="2258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639640" y="2126381"/>
            <a:ext cx="651867" cy="4481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2269518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592" y="0"/>
                </a:moveTo>
                <a:lnTo>
                  <a:pt x="280086" y="3933"/>
                </a:lnTo>
                <a:lnTo>
                  <a:pt x="229751" y="15735"/>
                </a:lnTo>
                <a:lnTo>
                  <a:pt x="182603" y="35407"/>
                </a:lnTo>
                <a:lnTo>
                  <a:pt x="138657" y="62948"/>
                </a:lnTo>
                <a:lnTo>
                  <a:pt x="97932" y="98361"/>
                </a:lnTo>
                <a:lnTo>
                  <a:pt x="62729" y="139272"/>
                </a:lnTo>
                <a:lnTo>
                  <a:pt x="35314" y="183331"/>
                </a:lnTo>
                <a:lnTo>
                  <a:pt x="15708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8" y="438252"/>
                </a:lnTo>
                <a:lnTo>
                  <a:pt x="35314" y="485405"/>
                </a:lnTo>
                <a:lnTo>
                  <a:pt x="62729" y="529350"/>
                </a:lnTo>
                <a:lnTo>
                  <a:pt x="97932" y="570068"/>
                </a:lnTo>
                <a:lnTo>
                  <a:pt x="138657" y="605280"/>
                </a:lnTo>
                <a:lnTo>
                  <a:pt x="182603" y="632699"/>
                </a:lnTo>
                <a:lnTo>
                  <a:pt x="229751" y="652305"/>
                </a:lnTo>
                <a:lnTo>
                  <a:pt x="280086" y="664081"/>
                </a:lnTo>
                <a:lnTo>
                  <a:pt x="333592" y="668011"/>
                </a:lnTo>
                <a:lnTo>
                  <a:pt x="367493" y="666391"/>
                </a:lnTo>
                <a:lnTo>
                  <a:pt x="432207" y="653320"/>
                </a:lnTo>
                <a:lnTo>
                  <a:pt x="492614" y="627415"/>
                </a:lnTo>
                <a:lnTo>
                  <a:pt x="546093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00" y="534817"/>
                </a:lnTo>
                <a:lnTo>
                  <a:pt x="294028" y="531128"/>
                </a:lnTo>
                <a:lnTo>
                  <a:pt x="257165" y="520112"/>
                </a:lnTo>
                <a:lnTo>
                  <a:pt x="223353" y="501788"/>
                </a:lnTo>
                <a:lnTo>
                  <a:pt x="192619" y="476198"/>
                </a:lnTo>
                <a:lnTo>
                  <a:pt x="167035" y="445470"/>
                </a:lnTo>
                <a:lnTo>
                  <a:pt x="148713" y="411662"/>
                </a:lnTo>
                <a:lnTo>
                  <a:pt x="137692" y="374774"/>
                </a:lnTo>
                <a:lnTo>
                  <a:pt x="134010" y="334806"/>
                </a:lnTo>
                <a:lnTo>
                  <a:pt x="137692" y="295088"/>
                </a:lnTo>
                <a:lnTo>
                  <a:pt x="148713" y="258288"/>
                </a:lnTo>
                <a:lnTo>
                  <a:pt x="167035" y="224407"/>
                </a:lnTo>
                <a:lnTo>
                  <a:pt x="192619" y="193446"/>
                </a:lnTo>
                <a:lnTo>
                  <a:pt x="223353" y="167620"/>
                </a:lnTo>
                <a:lnTo>
                  <a:pt x="257165" y="149174"/>
                </a:lnTo>
                <a:lnTo>
                  <a:pt x="294049" y="138107"/>
                </a:lnTo>
                <a:lnTo>
                  <a:pt x="334000" y="134418"/>
                </a:lnTo>
                <a:lnTo>
                  <a:pt x="534419" y="134418"/>
                </a:lnTo>
                <a:lnTo>
                  <a:pt x="569660" y="99178"/>
                </a:lnTo>
                <a:lnTo>
                  <a:pt x="519862" y="58907"/>
                </a:lnTo>
                <a:lnTo>
                  <a:pt x="462692" y="27870"/>
                </a:lnTo>
                <a:lnTo>
                  <a:pt x="400140" y="7327"/>
                </a:lnTo>
                <a:lnTo>
                  <a:pt x="367422" y="1876"/>
                </a:lnTo>
                <a:lnTo>
                  <a:pt x="33359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33" y="501620"/>
                </a:lnTo>
                <a:lnTo>
                  <a:pt x="410896" y="520063"/>
                </a:lnTo>
                <a:lnTo>
                  <a:pt x="373964" y="531128"/>
                </a:lnTo>
                <a:lnTo>
                  <a:pt x="33400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9" y="134418"/>
                </a:moveTo>
                <a:lnTo>
                  <a:pt x="334000" y="134418"/>
                </a:lnTo>
                <a:lnTo>
                  <a:pt x="373501" y="138107"/>
                </a:lnTo>
                <a:lnTo>
                  <a:pt x="410232" y="149174"/>
                </a:lnTo>
                <a:lnTo>
                  <a:pt x="444195" y="167620"/>
                </a:lnTo>
                <a:lnTo>
                  <a:pt x="475392" y="193446"/>
                </a:lnTo>
                <a:lnTo>
                  <a:pt x="534419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39909" y="967380"/>
            <a:ext cx="6024280" cy="591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3606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rgbClr val="32323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3606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3606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815" y="0"/>
            <a:ext cx="20090468" cy="11099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0652" y="1054374"/>
            <a:ext cx="12222795" cy="1282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23606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93445" y="3257088"/>
            <a:ext cx="11851005" cy="4977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32323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9.png"/><Relationship Id="rId117" Type="http://schemas.openxmlformats.org/officeDocument/2006/relationships/image" Target="../media/image440.png"/><Relationship Id="rId21" Type="http://schemas.openxmlformats.org/officeDocument/2006/relationships/image" Target="../media/image344.png"/><Relationship Id="rId42" Type="http://schemas.openxmlformats.org/officeDocument/2006/relationships/image" Target="../media/image365.png"/><Relationship Id="rId47" Type="http://schemas.openxmlformats.org/officeDocument/2006/relationships/image" Target="../media/image370.png"/><Relationship Id="rId63" Type="http://schemas.openxmlformats.org/officeDocument/2006/relationships/image" Target="../media/image386.png"/><Relationship Id="rId68" Type="http://schemas.openxmlformats.org/officeDocument/2006/relationships/image" Target="../media/image391.png"/><Relationship Id="rId84" Type="http://schemas.openxmlformats.org/officeDocument/2006/relationships/image" Target="../media/image407.png"/><Relationship Id="rId89" Type="http://schemas.openxmlformats.org/officeDocument/2006/relationships/image" Target="../media/image412.png"/><Relationship Id="rId112" Type="http://schemas.openxmlformats.org/officeDocument/2006/relationships/image" Target="../media/image435.png"/><Relationship Id="rId133" Type="http://schemas.openxmlformats.org/officeDocument/2006/relationships/image" Target="../media/image456.png"/><Relationship Id="rId138" Type="http://schemas.openxmlformats.org/officeDocument/2006/relationships/image" Target="../media/image461.png"/><Relationship Id="rId154" Type="http://schemas.openxmlformats.org/officeDocument/2006/relationships/image" Target="../media/image477.png"/><Relationship Id="rId159" Type="http://schemas.openxmlformats.org/officeDocument/2006/relationships/image" Target="../media/image482.png"/><Relationship Id="rId170" Type="http://schemas.openxmlformats.org/officeDocument/2006/relationships/image" Target="../media/image493.png"/><Relationship Id="rId16" Type="http://schemas.openxmlformats.org/officeDocument/2006/relationships/image" Target="../media/image339.png"/><Relationship Id="rId107" Type="http://schemas.openxmlformats.org/officeDocument/2006/relationships/image" Target="../media/image430.png"/><Relationship Id="rId11" Type="http://schemas.openxmlformats.org/officeDocument/2006/relationships/image" Target="../media/image334.png"/><Relationship Id="rId32" Type="http://schemas.openxmlformats.org/officeDocument/2006/relationships/image" Target="../media/image355.png"/><Relationship Id="rId37" Type="http://schemas.openxmlformats.org/officeDocument/2006/relationships/image" Target="../media/image360.png"/><Relationship Id="rId53" Type="http://schemas.openxmlformats.org/officeDocument/2006/relationships/image" Target="../media/image376.png"/><Relationship Id="rId58" Type="http://schemas.openxmlformats.org/officeDocument/2006/relationships/image" Target="../media/image381.png"/><Relationship Id="rId74" Type="http://schemas.openxmlformats.org/officeDocument/2006/relationships/image" Target="../media/image397.png"/><Relationship Id="rId79" Type="http://schemas.openxmlformats.org/officeDocument/2006/relationships/image" Target="../media/image402.png"/><Relationship Id="rId102" Type="http://schemas.openxmlformats.org/officeDocument/2006/relationships/image" Target="../media/image425.png"/><Relationship Id="rId123" Type="http://schemas.openxmlformats.org/officeDocument/2006/relationships/image" Target="../media/image446.png"/><Relationship Id="rId128" Type="http://schemas.openxmlformats.org/officeDocument/2006/relationships/image" Target="../media/image451.png"/><Relationship Id="rId144" Type="http://schemas.openxmlformats.org/officeDocument/2006/relationships/image" Target="../media/image467.png"/><Relationship Id="rId149" Type="http://schemas.openxmlformats.org/officeDocument/2006/relationships/image" Target="../media/image472.png"/><Relationship Id="rId5" Type="http://schemas.openxmlformats.org/officeDocument/2006/relationships/image" Target="../media/image328.png"/><Relationship Id="rId90" Type="http://schemas.openxmlformats.org/officeDocument/2006/relationships/image" Target="../media/image413.png"/><Relationship Id="rId95" Type="http://schemas.openxmlformats.org/officeDocument/2006/relationships/image" Target="../media/image418.png"/><Relationship Id="rId160" Type="http://schemas.openxmlformats.org/officeDocument/2006/relationships/image" Target="../media/image483.png"/><Relationship Id="rId165" Type="http://schemas.openxmlformats.org/officeDocument/2006/relationships/image" Target="../media/image488.png"/><Relationship Id="rId22" Type="http://schemas.openxmlformats.org/officeDocument/2006/relationships/image" Target="../media/image345.png"/><Relationship Id="rId27" Type="http://schemas.openxmlformats.org/officeDocument/2006/relationships/image" Target="../media/image350.png"/><Relationship Id="rId43" Type="http://schemas.openxmlformats.org/officeDocument/2006/relationships/image" Target="../media/image366.png"/><Relationship Id="rId48" Type="http://schemas.openxmlformats.org/officeDocument/2006/relationships/image" Target="../media/image371.png"/><Relationship Id="rId64" Type="http://schemas.openxmlformats.org/officeDocument/2006/relationships/image" Target="../media/image387.png"/><Relationship Id="rId69" Type="http://schemas.openxmlformats.org/officeDocument/2006/relationships/image" Target="../media/image392.png"/><Relationship Id="rId113" Type="http://schemas.openxmlformats.org/officeDocument/2006/relationships/image" Target="../media/image436.png"/><Relationship Id="rId118" Type="http://schemas.openxmlformats.org/officeDocument/2006/relationships/image" Target="../media/image441.png"/><Relationship Id="rId134" Type="http://schemas.openxmlformats.org/officeDocument/2006/relationships/image" Target="../media/image457.png"/><Relationship Id="rId139" Type="http://schemas.openxmlformats.org/officeDocument/2006/relationships/image" Target="../media/image462.png"/><Relationship Id="rId80" Type="http://schemas.openxmlformats.org/officeDocument/2006/relationships/image" Target="../media/image403.png"/><Relationship Id="rId85" Type="http://schemas.openxmlformats.org/officeDocument/2006/relationships/image" Target="../media/image408.png"/><Relationship Id="rId150" Type="http://schemas.openxmlformats.org/officeDocument/2006/relationships/image" Target="../media/image473.png"/><Relationship Id="rId155" Type="http://schemas.openxmlformats.org/officeDocument/2006/relationships/image" Target="../media/image478.png"/><Relationship Id="rId171" Type="http://schemas.openxmlformats.org/officeDocument/2006/relationships/image" Target="../media/image494.jpg"/><Relationship Id="rId12" Type="http://schemas.openxmlformats.org/officeDocument/2006/relationships/image" Target="../media/image335.png"/><Relationship Id="rId17" Type="http://schemas.openxmlformats.org/officeDocument/2006/relationships/image" Target="../media/image340.png"/><Relationship Id="rId33" Type="http://schemas.openxmlformats.org/officeDocument/2006/relationships/image" Target="../media/image356.png"/><Relationship Id="rId38" Type="http://schemas.openxmlformats.org/officeDocument/2006/relationships/image" Target="../media/image361.png"/><Relationship Id="rId59" Type="http://schemas.openxmlformats.org/officeDocument/2006/relationships/image" Target="../media/image382.png"/><Relationship Id="rId103" Type="http://schemas.openxmlformats.org/officeDocument/2006/relationships/image" Target="../media/image426.png"/><Relationship Id="rId108" Type="http://schemas.openxmlformats.org/officeDocument/2006/relationships/image" Target="../media/image431.png"/><Relationship Id="rId124" Type="http://schemas.openxmlformats.org/officeDocument/2006/relationships/image" Target="../media/image447.png"/><Relationship Id="rId129" Type="http://schemas.openxmlformats.org/officeDocument/2006/relationships/image" Target="../media/image452.png"/><Relationship Id="rId54" Type="http://schemas.openxmlformats.org/officeDocument/2006/relationships/image" Target="../media/image377.png"/><Relationship Id="rId70" Type="http://schemas.openxmlformats.org/officeDocument/2006/relationships/image" Target="../media/image393.png"/><Relationship Id="rId75" Type="http://schemas.openxmlformats.org/officeDocument/2006/relationships/image" Target="../media/image398.png"/><Relationship Id="rId91" Type="http://schemas.openxmlformats.org/officeDocument/2006/relationships/image" Target="../media/image414.png"/><Relationship Id="rId96" Type="http://schemas.openxmlformats.org/officeDocument/2006/relationships/image" Target="../media/image419.png"/><Relationship Id="rId140" Type="http://schemas.openxmlformats.org/officeDocument/2006/relationships/image" Target="../media/image463.png"/><Relationship Id="rId145" Type="http://schemas.openxmlformats.org/officeDocument/2006/relationships/image" Target="../media/image468.png"/><Relationship Id="rId161" Type="http://schemas.openxmlformats.org/officeDocument/2006/relationships/image" Target="../media/image484.png"/><Relationship Id="rId166" Type="http://schemas.openxmlformats.org/officeDocument/2006/relationships/image" Target="../media/image4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9.png"/><Relationship Id="rId15" Type="http://schemas.openxmlformats.org/officeDocument/2006/relationships/image" Target="../media/image338.png"/><Relationship Id="rId23" Type="http://schemas.openxmlformats.org/officeDocument/2006/relationships/image" Target="../media/image346.png"/><Relationship Id="rId28" Type="http://schemas.openxmlformats.org/officeDocument/2006/relationships/image" Target="../media/image351.png"/><Relationship Id="rId36" Type="http://schemas.openxmlformats.org/officeDocument/2006/relationships/image" Target="../media/image359.png"/><Relationship Id="rId49" Type="http://schemas.openxmlformats.org/officeDocument/2006/relationships/image" Target="../media/image372.png"/><Relationship Id="rId57" Type="http://schemas.openxmlformats.org/officeDocument/2006/relationships/image" Target="../media/image380.png"/><Relationship Id="rId106" Type="http://schemas.openxmlformats.org/officeDocument/2006/relationships/image" Target="../media/image429.png"/><Relationship Id="rId114" Type="http://schemas.openxmlformats.org/officeDocument/2006/relationships/image" Target="../media/image437.png"/><Relationship Id="rId119" Type="http://schemas.openxmlformats.org/officeDocument/2006/relationships/image" Target="../media/image442.png"/><Relationship Id="rId127" Type="http://schemas.openxmlformats.org/officeDocument/2006/relationships/image" Target="../media/image450.png"/><Relationship Id="rId10" Type="http://schemas.openxmlformats.org/officeDocument/2006/relationships/image" Target="../media/image333.png"/><Relationship Id="rId31" Type="http://schemas.openxmlformats.org/officeDocument/2006/relationships/image" Target="../media/image354.png"/><Relationship Id="rId44" Type="http://schemas.openxmlformats.org/officeDocument/2006/relationships/image" Target="../media/image367.png"/><Relationship Id="rId52" Type="http://schemas.openxmlformats.org/officeDocument/2006/relationships/image" Target="../media/image375.png"/><Relationship Id="rId60" Type="http://schemas.openxmlformats.org/officeDocument/2006/relationships/image" Target="../media/image383.png"/><Relationship Id="rId65" Type="http://schemas.openxmlformats.org/officeDocument/2006/relationships/image" Target="../media/image388.png"/><Relationship Id="rId73" Type="http://schemas.openxmlformats.org/officeDocument/2006/relationships/image" Target="../media/image396.png"/><Relationship Id="rId78" Type="http://schemas.openxmlformats.org/officeDocument/2006/relationships/image" Target="../media/image401.png"/><Relationship Id="rId81" Type="http://schemas.openxmlformats.org/officeDocument/2006/relationships/image" Target="../media/image404.png"/><Relationship Id="rId86" Type="http://schemas.openxmlformats.org/officeDocument/2006/relationships/image" Target="../media/image409.png"/><Relationship Id="rId94" Type="http://schemas.openxmlformats.org/officeDocument/2006/relationships/image" Target="../media/image417.png"/><Relationship Id="rId99" Type="http://schemas.openxmlformats.org/officeDocument/2006/relationships/image" Target="../media/image422.png"/><Relationship Id="rId101" Type="http://schemas.openxmlformats.org/officeDocument/2006/relationships/image" Target="../media/image424.png"/><Relationship Id="rId122" Type="http://schemas.openxmlformats.org/officeDocument/2006/relationships/image" Target="../media/image445.png"/><Relationship Id="rId130" Type="http://schemas.openxmlformats.org/officeDocument/2006/relationships/image" Target="../media/image453.png"/><Relationship Id="rId135" Type="http://schemas.openxmlformats.org/officeDocument/2006/relationships/image" Target="../media/image458.png"/><Relationship Id="rId143" Type="http://schemas.openxmlformats.org/officeDocument/2006/relationships/image" Target="../media/image466.png"/><Relationship Id="rId148" Type="http://schemas.openxmlformats.org/officeDocument/2006/relationships/image" Target="../media/image471.png"/><Relationship Id="rId151" Type="http://schemas.openxmlformats.org/officeDocument/2006/relationships/image" Target="../media/image474.png"/><Relationship Id="rId156" Type="http://schemas.openxmlformats.org/officeDocument/2006/relationships/image" Target="../media/image479.png"/><Relationship Id="rId164" Type="http://schemas.openxmlformats.org/officeDocument/2006/relationships/image" Target="../media/image487.png"/><Relationship Id="rId169" Type="http://schemas.openxmlformats.org/officeDocument/2006/relationships/image" Target="../media/image492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Relationship Id="rId172" Type="http://schemas.openxmlformats.org/officeDocument/2006/relationships/image" Target="../media/image495.png"/><Relationship Id="rId13" Type="http://schemas.openxmlformats.org/officeDocument/2006/relationships/image" Target="../media/image336.png"/><Relationship Id="rId18" Type="http://schemas.openxmlformats.org/officeDocument/2006/relationships/image" Target="../media/image341.png"/><Relationship Id="rId39" Type="http://schemas.openxmlformats.org/officeDocument/2006/relationships/image" Target="../media/image362.png"/><Relationship Id="rId109" Type="http://schemas.openxmlformats.org/officeDocument/2006/relationships/image" Target="../media/image432.png"/><Relationship Id="rId34" Type="http://schemas.openxmlformats.org/officeDocument/2006/relationships/image" Target="../media/image357.png"/><Relationship Id="rId50" Type="http://schemas.openxmlformats.org/officeDocument/2006/relationships/image" Target="../media/image373.png"/><Relationship Id="rId55" Type="http://schemas.openxmlformats.org/officeDocument/2006/relationships/image" Target="../media/image378.png"/><Relationship Id="rId76" Type="http://schemas.openxmlformats.org/officeDocument/2006/relationships/image" Target="../media/image399.png"/><Relationship Id="rId97" Type="http://schemas.openxmlformats.org/officeDocument/2006/relationships/image" Target="../media/image420.png"/><Relationship Id="rId104" Type="http://schemas.openxmlformats.org/officeDocument/2006/relationships/image" Target="../media/image427.png"/><Relationship Id="rId120" Type="http://schemas.openxmlformats.org/officeDocument/2006/relationships/image" Target="../media/image443.png"/><Relationship Id="rId125" Type="http://schemas.openxmlformats.org/officeDocument/2006/relationships/image" Target="../media/image448.png"/><Relationship Id="rId141" Type="http://schemas.openxmlformats.org/officeDocument/2006/relationships/image" Target="../media/image464.png"/><Relationship Id="rId146" Type="http://schemas.openxmlformats.org/officeDocument/2006/relationships/image" Target="../media/image469.png"/><Relationship Id="rId167" Type="http://schemas.openxmlformats.org/officeDocument/2006/relationships/image" Target="../media/image490.png"/><Relationship Id="rId7" Type="http://schemas.openxmlformats.org/officeDocument/2006/relationships/image" Target="../media/image330.png"/><Relationship Id="rId71" Type="http://schemas.openxmlformats.org/officeDocument/2006/relationships/image" Target="../media/image394.png"/><Relationship Id="rId92" Type="http://schemas.openxmlformats.org/officeDocument/2006/relationships/image" Target="../media/image415.png"/><Relationship Id="rId162" Type="http://schemas.openxmlformats.org/officeDocument/2006/relationships/image" Target="../media/image485.png"/><Relationship Id="rId2" Type="http://schemas.openxmlformats.org/officeDocument/2006/relationships/image" Target="../media/image325.png"/><Relationship Id="rId29" Type="http://schemas.openxmlformats.org/officeDocument/2006/relationships/image" Target="../media/image352.png"/><Relationship Id="rId24" Type="http://schemas.openxmlformats.org/officeDocument/2006/relationships/image" Target="../media/image347.png"/><Relationship Id="rId40" Type="http://schemas.openxmlformats.org/officeDocument/2006/relationships/image" Target="../media/image363.png"/><Relationship Id="rId45" Type="http://schemas.openxmlformats.org/officeDocument/2006/relationships/image" Target="../media/image368.png"/><Relationship Id="rId66" Type="http://schemas.openxmlformats.org/officeDocument/2006/relationships/image" Target="../media/image389.png"/><Relationship Id="rId87" Type="http://schemas.openxmlformats.org/officeDocument/2006/relationships/image" Target="../media/image410.png"/><Relationship Id="rId110" Type="http://schemas.openxmlformats.org/officeDocument/2006/relationships/image" Target="../media/image433.png"/><Relationship Id="rId115" Type="http://schemas.openxmlformats.org/officeDocument/2006/relationships/image" Target="../media/image438.png"/><Relationship Id="rId131" Type="http://schemas.openxmlformats.org/officeDocument/2006/relationships/image" Target="../media/image454.png"/><Relationship Id="rId136" Type="http://schemas.openxmlformats.org/officeDocument/2006/relationships/image" Target="../media/image459.png"/><Relationship Id="rId157" Type="http://schemas.openxmlformats.org/officeDocument/2006/relationships/image" Target="../media/image480.png"/><Relationship Id="rId61" Type="http://schemas.openxmlformats.org/officeDocument/2006/relationships/image" Target="../media/image384.png"/><Relationship Id="rId82" Type="http://schemas.openxmlformats.org/officeDocument/2006/relationships/image" Target="../media/image405.png"/><Relationship Id="rId152" Type="http://schemas.openxmlformats.org/officeDocument/2006/relationships/image" Target="../media/image475.png"/><Relationship Id="rId19" Type="http://schemas.openxmlformats.org/officeDocument/2006/relationships/image" Target="../media/image342.png"/><Relationship Id="rId14" Type="http://schemas.openxmlformats.org/officeDocument/2006/relationships/image" Target="../media/image337.png"/><Relationship Id="rId30" Type="http://schemas.openxmlformats.org/officeDocument/2006/relationships/image" Target="../media/image353.png"/><Relationship Id="rId35" Type="http://schemas.openxmlformats.org/officeDocument/2006/relationships/image" Target="../media/image358.png"/><Relationship Id="rId56" Type="http://schemas.openxmlformats.org/officeDocument/2006/relationships/image" Target="../media/image379.png"/><Relationship Id="rId77" Type="http://schemas.openxmlformats.org/officeDocument/2006/relationships/image" Target="../media/image400.png"/><Relationship Id="rId100" Type="http://schemas.openxmlformats.org/officeDocument/2006/relationships/image" Target="../media/image423.png"/><Relationship Id="rId105" Type="http://schemas.openxmlformats.org/officeDocument/2006/relationships/image" Target="../media/image428.png"/><Relationship Id="rId126" Type="http://schemas.openxmlformats.org/officeDocument/2006/relationships/image" Target="../media/image449.png"/><Relationship Id="rId147" Type="http://schemas.openxmlformats.org/officeDocument/2006/relationships/image" Target="../media/image470.png"/><Relationship Id="rId168" Type="http://schemas.openxmlformats.org/officeDocument/2006/relationships/image" Target="../media/image491.png"/><Relationship Id="rId8" Type="http://schemas.openxmlformats.org/officeDocument/2006/relationships/image" Target="../media/image331.png"/><Relationship Id="rId51" Type="http://schemas.openxmlformats.org/officeDocument/2006/relationships/image" Target="../media/image374.png"/><Relationship Id="rId72" Type="http://schemas.openxmlformats.org/officeDocument/2006/relationships/image" Target="../media/image395.png"/><Relationship Id="rId93" Type="http://schemas.openxmlformats.org/officeDocument/2006/relationships/image" Target="../media/image416.png"/><Relationship Id="rId98" Type="http://schemas.openxmlformats.org/officeDocument/2006/relationships/image" Target="../media/image421.png"/><Relationship Id="rId121" Type="http://schemas.openxmlformats.org/officeDocument/2006/relationships/image" Target="../media/image444.png"/><Relationship Id="rId142" Type="http://schemas.openxmlformats.org/officeDocument/2006/relationships/image" Target="../media/image465.png"/><Relationship Id="rId163" Type="http://schemas.openxmlformats.org/officeDocument/2006/relationships/image" Target="../media/image486.png"/><Relationship Id="rId3" Type="http://schemas.openxmlformats.org/officeDocument/2006/relationships/image" Target="../media/image326.png"/><Relationship Id="rId25" Type="http://schemas.openxmlformats.org/officeDocument/2006/relationships/image" Target="../media/image348.png"/><Relationship Id="rId46" Type="http://schemas.openxmlformats.org/officeDocument/2006/relationships/image" Target="../media/image369.png"/><Relationship Id="rId67" Type="http://schemas.openxmlformats.org/officeDocument/2006/relationships/image" Target="../media/image390.png"/><Relationship Id="rId116" Type="http://schemas.openxmlformats.org/officeDocument/2006/relationships/image" Target="../media/image439.png"/><Relationship Id="rId137" Type="http://schemas.openxmlformats.org/officeDocument/2006/relationships/image" Target="../media/image460.png"/><Relationship Id="rId158" Type="http://schemas.openxmlformats.org/officeDocument/2006/relationships/image" Target="../media/image481.png"/><Relationship Id="rId20" Type="http://schemas.openxmlformats.org/officeDocument/2006/relationships/image" Target="../media/image343.png"/><Relationship Id="rId41" Type="http://schemas.openxmlformats.org/officeDocument/2006/relationships/image" Target="../media/image364.png"/><Relationship Id="rId62" Type="http://schemas.openxmlformats.org/officeDocument/2006/relationships/image" Target="../media/image385.png"/><Relationship Id="rId83" Type="http://schemas.openxmlformats.org/officeDocument/2006/relationships/image" Target="../media/image406.png"/><Relationship Id="rId88" Type="http://schemas.openxmlformats.org/officeDocument/2006/relationships/image" Target="../media/image411.png"/><Relationship Id="rId111" Type="http://schemas.openxmlformats.org/officeDocument/2006/relationships/image" Target="../media/image434.png"/><Relationship Id="rId132" Type="http://schemas.openxmlformats.org/officeDocument/2006/relationships/image" Target="../media/image455.png"/><Relationship Id="rId153" Type="http://schemas.openxmlformats.org/officeDocument/2006/relationships/image" Target="../media/image4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7.png"/><Relationship Id="rId7" Type="http://schemas.openxmlformats.org/officeDocument/2006/relationships/image" Target="../media/image500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9.png"/><Relationship Id="rId5" Type="http://schemas.openxmlformats.org/officeDocument/2006/relationships/image" Target="../media/image34.png"/><Relationship Id="rId4" Type="http://schemas.openxmlformats.org/officeDocument/2006/relationships/image" Target="../media/image4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7.png"/><Relationship Id="rId3" Type="http://schemas.openxmlformats.org/officeDocument/2006/relationships/image" Target="../media/image502.png"/><Relationship Id="rId7" Type="http://schemas.openxmlformats.org/officeDocument/2006/relationships/image" Target="../media/image506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5.png"/><Relationship Id="rId11" Type="http://schemas.openxmlformats.org/officeDocument/2006/relationships/image" Target="../media/image510.png"/><Relationship Id="rId5" Type="http://schemas.openxmlformats.org/officeDocument/2006/relationships/image" Target="../media/image504.png"/><Relationship Id="rId10" Type="http://schemas.openxmlformats.org/officeDocument/2006/relationships/image" Target="../media/image509.png"/><Relationship Id="rId4" Type="http://schemas.openxmlformats.org/officeDocument/2006/relationships/image" Target="../media/image503.png"/><Relationship Id="rId9" Type="http://schemas.openxmlformats.org/officeDocument/2006/relationships/image" Target="../media/image5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20.png"/><Relationship Id="rId3" Type="http://schemas.openxmlformats.org/officeDocument/2006/relationships/image" Target="../media/image511.png"/><Relationship Id="rId7" Type="http://schemas.openxmlformats.org/officeDocument/2006/relationships/image" Target="../media/image515.png"/><Relationship Id="rId12" Type="http://schemas.openxmlformats.org/officeDocument/2006/relationships/image" Target="../media/image519.png"/><Relationship Id="rId17" Type="http://schemas.openxmlformats.org/officeDocument/2006/relationships/image" Target="../media/image524.png"/><Relationship Id="rId2" Type="http://schemas.openxmlformats.org/officeDocument/2006/relationships/image" Target="../media/image2.png"/><Relationship Id="rId16" Type="http://schemas.openxmlformats.org/officeDocument/2006/relationships/image" Target="../media/image5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4.png"/><Relationship Id="rId11" Type="http://schemas.openxmlformats.org/officeDocument/2006/relationships/image" Target="../media/image518.png"/><Relationship Id="rId5" Type="http://schemas.openxmlformats.org/officeDocument/2006/relationships/image" Target="../media/image513.png"/><Relationship Id="rId15" Type="http://schemas.openxmlformats.org/officeDocument/2006/relationships/image" Target="../media/image522.png"/><Relationship Id="rId10" Type="http://schemas.openxmlformats.org/officeDocument/2006/relationships/image" Target="../media/image517.png"/><Relationship Id="rId4" Type="http://schemas.openxmlformats.org/officeDocument/2006/relationships/image" Target="../media/image512.png"/><Relationship Id="rId9" Type="http://schemas.openxmlformats.org/officeDocument/2006/relationships/image" Target="../media/image516.png"/><Relationship Id="rId14" Type="http://schemas.openxmlformats.org/officeDocument/2006/relationships/image" Target="../media/image5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25.png"/><Relationship Id="rId7" Type="http://schemas.openxmlformats.org/officeDocument/2006/relationships/image" Target="../media/image5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8.png"/><Relationship Id="rId11" Type="http://schemas.openxmlformats.org/officeDocument/2006/relationships/image" Target="../media/image518.png"/><Relationship Id="rId5" Type="http://schemas.openxmlformats.org/officeDocument/2006/relationships/image" Target="../media/image527.png"/><Relationship Id="rId10" Type="http://schemas.openxmlformats.org/officeDocument/2006/relationships/image" Target="../media/image531.png"/><Relationship Id="rId4" Type="http://schemas.openxmlformats.org/officeDocument/2006/relationships/image" Target="../media/image526.png"/><Relationship Id="rId9" Type="http://schemas.openxmlformats.org/officeDocument/2006/relationships/image" Target="../media/image5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6.png"/><Relationship Id="rId13" Type="http://schemas.openxmlformats.org/officeDocument/2006/relationships/image" Target="../media/image539.png"/><Relationship Id="rId3" Type="http://schemas.openxmlformats.org/officeDocument/2006/relationships/image" Target="../media/image22.png"/><Relationship Id="rId7" Type="http://schemas.openxmlformats.org/officeDocument/2006/relationships/image" Target="../media/image514.png"/><Relationship Id="rId12" Type="http://schemas.openxmlformats.org/officeDocument/2006/relationships/image" Target="../media/image518.png"/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5.png"/><Relationship Id="rId11" Type="http://schemas.openxmlformats.org/officeDocument/2006/relationships/image" Target="../media/image538.png"/><Relationship Id="rId5" Type="http://schemas.openxmlformats.org/officeDocument/2006/relationships/image" Target="../media/image534.png"/><Relationship Id="rId10" Type="http://schemas.openxmlformats.org/officeDocument/2006/relationships/image" Target="../media/image537.png"/><Relationship Id="rId4" Type="http://schemas.openxmlformats.org/officeDocument/2006/relationships/image" Target="../media/image53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6.png"/><Relationship Id="rId13" Type="http://schemas.openxmlformats.org/officeDocument/2006/relationships/image" Target="../media/image551.png"/><Relationship Id="rId18" Type="http://schemas.openxmlformats.org/officeDocument/2006/relationships/image" Target="../media/image556.png"/><Relationship Id="rId3" Type="http://schemas.openxmlformats.org/officeDocument/2006/relationships/image" Target="../media/image541.png"/><Relationship Id="rId7" Type="http://schemas.openxmlformats.org/officeDocument/2006/relationships/image" Target="../media/image545.png"/><Relationship Id="rId12" Type="http://schemas.openxmlformats.org/officeDocument/2006/relationships/image" Target="../media/image550.png"/><Relationship Id="rId17" Type="http://schemas.openxmlformats.org/officeDocument/2006/relationships/image" Target="../media/image555.png"/><Relationship Id="rId2" Type="http://schemas.openxmlformats.org/officeDocument/2006/relationships/image" Target="../media/image540.png"/><Relationship Id="rId16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4.png"/><Relationship Id="rId11" Type="http://schemas.openxmlformats.org/officeDocument/2006/relationships/image" Target="../media/image549.png"/><Relationship Id="rId5" Type="http://schemas.openxmlformats.org/officeDocument/2006/relationships/image" Target="../media/image543.png"/><Relationship Id="rId15" Type="http://schemas.openxmlformats.org/officeDocument/2006/relationships/image" Target="../media/image553.png"/><Relationship Id="rId10" Type="http://schemas.openxmlformats.org/officeDocument/2006/relationships/image" Target="../media/image548.png"/><Relationship Id="rId4" Type="http://schemas.openxmlformats.org/officeDocument/2006/relationships/image" Target="../media/image542.png"/><Relationship Id="rId9" Type="http://schemas.openxmlformats.org/officeDocument/2006/relationships/image" Target="../media/image547.png"/><Relationship Id="rId14" Type="http://schemas.openxmlformats.org/officeDocument/2006/relationships/image" Target="../media/image5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5.png"/><Relationship Id="rId13" Type="http://schemas.openxmlformats.org/officeDocument/2006/relationships/image" Target="../media/image570.png"/><Relationship Id="rId3" Type="http://schemas.openxmlformats.org/officeDocument/2006/relationships/image" Target="../media/image560.png"/><Relationship Id="rId7" Type="http://schemas.openxmlformats.org/officeDocument/2006/relationships/image" Target="../media/image564.png"/><Relationship Id="rId12" Type="http://schemas.openxmlformats.org/officeDocument/2006/relationships/image" Target="../media/image569.png"/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3.png"/><Relationship Id="rId11" Type="http://schemas.openxmlformats.org/officeDocument/2006/relationships/image" Target="../media/image568.png"/><Relationship Id="rId5" Type="http://schemas.openxmlformats.org/officeDocument/2006/relationships/image" Target="../media/image562.png"/><Relationship Id="rId10" Type="http://schemas.openxmlformats.org/officeDocument/2006/relationships/image" Target="../media/image567.png"/><Relationship Id="rId4" Type="http://schemas.openxmlformats.org/officeDocument/2006/relationships/image" Target="../media/image561.png"/><Relationship Id="rId9" Type="http://schemas.openxmlformats.org/officeDocument/2006/relationships/image" Target="../media/image5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7.png"/><Relationship Id="rId13" Type="http://schemas.openxmlformats.org/officeDocument/2006/relationships/image" Target="../media/image582.png"/><Relationship Id="rId3" Type="http://schemas.openxmlformats.org/officeDocument/2006/relationships/image" Target="../media/image572.png"/><Relationship Id="rId7" Type="http://schemas.openxmlformats.org/officeDocument/2006/relationships/image" Target="../media/image576.png"/><Relationship Id="rId12" Type="http://schemas.openxmlformats.org/officeDocument/2006/relationships/image" Target="../media/image581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5.png"/><Relationship Id="rId11" Type="http://schemas.openxmlformats.org/officeDocument/2006/relationships/image" Target="../media/image580.png"/><Relationship Id="rId5" Type="http://schemas.openxmlformats.org/officeDocument/2006/relationships/image" Target="../media/image574.png"/><Relationship Id="rId10" Type="http://schemas.openxmlformats.org/officeDocument/2006/relationships/image" Target="../media/image579.png"/><Relationship Id="rId4" Type="http://schemas.openxmlformats.org/officeDocument/2006/relationships/image" Target="../media/image573.png"/><Relationship Id="rId9" Type="http://schemas.openxmlformats.org/officeDocument/2006/relationships/image" Target="../media/image5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8.png"/><Relationship Id="rId3" Type="http://schemas.openxmlformats.org/officeDocument/2006/relationships/image" Target="../media/image584.png"/><Relationship Id="rId7" Type="http://schemas.openxmlformats.org/officeDocument/2006/relationships/image" Target="../media/image587.png"/><Relationship Id="rId12" Type="http://schemas.openxmlformats.org/officeDocument/2006/relationships/image" Target="../media/image591.png"/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6.png"/><Relationship Id="rId11" Type="http://schemas.openxmlformats.org/officeDocument/2006/relationships/image" Target="../media/image580.png"/><Relationship Id="rId5" Type="http://schemas.openxmlformats.org/officeDocument/2006/relationships/image" Target="../media/image585.png"/><Relationship Id="rId10" Type="http://schemas.openxmlformats.org/officeDocument/2006/relationships/image" Target="../media/image590.png"/><Relationship Id="rId4" Type="http://schemas.openxmlformats.org/officeDocument/2006/relationships/image" Target="../media/image534.png"/><Relationship Id="rId9" Type="http://schemas.openxmlformats.org/officeDocument/2006/relationships/image" Target="../media/image5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98.png"/><Relationship Id="rId3" Type="http://schemas.openxmlformats.org/officeDocument/2006/relationships/image" Target="../media/image592.png"/><Relationship Id="rId7" Type="http://schemas.openxmlformats.org/officeDocument/2006/relationships/image" Target="../media/image596.png"/><Relationship Id="rId12" Type="http://schemas.openxmlformats.org/officeDocument/2006/relationships/image" Target="../media/image5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5.png"/><Relationship Id="rId11" Type="http://schemas.openxmlformats.org/officeDocument/2006/relationships/image" Target="../media/image518.png"/><Relationship Id="rId5" Type="http://schemas.openxmlformats.org/officeDocument/2006/relationships/image" Target="../media/image594.png"/><Relationship Id="rId15" Type="http://schemas.openxmlformats.org/officeDocument/2006/relationships/image" Target="../media/image600.png"/><Relationship Id="rId10" Type="http://schemas.openxmlformats.org/officeDocument/2006/relationships/image" Target="../media/image548.png"/><Relationship Id="rId4" Type="http://schemas.openxmlformats.org/officeDocument/2006/relationships/image" Target="../media/image593.png"/><Relationship Id="rId9" Type="http://schemas.openxmlformats.org/officeDocument/2006/relationships/image" Target="../media/image547.png"/><Relationship Id="rId14" Type="http://schemas.openxmlformats.org/officeDocument/2006/relationships/image" Target="../media/image5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0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6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602.png"/><Relationship Id="rId4" Type="http://schemas.openxmlformats.org/officeDocument/2006/relationships/image" Target="../media/image4.png"/><Relationship Id="rId9" Type="http://schemas.openxmlformats.org/officeDocument/2006/relationships/image" Target="../media/image6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08.png"/><Relationship Id="rId3" Type="http://schemas.openxmlformats.org/officeDocument/2006/relationships/image" Target="../media/image511.png"/><Relationship Id="rId7" Type="http://schemas.openxmlformats.org/officeDocument/2006/relationships/image" Target="../media/image515.png"/><Relationship Id="rId12" Type="http://schemas.openxmlformats.org/officeDocument/2006/relationships/image" Target="../media/image607.png"/><Relationship Id="rId2" Type="http://schemas.openxmlformats.org/officeDocument/2006/relationships/image" Target="../media/image2.png"/><Relationship Id="rId16" Type="http://schemas.openxmlformats.org/officeDocument/2006/relationships/image" Target="../media/image6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4.png"/><Relationship Id="rId11" Type="http://schemas.openxmlformats.org/officeDocument/2006/relationships/image" Target="../media/image518.png"/><Relationship Id="rId5" Type="http://schemas.openxmlformats.org/officeDocument/2006/relationships/image" Target="../media/image513.png"/><Relationship Id="rId15" Type="http://schemas.openxmlformats.org/officeDocument/2006/relationships/image" Target="../media/image610.jpg"/><Relationship Id="rId10" Type="http://schemas.openxmlformats.org/officeDocument/2006/relationships/image" Target="../media/image606.png"/><Relationship Id="rId4" Type="http://schemas.openxmlformats.org/officeDocument/2006/relationships/image" Target="../media/image512.png"/><Relationship Id="rId9" Type="http://schemas.openxmlformats.org/officeDocument/2006/relationships/image" Target="../media/image605.png"/><Relationship Id="rId14" Type="http://schemas.openxmlformats.org/officeDocument/2006/relationships/image" Target="../media/image6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.png"/><Relationship Id="rId117" Type="http://schemas.openxmlformats.org/officeDocument/2006/relationships/image" Target="../media/image153.png"/><Relationship Id="rId21" Type="http://schemas.openxmlformats.org/officeDocument/2006/relationships/image" Target="../media/image57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63" Type="http://schemas.openxmlformats.org/officeDocument/2006/relationships/image" Target="../media/image99.png"/><Relationship Id="rId68" Type="http://schemas.openxmlformats.org/officeDocument/2006/relationships/image" Target="../media/image104.png"/><Relationship Id="rId84" Type="http://schemas.openxmlformats.org/officeDocument/2006/relationships/image" Target="../media/image120.png"/><Relationship Id="rId89" Type="http://schemas.openxmlformats.org/officeDocument/2006/relationships/image" Target="../media/image125.png"/><Relationship Id="rId112" Type="http://schemas.openxmlformats.org/officeDocument/2006/relationships/image" Target="../media/image148.png"/><Relationship Id="rId133" Type="http://schemas.openxmlformats.org/officeDocument/2006/relationships/image" Target="../media/image169.png"/><Relationship Id="rId138" Type="http://schemas.openxmlformats.org/officeDocument/2006/relationships/image" Target="../media/image174.png"/><Relationship Id="rId154" Type="http://schemas.openxmlformats.org/officeDocument/2006/relationships/image" Target="../media/image190.png"/><Relationship Id="rId159" Type="http://schemas.openxmlformats.org/officeDocument/2006/relationships/image" Target="../media/image195.png"/><Relationship Id="rId16" Type="http://schemas.openxmlformats.org/officeDocument/2006/relationships/image" Target="../media/image52.png"/><Relationship Id="rId107" Type="http://schemas.openxmlformats.org/officeDocument/2006/relationships/image" Target="../media/image143.png"/><Relationship Id="rId11" Type="http://schemas.openxmlformats.org/officeDocument/2006/relationships/image" Target="../media/image47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74" Type="http://schemas.openxmlformats.org/officeDocument/2006/relationships/image" Target="../media/image110.png"/><Relationship Id="rId79" Type="http://schemas.openxmlformats.org/officeDocument/2006/relationships/image" Target="../media/image115.png"/><Relationship Id="rId102" Type="http://schemas.openxmlformats.org/officeDocument/2006/relationships/image" Target="../media/image138.png"/><Relationship Id="rId123" Type="http://schemas.openxmlformats.org/officeDocument/2006/relationships/image" Target="../media/image159.png"/><Relationship Id="rId128" Type="http://schemas.openxmlformats.org/officeDocument/2006/relationships/image" Target="../media/image164.png"/><Relationship Id="rId144" Type="http://schemas.openxmlformats.org/officeDocument/2006/relationships/image" Target="../media/image180.png"/><Relationship Id="rId149" Type="http://schemas.openxmlformats.org/officeDocument/2006/relationships/image" Target="../media/image185.png"/><Relationship Id="rId5" Type="http://schemas.openxmlformats.org/officeDocument/2006/relationships/image" Target="../media/image41.png"/><Relationship Id="rId90" Type="http://schemas.openxmlformats.org/officeDocument/2006/relationships/image" Target="../media/image126.png"/><Relationship Id="rId95" Type="http://schemas.openxmlformats.org/officeDocument/2006/relationships/image" Target="../media/image131.png"/><Relationship Id="rId160" Type="http://schemas.openxmlformats.org/officeDocument/2006/relationships/image" Target="../media/image196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64" Type="http://schemas.openxmlformats.org/officeDocument/2006/relationships/image" Target="../media/image100.png"/><Relationship Id="rId69" Type="http://schemas.openxmlformats.org/officeDocument/2006/relationships/image" Target="../media/image105.png"/><Relationship Id="rId113" Type="http://schemas.openxmlformats.org/officeDocument/2006/relationships/image" Target="../media/image149.png"/><Relationship Id="rId118" Type="http://schemas.openxmlformats.org/officeDocument/2006/relationships/image" Target="../media/image154.png"/><Relationship Id="rId134" Type="http://schemas.openxmlformats.org/officeDocument/2006/relationships/image" Target="../media/image170.png"/><Relationship Id="rId139" Type="http://schemas.openxmlformats.org/officeDocument/2006/relationships/image" Target="../media/image175.png"/><Relationship Id="rId80" Type="http://schemas.openxmlformats.org/officeDocument/2006/relationships/image" Target="../media/image116.png"/><Relationship Id="rId85" Type="http://schemas.openxmlformats.org/officeDocument/2006/relationships/image" Target="../media/image121.png"/><Relationship Id="rId150" Type="http://schemas.openxmlformats.org/officeDocument/2006/relationships/image" Target="../media/image186.png"/><Relationship Id="rId155" Type="http://schemas.openxmlformats.org/officeDocument/2006/relationships/image" Target="../media/image191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59" Type="http://schemas.openxmlformats.org/officeDocument/2006/relationships/image" Target="../media/image95.png"/><Relationship Id="rId103" Type="http://schemas.openxmlformats.org/officeDocument/2006/relationships/image" Target="../media/image139.png"/><Relationship Id="rId108" Type="http://schemas.openxmlformats.org/officeDocument/2006/relationships/image" Target="../media/image144.png"/><Relationship Id="rId124" Type="http://schemas.openxmlformats.org/officeDocument/2006/relationships/image" Target="../media/image160.png"/><Relationship Id="rId129" Type="http://schemas.openxmlformats.org/officeDocument/2006/relationships/image" Target="../media/image165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62" Type="http://schemas.openxmlformats.org/officeDocument/2006/relationships/image" Target="../media/image98.png"/><Relationship Id="rId70" Type="http://schemas.openxmlformats.org/officeDocument/2006/relationships/image" Target="../media/image106.png"/><Relationship Id="rId75" Type="http://schemas.openxmlformats.org/officeDocument/2006/relationships/image" Target="../media/image111.png"/><Relationship Id="rId83" Type="http://schemas.openxmlformats.org/officeDocument/2006/relationships/image" Target="../media/image119.png"/><Relationship Id="rId88" Type="http://schemas.openxmlformats.org/officeDocument/2006/relationships/image" Target="../media/image124.png"/><Relationship Id="rId91" Type="http://schemas.openxmlformats.org/officeDocument/2006/relationships/image" Target="../media/image127.png"/><Relationship Id="rId96" Type="http://schemas.openxmlformats.org/officeDocument/2006/relationships/image" Target="../media/image132.png"/><Relationship Id="rId111" Type="http://schemas.openxmlformats.org/officeDocument/2006/relationships/image" Target="../media/image147.png"/><Relationship Id="rId132" Type="http://schemas.openxmlformats.org/officeDocument/2006/relationships/image" Target="../media/image168.png"/><Relationship Id="rId140" Type="http://schemas.openxmlformats.org/officeDocument/2006/relationships/image" Target="../media/image176.png"/><Relationship Id="rId145" Type="http://schemas.openxmlformats.org/officeDocument/2006/relationships/image" Target="../media/image181.png"/><Relationship Id="rId153" Type="http://schemas.openxmlformats.org/officeDocument/2006/relationships/image" Target="../media/image189.png"/><Relationship Id="rId161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106" Type="http://schemas.openxmlformats.org/officeDocument/2006/relationships/image" Target="../media/image142.png"/><Relationship Id="rId114" Type="http://schemas.openxmlformats.org/officeDocument/2006/relationships/image" Target="../media/image150.png"/><Relationship Id="rId119" Type="http://schemas.openxmlformats.org/officeDocument/2006/relationships/image" Target="../media/image155.png"/><Relationship Id="rId127" Type="http://schemas.openxmlformats.org/officeDocument/2006/relationships/image" Target="../media/image163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6.png"/><Relationship Id="rId65" Type="http://schemas.openxmlformats.org/officeDocument/2006/relationships/image" Target="../media/image101.png"/><Relationship Id="rId73" Type="http://schemas.openxmlformats.org/officeDocument/2006/relationships/image" Target="../media/image109.png"/><Relationship Id="rId78" Type="http://schemas.openxmlformats.org/officeDocument/2006/relationships/image" Target="../media/image114.png"/><Relationship Id="rId81" Type="http://schemas.openxmlformats.org/officeDocument/2006/relationships/image" Target="../media/image117.png"/><Relationship Id="rId86" Type="http://schemas.openxmlformats.org/officeDocument/2006/relationships/image" Target="../media/image122.png"/><Relationship Id="rId94" Type="http://schemas.openxmlformats.org/officeDocument/2006/relationships/image" Target="../media/image130.png"/><Relationship Id="rId99" Type="http://schemas.openxmlformats.org/officeDocument/2006/relationships/image" Target="../media/image135.png"/><Relationship Id="rId101" Type="http://schemas.openxmlformats.org/officeDocument/2006/relationships/image" Target="../media/image137.png"/><Relationship Id="rId122" Type="http://schemas.openxmlformats.org/officeDocument/2006/relationships/image" Target="../media/image158.png"/><Relationship Id="rId130" Type="http://schemas.openxmlformats.org/officeDocument/2006/relationships/image" Target="../media/image166.png"/><Relationship Id="rId135" Type="http://schemas.openxmlformats.org/officeDocument/2006/relationships/image" Target="../media/image171.png"/><Relationship Id="rId143" Type="http://schemas.openxmlformats.org/officeDocument/2006/relationships/image" Target="../media/image179.png"/><Relationship Id="rId148" Type="http://schemas.openxmlformats.org/officeDocument/2006/relationships/image" Target="../media/image184.png"/><Relationship Id="rId151" Type="http://schemas.openxmlformats.org/officeDocument/2006/relationships/image" Target="../media/image187.png"/><Relationship Id="rId156" Type="http://schemas.openxmlformats.org/officeDocument/2006/relationships/image" Target="../media/image192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9" Type="http://schemas.openxmlformats.org/officeDocument/2006/relationships/image" Target="../media/image75.png"/><Relationship Id="rId109" Type="http://schemas.openxmlformats.org/officeDocument/2006/relationships/image" Target="../media/image145.png"/><Relationship Id="rId34" Type="http://schemas.openxmlformats.org/officeDocument/2006/relationships/image" Target="../media/image70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76" Type="http://schemas.openxmlformats.org/officeDocument/2006/relationships/image" Target="../media/image112.png"/><Relationship Id="rId97" Type="http://schemas.openxmlformats.org/officeDocument/2006/relationships/image" Target="../media/image133.png"/><Relationship Id="rId104" Type="http://schemas.openxmlformats.org/officeDocument/2006/relationships/image" Target="../media/image140.png"/><Relationship Id="rId120" Type="http://schemas.openxmlformats.org/officeDocument/2006/relationships/image" Target="../media/image156.png"/><Relationship Id="rId125" Type="http://schemas.openxmlformats.org/officeDocument/2006/relationships/image" Target="../media/image161.png"/><Relationship Id="rId141" Type="http://schemas.openxmlformats.org/officeDocument/2006/relationships/image" Target="../media/image177.png"/><Relationship Id="rId146" Type="http://schemas.openxmlformats.org/officeDocument/2006/relationships/image" Target="../media/image182.png"/><Relationship Id="rId7" Type="http://schemas.openxmlformats.org/officeDocument/2006/relationships/image" Target="../media/image43.png"/><Relationship Id="rId71" Type="http://schemas.openxmlformats.org/officeDocument/2006/relationships/image" Target="../media/image107.png"/><Relationship Id="rId92" Type="http://schemas.openxmlformats.org/officeDocument/2006/relationships/image" Target="../media/image128.png"/><Relationship Id="rId162" Type="http://schemas.openxmlformats.org/officeDocument/2006/relationships/image" Target="../media/image198.png"/><Relationship Id="rId2" Type="http://schemas.openxmlformats.org/officeDocument/2006/relationships/image" Target="../media/image38.png"/><Relationship Id="rId29" Type="http://schemas.openxmlformats.org/officeDocument/2006/relationships/image" Target="../media/image65.png"/><Relationship Id="rId24" Type="http://schemas.openxmlformats.org/officeDocument/2006/relationships/image" Target="../media/image60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66" Type="http://schemas.openxmlformats.org/officeDocument/2006/relationships/image" Target="../media/image102.png"/><Relationship Id="rId87" Type="http://schemas.openxmlformats.org/officeDocument/2006/relationships/image" Target="../media/image123.png"/><Relationship Id="rId110" Type="http://schemas.openxmlformats.org/officeDocument/2006/relationships/image" Target="../media/image146.png"/><Relationship Id="rId115" Type="http://schemas.openxmlformats.org/officeDocument/2006/relationships/image" Target="../media/image151.png"/><Relationship Id="rId131" Type="http://schemas.openxmlformats.org/officeDocument/2006/relationships/image" Target="../media/image167.png"/><Relationship Id="rId136" Type="http://schemas.openxmlformats.org/officeDocument/2006/relationships/image" Target="../media/image172.png"/><Relationship Id="rId157" Type="http://schemas.openxmlformats.org/officeDocument/2006/relationships/image" Target="../media/image193.png"/><Relationship Id="rId61" Type="http://schemas.openxmlformats.org/officeDocument/2006/relationships/image" Target="../media/image97.png"/><Relationship Id="rId82" Type="http://schemas.openxmlformats.org/officeDocument/2006/relationships/image" Target="../media/image118.png"/><Relationship Id="rId152" Type="http://schemas.openxmlformats.org/officeDocument/2006/relationships/image" Target="../media/image188.png"/><Relationship Id="rId19" Type="http://schemas.openxmlformats.org/officeDocument/2006/relationships/image" Target="../media/image55.png"/><Relationship Id="rId14" Type="http://schemas.openxmlformats.org/officeDocument/2006/relationships/image" Target="../media/image50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56" Type="http://schemas.openxmlformats.org/officeDocument/2006/relationships/image" Target="../media/image92.png"/><Relationship Id="rId77" Type="http://schemas.openxmlformats.org/officeDocument/2006/relationships/image" Target="../media/image113.png"/><Relationship Id="rId100" Type="http://schemas.openxmlformats.org/officeDocument/2006/relationships/image" Target="../media/image136.png"/><Relationship Id="rId105" Type="http://schemas.openxmlformats.org/officeDocument/2006/relationships/image" Target="../media/image141.png"/><Relationship Id="rId126" Type="http://schemas.openxmlformats.org/officeDocument/2006/relationships/image" Target="../media/image162.png"/><Relationship Id="rId147" Type="http://schemas.openxmlformats.org/officeDocument/2006/relationships/image" Target="../media/image183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72" Type="http://schemas.openxmlformats.org/officeDocument/2006/relationships/image" Target="../media/image108.png"/><Relationship Id="rId93" Type="http://schemas.openxmlformats.org/officeDocument/2006/relationships/image" Target="../media/image129.png"/><Relationship Id="rId98" Type="http://schemas.openxmlformats.org/officeDocument/2006/relationships/image" Target="../media/image134.png"/><Relationship Id="rId121" Type="http://schemas.openxmlformats.org/officeDocument/2006/relationships/image" Target="../media/image157.png"/><Relationship Id="rId142" Type="http://schemas.openxmlformats.org/officeDocument/2006/relationships/image" Target="../media/image178.png"/><Relationship Id="rId3" Type="http://schemas.openxmlformats.org/officeDocument/2006/relationships/image" Target="../media/image39.png"/><Relationship Id="rId25" Type="http://schemas.openxmlformats.org/officeDocument/2006/relationships/image" Target="../media/image61.png"/><Relationship Id="rId46" Type="http://schemas.openxmlformats.org/officeDocument/2006/relationships/image" Target="../media/image82.png"/><Relationship Id="rId67" Type="http://schemas.openxmlformats.org/officeDocument/2006/relationships/image" Target="../media/image103.png"/><Relationship Id="rId116" Type="http://schemas.openxmlformats.org/officeDocument/2006/relationships/image" Target="../media/image152.png"/><Relationship Id="rId137" Type="http://schemas.openxmlformats.org/officeDocument/2006/relationships/image" Target="../media/image173.png"/><Relationship Id="rId158" Type="http://schemas.openxmlformats.org/officeDocument/2006/relationships/image" Target="../media/image194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2.png"/><Relationship Id="rId117" Type="http://schemas.openxmlformats.org/officeDocument/2006/relationships/image" Target="../media/image288.png"/><Relationship Id="rId21" Type="http://schemas.openxmlformats.org/officeDocument/2006/relationships/image" Target="../media/image217.png"/><Relationship Id="rId42" Type="http://schemas.openxmlformats.org/officeDocument/2006/relationships/image" Target="../media/image234.png"/><Relationship Id="rId47" Type="http://schemas.openxmlformats.org/officeDocument/2006/relationships/image" Target="../media/image237.png"/><Relationship Id="rId63" Type="http://schemas.openxmlformats.org/officeDocument/2006/relationships/image" Target="../media/image196.png"/><Relationship Id="rId68" Type="http://schemas.openxmlformats.org/officeDocument/2006/relationships/image" Target="../media/image49.png"/><Relationship Id="rId84" Type="http://schemas.openxmlformats.org/officeDocument/2006/relationships/image" Target="../media/image266.png"/><Relationship Id="rId89" Type="http://schemas.openxmlformats.org/officeDocument/2006/relationships/image" Target="../media/image160.png"/><Relationship Id="rId112" Type="http://schemas.openxmlformats.org/officeDocument/2006/relationships/image" Target="../media/image285.png"/><Relationship Id="rId133" Type="http://schemas.openxmlformats.org/officeDocument/2006/relationships/image" Target="../media/image301.png"/><Relationship Id="rId138" Type="http://schemas.openxmlformats.org/officeDocument/2006/relationships/image" Target="../media/image305.png"/><Relationship Id="rId154" Type="http://schemas.openxmlformats.org/officeDocument/2006/relationships/image" Target="../media/image315.png"/><Relationship Id="rId159" Type="http://schemas.openxmlformats.org/officeDocument/2006/relationships/image" Target="../media/image320.png"/><Relationship Id="rId16" Type="http://schemas.openxmlformats.org/officeDocument/2006/relationships/image" Target="../media/image212.png"/><Relationship Id="rId107" Type="http://schemas.openxmlformats.org/officeDocument/2006/relationships/image" Target="../media/image280.png"/><Relationship Id="rId11" Type="http://schemas.openxmlformats.org/officeDocument/2006/relationships/image" Target="../media/image208.png"/><Relationship Id="rId32" Type="http://schemas.openxmlformats.org/officeDocument/2006/relationships/image" Target="../media/image228.png"/><Relationship Id="rId37" Type="http://schemas.openxmlformats.org/officeDocument/2006/relationships/image" Target="../media/image231.png"/><Relationship Id="rId53" Type="http://schemas.openxmlformats.org/officeDocument/2006/relationships/image" Target="../media/image114.png"/><Relationship Id="rId58" Type="http://schemas.openxmlformats.org/officeDocument/2006/relationships/image" Target="../media/image55.png"/><Relationship Id="rId74" Type="http://schemas.openxmlformats.org/officeDocument/2006/relationships/image" Target="../media/image256.png"/><Relationship Id="rId79" Type="http://schemas.openxmlformats.org/officeDocument/2006/relationships/image" Target="../media/image261.png"/><Relationship Id="rId102" Type="http://schemas.openxmlformats.org/officeDocument/2006/relationships/image" Target="../media/image68.png"/><Relationship Id="rId123" Type="http://schemas.openxmlformats.org/officeDocument/2006/relationships/image" Target="../media/image293.png"/><Relationship Id="rId128" Type="http://schemas.openxmlformats.org/officeDocument/2006/relationships/image" Target="../media/image297.png"/><Relationship Id="rId144" Type="http://schemas.openxmlformats.org/officeDocument/2006/relationships/image" Target="../media/image309.png"/><Relationship Id="rId149" Type="http://schemas.openxmlformats.org/officeDocument/2006/relationships/image" Target="../media/image312.png"/><Relationship Id="rId5" Type="http://schemas.openxmlformats.org/officeDocument/2006/relationships/image" Target="../media/image202.png"/><Relationship Id="rId90" Type="http://schemas.openxmlformats.org/officeDocument/2006/relationships/image" Target="../media/image136.png"/><Relationship Id="rId95" Type="http://schemas.openxmlformats.org/officeDocument/2006/relationships/image" Target="../media/image272.png"/><Relationship Id="rId160" Type="http://schemas.openxmlformats.org/officeDocument/2006/relationships/image" Target="../media/image321.png"/><Relationship Id="rId165" Type="http://schemas.openxmlformats.org/officeDocument/2006/relationships/image" Target="../media/image41.png"/><Relationship Id="rId22" Type="http://schemas.openxmlformats.org/officeDocument/2006/relationships/image" Target="../media/image218.png"/><Relationship Id="rId27" Type="http://schemas.openxmlformats.org/officeDocument/2006/relationships/image" Target="../media/image223.png"/><Relationship Id="rId43" Type="http://schemas.openxmlformats.org/officeDocument/2006/relationships/image" Target="../media/image235.png"/><Relationship Id="rId48" Type="http://schemas.openxmlformats.org/officeDocument/2006/relationships/image" Target="../media/image238.png"/><Relationship Id="rId64" Type="http://schemas.openxmlformats.org/officeDocument/2006/relationships/image" Target="../media/image248.png"/><Relationship Id="rId69" Type="http://schemas.openxmlformats.org/officeDocument/2006/relationships/image" Target="../media/image252.png"/><Relationship Id="rId113" Type="http://schemas.openxmlformats.org/officeDocument/2006/relationships/image" Target="../media/image140.png"/><Relationship Id="rId118" Type="http://schemas.openxmlformats.org/officeDocument/2006/relationships/image" Target="../media/image289.png"/><Relationship Id="rId134" Type="http://schemas.openxmlformats.org/officeDocument/2006/relationships/image" Target="../media/image302.png"/><Relationship Id="rId139" Type="http://schemas.openxmlformats.org/officeDocument/2006/relationships/image" Target="../media/image306.png"/><Relationship Id="rId80" Type="http://schemas.openxmlformats.org/officeDocument/2006/relationships/image" Target="../media/image262.png"/><Relationship Id="rId85" Type="http://schemas.openxmlformats.org/officeDocument/2006/relationships/image" Target="../media/image267.png"/><Relationship Id="rId150" Type="http://schemas.openxmlformats.org/officeDocument/2006/relationships/image" Target="../media/image84.png"/><Relationship Id="rId155" Type="http://schemas.openxmlformats.org/officeDocument/2006/relationships/image" Target="../media/image316.png"/><Relationship Id="rId12" Type="http://schemas.openxmlformats.org/officeDocument/2006/relationships/image" Target="../media/image209.png"/><Relationship Id="rId17" Type="http://schemas.openxmlformats.org/officeDocument/2006/relationships/image" Target="../media/image213.png"/><Relationship Id="rId33" Type="http://schemas.openxmlformats.org/officeDocument/2006/relationships/image" Target="../media/image229.png"/><Relationship Id="rId38" Type="http://schemas.openxmlformats.org/officeDocument/2006/relationships/image" Target="../media/image232.png"/><Relationship Id="rId59" Type="http://schemas.openxmlformats.org/officeDocument/2006/relationships/image" Target="../media/image244.png"/><Relationship Id="rId103" Type="http://schemas.openxmlformats.org/officeDocument/2006/relationships/image" Target="../media/image52.png"/><Relationship Id="rId108" Type="http://schemas.openxmlformats.org/officeDocument/2006/relationships/image" Target="../media/image281.png"/><Relationship Id="rId124" Type="http://schemas.openxmlformats.org/officeDocument/2006/relationships/image" Target="../media/image294.png"/><Relationship Id="rId129" Type="http://schemas.openxmlformats.org/officeDocument/2006/relationships/image" Target="../media/image298.png"/><Relationship Id="rId54" Type="http://schemas.openxmlformats.org/officeDocument/2006/relationships/image" Target="../media/image150.png"/><Relationship Id="rId70" Type="http://schemas.openxmlformats.org/officeDocument/2006/relationships/image" Target="../media/image253.png"/><Relationship Id="rId75" Type="http://schemas.openxmlformats.org/officeDocument/2006/relationships/image" Target="../media/image257.png"/><Relationship Id="rId91" Type="http://schemas.openxmlformats.org/officeDocument/2006/relationships/image" Target="../media/image270.png"/><Relationship Id="rId96" Type="http://schemas.openxmlformats.org/officeDocument/2006/relationships/image" Target="../media/image273.png"/><Relationship Id="rId140" Type="http://schemas.openxmlformats.org/officeDocument/2006/relationships/image" Target="../media/image307.png"/><Relationship Id="rId145" Type="http://schemas.openxmlformats.org/officeDocument/2006/relationships/image" Target="../media/image310.png"/><Relationship Id="rId161" Type="http://schemas.openxmlformats.org/officeDocument/2006/relationships/image" Target="../media/image322.png"/><Relationship Id="rId166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5" Type="http://schemas.openxmlformats.org/officeDocument/2006/relationships/image" Target="../media/image139.png"/><Relationship Id="rId23" Type="http://schemas.openxmlformats.org/officeDocument/2006/relationships/image" Target="../media/image219.png"/><Relationship Id="rId28" Type="http://schemas.openxmlformats.org/officeDocument/2006/relationships/image" Target="../media/image224.png"/><Relationship Id="rId36" Type="http://schemas.openxmlformats.org/officeDocument/2006/relationships/image" Target="../media/image141.png"/><Relationship Id="rId49" Type="http://schemas.openxmlformats.org/officeDocument/2006/relationships/image" Target="../media/image239.png"/><Relationship Id="rId57" Type="http://schemas.openxmlformats.org/officeDocument/2006/relationships/image" Target="../media/image243.png"/><Relationship Id="rId106" Type="http://schemas.openxmlformats.org/officeDocument/2006/relationships/image" Target="../media/image279.png"/><Relationship Id="rId114" Type="http://schemas.openxmlformats.org/officeDocument/2006/relationships/image" Target="../media/image169.png"/><Relationship Id="rId119" Type="http://schemas.openxmlformats.org/officeDocument/2006/relationships/image" Target="../media/image290.png"/><Relationship Id="rId127" Type="http://schemas.openxmlformats.org/officeDocument/2006/relationships/image" Target="../media/image296.png"/><Relationship Id="rId10" Type="http://schemas.openxmlformats.org/officeDocument/2006/relationships/image" Target="../media/image207.png"/><Relationship Id="rId31" Type="http://schemas.openxmlformats.org/officeDocument/2006/relationships/image" Target="../media/image227.png"/><Relationship Id="rId44" Type="http://schemas.openxmlformats.org/officeDocument/2006/relationships/image" Target="../media/image81.png"/><Relationship Id="rId52" Type="http://schemas.openxmlformats.org/officeDocument/2006/relationships/image" Target="../media/image241.png"/><Relationship Id="rId60" Type="http://schemas.openxmlformats.org/officeDocument/2006/relationships/image" Target="../media/image245.png"/><Relationship Id="rId65" Type="http://schemas.openxmlformats.org/officeDocument/2006/relationships/image" Target="../media/image249.png"/><Relationship Id="rId73" Type="http://schemas.openxmlformats.org/officeDocument/2006/relationships/image" Target="../media/image181.png"/><Relationship Id="rId78" Type="http://schemas.openxmlformats.org/officeDocument/2006/relationships/image" Target="../media/image260.png"/><Relationship Id="rId81" Type="http://schemas.openxmlformats.org/officeDocument/2006/relationships/image" Target="../media/image263.png"/><Relationship Id="rId86" Type="http://schemas.openxmlformats.org/officeDocument/2006/relationships/image" Target="../media/image268.png"/><Relationship Id="rId94" Type="http://schemas.openxmlformats.org/officeDocument/2006/relationships/image" Target="../media/image186.png"/><Relationship Id="rId99" Type="http://schemas.openxmlformats.org/officeDocument/2006/relationships/image" Target="../media/image276.png"/><Relationship Id="rId101" Type="http://schemas.openxmlformats.org/officeDocument/2006/relationships/image" Target="../media/image277.png"/><Relationship Id="rId122" Type="http://schemas.openxmlformats.org/officeDocument/2006/relationships/image" Target="../media/image292.png"/><Relationship Id="rId130" Type="http://schemas.openxmlformats.org/officeDocument/2006/relationships/image" Target="../media/image299.png"/><Relationship Id="rId135" Type="http://schemas.openxmlformats.org/officeDocument/2006/relationships/image" Target="../media/image303.png"/><Relationship Id="rId143" Type="http://schemas.openxmlformats.org/officeDocument/2006/relationships/image" Target="../media/image50.png"/><Relationship Id="rId148" Type="http://schemas.openxmlformats.org/officeDocument/2006/relationships/image" Target="../media/image65.png"/><Relationship Id="rId151" Type="http://schemas.openxmlformats.org/officeDocument/2006/relationships/image" Target="../media/image128.png"/><Relationship Id="rId156" Type="http://schemas.openxmlformats.org/officeDocument/2006/relationships/image" Target="../media/image317.png"/><Relationship Id="rId164" Type="http://schemas.openxmlformats.org/officeDocument/2006/relationships/image" Target="../media/image40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Relationship Id="rId13" Type="http://schemas.openxmlformats.org/officeDocument/2006/relationships/image" Target="../media/image210.png"/><Relationship Id="rId18" Type="http://schemas.openxmlformats.org/officeDocument/2006/relationships/image" Target="../media/image214.png"/><Relationship Id="rId39" Type="http://schemas.openxmlformats.org/officeDocument/2006/relationships/image" Target="../media/image175.png"/><Relationship Id="rId109" Type="http://schemas.openxmlformats.org/officeDocument/2006/relationships/image" Target="../media/image282.png"/><Relationship Id="rId34" Type="http://schemas.openxmlformats.org/officeDocument/2006/relationships/image" Target="../media/image230.png"/><Relationship Id="rId50" Type="http://schemas.openxmlformats.org/officeDocument/2006/relationships/image" Target="../media/image138.png"/><Relationship Id="rId55" Type="http://schemas.openxmlformats.org/officeDocument/2006/relationships/image" Target="../media/image116.png"/><Relationship Id="rId76" Type="http://schemas.openxmlformats.org/officeDocument/2006/relationships/image" Target="../media/image258.png"/><Relationship Id="rId97" Type="http://schemas.openxmlformats.org/officeDocument/2006/relationships/image" Target="../media/image274.png"/><Relationship Id="rId104" Type="http://schemas.openxmlformats.org/officeDocument/2006/relationships/image" Target="../media/image190.png"/><Relationship Id="rId120" Type="http://schemas.openxmlformats.org/officeDocument/2006/relationships/image" Target="../media/image71.png"/><Relationship Id="rId125" Type="http://schemas.openxmlformats.org/officeDocument/2006/relationships/image" Target="../media/image174.png"/><Relationship Id="rId141" Type="http://schemas.openxmlformats.org/officeDocument/2006/relationships/image" Target="../media/image53.png"/><Relationship Id="rId146" Type="http://schemas.openxmlformats.org/officeDocument/2006/relationships/image" Target="../media/image311.png"/><Relationship Id="rId7" Type="http://schemas.openxmlformats.org/officeDocument/2006/relationships/image" Target="../media/image204.png"/><Relationship Id="rId71" Type="http://schemas.openxmlformats.org/officeDocument/2006/relationships/image" Target="../media/image254.png"/><Relationship Id="rId92" Type="http://schemas.openxmlformats.org/officeDocument/2006/relationships/image" Target="../media/image271.png"/><Relationship Id="rId162" Type="http://schemas.openxmlformats.org/officeDocument/2006/relationships/image" Target="../media/image38.png"/><Relationship Id="rId2" Type="http://schemas.openxmlformats.org/officeDocument/2006/relationships/image" Target="../media/image199.png"/><Relationship Id="rId29" Type="http://schemas.openxmlformats.org/officeDocument/2006/relationships/image" Target="../media/image225.png"/><Relationship Id="rId24" Type="http://schemas.openxmlformats.org/officeDocument/2006/relationships/image" Target="../media/image220.png"/><Relationship Id="rId40" Type="http://schemas.openxmlformats.org/officeDocument/2006/relationships/image" Target="../media/image233.png"/><Relationship Id="rId45" Type="http://schemas.openxmlformats.org/officeDocument/2006/relationships/image" Target="../media/image236.png"/><Relationship Id="rId66" Type="http://schemas.openxmlformats.org/officeDocument/2006/relationships/image" Target="../media/image250.png"/><Relationship Id="rId87" Type="http://schemas.openxmlformats.org/officeDocument/2006/relationships/image" Target="../media/image269.png"/><Relationship Id="rId110" Type="http://schemas.openxmlformats.org/officeDocument/2006/relationships/image" Target="../media/image283.png"/><Relationship Id="rId115" Type="http://schemas.openxmlformats.org/officeDocument/2006/relationships/image" Target="../media/image286.png"/><Relationship Id="rId131" Type="http://schemas.openxmlformats.org/officeDocument/2006/relationships/image" Target="../media/image91.png"/><Relationship Id="rId136" Type="http://schemas.openxmlformats.org/officeDocument/2006/relationships/image" Target="../media/image304.png"/><Relationship Id="rId157" Type="http://schemas.openxmlformats.org/officeDocument/2006/relationships/image" Target="../media/image318.png"/><Relationship Id="rId61" Type="http://schemas.openxmlformats.org/officeDocument/2006/relationships/image" Target="../media/image246.png"/><Relationship Id="rId82" Type="http://schemas.openxmlformats.org/officeDocument/2006/relationships/image" Target="../media/image264.png"/><Relationship Id="rId152" Type="http://schemas.openxmlformats.org/officeDocument/2006/relationships/image" Target="../media/image313.png"/><Relationship Id="rId19" Type="http://schemas.openxmlformats.org/officeDocument/2006/relationships/image" Target="../media/image215.png"/><Relationship Id="rId14" Type="http://schemas.openxmlformats.org/officeDocument/2006/relationships/image" Target="../media/image211.png"/><Relationship Id="rId30" Type="http://schemas.openxmlformats.org/officeDocument/2006/relationships/image" Target="../media/image226.png"/><Relationship Id="rId35" Type="http://schemas.openxmlformats.org/officeDocument/2006/relationships/image" Target="../media/image148.png"/><Relationship Id="rId56" Type="http://schemas.openxmlformats.org/officeDocument/2006/relationships/image" Target="../media/image242.png"/><Relationship Id="rId77" Type="http://schemas.openxmlformats.org/officeDocument/2006/relationships/image" Target="../media/image259.png"/><Relationship Id="rId100" Type="http://schemas.openxmlformats.org/officeDocument/2006/relationships/image" Target="../media/image124.png"/><Relationship Id="rId105" Type="http://schemas.openxmlformats.org/officeDocument/2006/relationships/image" Target="../media/image278.png"/><Relationship Id="rId126" Type="http://schemas.openxmlformats.org/officeDocument/2006/relationships/image" Target="../media/image295.png"/><Relationship Id="rId147" Type="http://schemas.openxmlformats.org/officeDocument/2006/relationships/image" Target="../media/image45.png"/><Relationship Id="rId8" Type="http://schemas.openxmlformats.org/officeDocument/2006/relationships/image" Target="../media/image205.png"/><Relationship Id="rId51" Type="http://schemas.openxmlformats.org/officeDocument/2006/relationships/image" Target="../media/image240.png"/><Relationship Id="rId72" Type="http://schemas.openxmlformats.org/officeDocument/2006/relationships/image" Target="../media/image255.png"/><Relationship Id="rId93" Type="http://schemas.openxmlformats.org/officeDocument/2006/relationships/image" Target="../media/image182.png"/><Relationship Id="rId98" Type="http://schemas.openxmlformats.org/officeDocument/2006/relationships/image" Target="../media/image275.png"/><Relationship Id="rId121" Type="http://schemas.openxmlformats.org/officeDocument/2006/relationships/image" Target="../media/image291.png"/><Relationship Id="rId142" Type="http://schemas.openxmlformats.org/officeDocument/2006/relationships/image" Target="../media/image308.png"/><Relationship Id="rId163" Type="http://schemas.openxmlformats.org/officeDocument/2006/relationships/image" Target="../media/image323.png"/><Relationship Id="rId3" Type="http://schemas.openxmlformats.org/officeDocument/2006/relationships/image" Target="../media/image200.png"/><Relationship Id="rId25" Type="http://schemas.openxmlformats.org/officeDocument/2006/relationships/image" Target="../media/image221.png"/><Relationship Id="rId46" Type="http://schemas.openxmlformats.org/officeDocument/2006/relationships/image" Target="../media/image132.png"/><Relationship Id="rId67" Type="http://schemas.openxmlformats.org/officeDocument/2006/relationships/image" Target="../media/image251.png"/><Relationship Id="rId116" Type="http://schemas.openxmlformats.org/officeDocument/2006/relationships/image" Target="../media/image287.png"/><Relationship Id="rId137" Type="http://schemas.openxmlformats.org/officeDocument/2006/relationships/image" Target="../media/image69.png"/><Relationship Id="rId158" Type="http://schemas.openxmlformats.org/officeDocument/2006/relationships/image" Target="../media/image319.png"/><Relationship Id="rId20" Type="http://schemas.openxmlformats.org/officeDocument/2006/relationships/image" Target="../media/image216.png"/><Relationship Id="rId41" Type="http://schemas.openxmlformats.org/officeDocument/2006/relationships/image" Target="../media/image152.png"/><Relationship Id="rId62" Type="http://schemas.openxmlformats.org/officeDocument/2006/relationships/image" Target="../media/image247.png"/><Relationship Id="rId83" Type="http://schemas.openxmlformats.org/officeDocument/2006/relationships/image" Target="../media/image265.png"/><Relationship Id="rId88" Type="http://schemas.openxmlformats.org/officeDocument/2006/relationships/image" Target="../media/image165.png"/><Relationship Id="rId111" Type="http://schemas.openxmlformats.org/officeDocument/2006/relationships/image" Target="../media/image284.png"/><Relationship Id="rId132" Type="http://schemas.openxmlformats.org/officeDocument/2006/relationships/image" Target="../media/image300.png"/><Relationship Id="rId153" Type="http://schemas.openxmlformats.org/officeDocument/2006/relationships/image" Target="../media/image3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11333" y="4285253"/>
            <a:ext cx="230504" cy="386715"/>
          </a:xfrm>
          <a:custGeom>
            <a:avLst/>
            <a:gdLst/>
            <a:ahLst/>
            <a:cxnLst/>
            <a:rect l="l" t="t" r="r" b="b"/>
            <a:pathLst>
              <a:path w="230504" h="386714">
                <a:moveTo>
                  <a:pt x="69947" y="0"/>
                </a:moveTo>
                <a:lnTo>
                  <a:pt x="0" y="0"/>
                </a:lnTo>
                <a:lnTo>
                  <a:pt x="0" y="386086"/>
                </a:lnTo>
                <a:lnTo>
                  <a:pt x="69947" y="386086"/>
                </a:lnTo>
                <a:lnTo>
                  <a:pt x="69947" y="385395"/>
                </a:lnTo>
                <a:lnTo>
                  <a:pt x="113155" y="385395"/>
                </a:lnTo>
                <a:lnTo>
                  <a:pt x="158751" y="376225"/>
                </a:lnTo>
                <a:lnTo>
                  <a:pt x="196126" y="351107"/>
                </a:lnTo>
                <a:lnTo>
                  <a:pt x="220495" y="315448"/>
                </a:lnTo>
                <a:lnTo>
                  <a:pt x="69947" y="315448"/>
                </a:lnTo>
                <a:lnTo>
                  <a:pt x="69947" y="222195"/>
                </a:lnTo>
                <a:lnTo>
                  <a:pt x="220686" y="222195"/>
                </a:lnTo>
                <a:lnTo>
                  <a:pt x="210450" y="203248"/>
                </a:lnTo>
                <a:lnTo>
                  <a:pt x="196126" y="185845"/>
                </a:lnTo>
                <a:lnTo>
                  <a:pt x="193383" y="183782"/>
                </a:lnTo>
                <a:lnTo>
                  <a:pt x="204899" y="167900"/>
                </a:lnTo>
                <a:lnTo>
                  <a:pt x="213232" y="150877"/>
                </a:lnTo>
                <a:lnTo>
                  <a:pt x="69947" y="150877"/>
                </a:lnTo>
                <a:lnTo>
                  <a:pt x="69947" y="70638"/>
                </a:lnTo>
                <a:lnTo>
                  <a:pt x="213004" y="70638"/>
                </a:lnTo>
                <a:lnTo>
                  <a:pt x="212156" y="67896"/>
                </a:lnTo>
                <a:lnTo>
                  <a:pt x="188588" y="32926"/>
                </a:lnTo>
                <a:lnTo>
                  <a:pt x="152844" y="9094"/>
                </a:lnTo>
                <a:lnTo>
                  <a:pt x="110401" y="690"/>
                </a:lnTo>
                <a:lnTo>
                  <a:pt x="69947" y="690"/>
                </a:lnTo>
                <a:lnTo>
                  <a:pt x="69947" y="0"/>
                </a:lnTo>
                <a:close/>
              </a:path>
              <a:path w="230504" h="386714">
                <a:moveTo>
                  <a:pt x="220686" y="222195"/>
                </a:moveTo>
                <a:lnTo>
                  <a:pt x="113155" y="222195"/>
                </a:lnTo>
                <a:lnTo>
                  <a:pt x="122925" y="223085"/>
                </a:lnTo>
                <a:lnTo>
                  <a:pt x="131665" y="225710"/>
                </a:lnTo>
                <a:lnTo>
                  <a:pt x="158799" y="259343"/>
                </a:lnTo>
                <a:lnTo>
                  <a:pt x="159786" y="268827"/>
                </a:lnTo>
                <a:lnTo>
                  <a:pt x="158799" y="278212"/>
                </a:lnTo>
                <a:lnTo>
                  <a:pt x="131406" y="311681"/>
                </a:lnTo>
                <a:lnTo>
                  <a:pt x="113155" y="315448"/>
                </a:lnTo>
                <a:lnTo>
                  <a:pt x="220495" y="315448"/>
                </a:lnTo>
                <a:lnTo>
                  <a:pt x="221240" y="314085"/>
                </a:lnTo>
                <a:lnTo>
                  <a:pt x="228045" y="292291"/>
                </a:lnTo>
                <a:lnTo>
                  <a:pt x="230414" y="268827"/>
                </a:lnTo>
                <a:lnTo>
                  <a:pt x="228045" y="245252"/>
                </a:lnTo>
                <a:lnTo>
                  <a:pt x="221240" y="223221"/>
                </a:lnTo>
                <a:lnTo>
                  <a:pt x="220686" y="222195"/>
                </a:lnTo>
                <a:close/>
              </a:path>
              <a:path w="230504" h="386714">
                <a:moveTo>
                  <a:pt x="213004" y="70638"/>
                </a:moveTo>
                <a:lnTo>
                  <a:pt x="110401" y="70638"/>
                </a:lnTo>
                <a:lnTo>
                  <a:pt x="118362" y="71399"/>
                </a:lnTo>
                <a:lnTo>
                  <a:pt x="125746" y="73639"/>
                </a:lnTo>
                <a:lnTo>
                  <a:pt x="150186" y="111103"/>
                </a:lnTo>
                <a:lnTo>
                  <a:pt x="149423" y="119447"/>
                </a:lnTo>
                <a:lnTo>
                  <a:pt x="118751" y="150116"/>
                </a:lnTo>
                <a:lnTo>
                  <a:pt x="110401" y="150877"/>
                </a:lnTo>
                <a:lnTo>
                  <a:pt x="213232" y="150877"/>
                </a:lnTo>
                <a:lnTo>
                  <a:pt x="213525" y="150277"/>
                </a:lnTo>
                <a:lnTo>
                  <a:pt x="218937" y="131237"/>
                </a:lnTo>
                <a:lnTo>
                  <a:pt x="220813" y="111103"/>
                </a:lnTo>
                <a:lnTo>
                  <a:pt x="218574" y="88663"/>
                </a:lnTo>
                <a:lnTo>
                  <a:pt x="213004" y="7063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976034" y="4283895"/>
            <a:ext cx="374015" cy="387985"/>
          </a:xfrm>
          <a:custGeom>
            <a:avLst/>
            <a:gdLst/>
            <a:ahLst/>
            <a:cxnLst/>
            <a:rect l="l" t="t" r="r" b="b"/>
            <a:pathLst>
              <a:path w="374015" h="387985">
                <a:moveTo>
                  <a:pt x="183102" y="0"/>
                </a:moveTo>
                <a:lnTo>
                  <a:pt x="0" y="387447"/>
                </a:lnTo>
                <a:lnTo>
                  <a:pt x="76815" y="387447"/>
                </a:lnTo>
                <a:lnTo>
                  <a:pt x="117960" y="299670"/>
                </a:lnTo>
                <a:lnTo>
                  <a:pt x="330519" y="299670"/>
                </a:lnTo>
                <a:lnTo>
                  <a:pt x="298093" y="233837"/>
                </a:lnTo>
                <a:lnTo>
                  <a:pt x="149505" y="233837"/>
                </a:lnTo>
                <a:lnTo>
                  <a:pt x="184473" y="159085"/>
                </a:lnTo>
                <a:lnTo>
                  <a:pt x="261274" y="159085"/>
                </a:lnTo>
                <a:lnTo>
                  <a:pt x="215338" y="65822"/>
                </a:lnTo>
                <a:lnTo>
                  <a:pt x="183102" y="0"/>
                </a:lnTo>
                <a:close/>
              </a:path>
              <a:path w="374015" h="387985">
                <a:moveTo>
                  <a:pt x="330519" y="299670"/>
                </a:moveTo>
                <a:lnTo>
                  <a:pt x="253730" y="299670"/>
                </a:lnTo>
                <a:lnTo>
                  <a:pt x="296938" y="387447"/>
                </a:lnTo>
                <a:lnTo>
                  <a:pt x="373753" y="387447"/>
                </a:lnTo>
                <a:lnTo>
                  <a:pt x="330519" y="299670"/>
                </a:lnTo>
                <a:close/>
              </a:path>
              <a:path w="374015" h="387985">
                <a:moveTo>
                  <a:pt x="184473" y="159085"/>
                </a:moveTo>
                <a:lnTo>
                  <a:pt x="149505" y="233837"/>
                </a:lnTo>
                <a:lnTo>
                  <a:pt x="220824" y="233837"/>
                </a:lnTo>
                <a:lnTo>
                  <a:pt x="184473" y="159085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61432" y="4285257"/>
            <a:ext cx="272415" cy="387985"/>
          </a:xfrm>
          <a:custGeom>
            <a:avLst/>
            <a:gdLst/>
            <a:ahLst/>
            <a:cxnLst/>
            <a:rect l="l" t="t" r="r" b="b"/>
            <a:pathLst>
              <a:path w="272415" h="387985">
                <a:moveTo>
                  <a:pt x="69947" y="250997"/>
                </a:moveTo>
                <a:lnTo>
                  <a:pt x="0" y="250997"/>
                </a:lnTo>
                <a:lnTo>
                  <a:pt x="2744" y="278820"/>
                </a:lnTo>
                <a:lnTo>
                  <a:pt x="23153" y="327278"/>
                </a:lnTo>
                <a:lnTo>
                  <a:pt x="59906" y="363735"/>
                </a:lnTo>
                <a:lnTo>
                  <a:pt x="108634" y="384607"/>
                </a:lnTo>
                <a:lnTo>
                  <a:pt x="136470" y="387458"/>
                </a:lnTo>
                <a:lnTo>
                  <a:pt x="154195" y="386215"/>
                </a:lnTo>
                <a:lnTo>
                  <a:pt x="202984" y="369628"/>
                </a:lnTo>
                <a:lnTo>
                  <a:pt x="243011" y="335587"/>
                </a:lnTo>
                <a:lnTo>
                  <a:pt x="255185" y="316819"/>
                </a:lnTo>
                <a:lnTo>
                  <a:pt x="136470" y="316819"/>
                </a:lnTo>
                <a:lnTo>
                  <a:pt x="123015" y="315459"/>
                </a:lnTo>
                <a:lnTo>
                  <a:pt x="81236" y="287735"/>
                </a:lnTo>
                <a:lnTo>
                  <a:pt x="71223" y="264361"/>
                </a:lnTo>
                <a:lnTo>
                  <a:pt x="69947" y="250997"/>
                </a:lnTo>
                <a:close/>
              </a:path>
              <a:path w="272415" h="387985">
                <a:moveTo>
                  <a:pt x="272250" y="0"/>
                </a:moveTo>
                <a:lnTo>
                  <a:pt x="202303" y="0"/>
                </a:lnTo>
                <a:lnTo>
                  <a:pt x="202271" y="236414"/>
                </a:lnTo>
                <a:lnTo>
                  <a:pt x="202132" y="244566"/>
                </a:lnTo>
                <a:lnTo>
                  <a:pt x="201725" y="252443"/>
                </a:lnTo>
                <a:lnTo>
                  <a:pt x="200932" y="259226"/>
                </a:lnTo>
                <a:lnTo>
                  <a:pt x="200875" y="264361"/>
                </a:lnTo>
                <a:lnTo>
                  <a:pt x="200241" y="268136"/>
                </a:lnTo>
                <a:lnTo>
                  <a:pt x="198199" y="272931"/>
                </a:lnTo>
                <a:lnTo>
                  <a:pt x="197508" y="277736"/>
                </a:lnTo>
                <a:lnTo>
                  <a:pt x="194765" y="281160"/>
                </a:lnTo>
                <a:lnTo>
                  <a:pt x="192703" y="284594"/>
                </a:lnTo>
                <a:lnTo>
                  <a:pt x="187702" y="291915"/>
                </a:lnTo>
                <a:lnTo>
                  <a:pt x="153358" y="314767"/>
                </a:lnTo>
                <a:lnTo>
                  <a:pt x="136470" y="316819"/>
                </a:lnTo>
                <a:lnTo>
                  <a:pt x="255185" y="316819"/>
                </a:lnTo>
                <a:lnTo>
                  <a:pt x="269727" y="274813"/>
                </a:lnTo>
                <a:lnTo>
                  <a:pt x="272338" y="246453"/>
                </a:lnTo>
                <a:lnTo>
                  <a:pt x="272250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59052" y="4283895"/>
            <a:ext cx="374015" cy="387985"/>
          </a:xfrm>
          <a:custGeom>
            <a:avLst/>
            <a:gdLst/>
            <a:ahLst/>
            <a:cxnLst/>
            <a:rect l="l" t="t" r="r" b="b"/>
            <a:pathLst>
              <a:path w="374015" h="387985">
                <a:moveTo>
                  <a:pt x="183102" y="0"/>
                </a:moveTo>
                <a:lnTo>
                  <a:pt x="0" y="387447"/>
                </a:lnTo>
                <a:lnTo>
                  <a:pt x="76815" y="387447"/>
                </a:lnTo>
                <a:lnTo>
                  <a:pt x="117960" y="299670"/>
                </a:lnTo>
                <a:lnTo>
                  <a:pt x="330519" y="299670"/>
                </a:lnTo>
                <a:lnTo>
                  <a:pt x="298093" y="233837"/>
                </a:lnTo>
                <a:lnTo>
                  <a:pt x="149495" y="233837"/>
                </a:lnTo>
                <a:lnTo>
                  <a:pt x="184473" y="159085"/>
                </a:lnTo>
                <a:lnTo>
                  <a:pt x="261274" y="159085"/>
                </a:lnTo>
                <a:lnTo>
                  <a:pt x="215338" y="65822"/>
                </a:lnTo>
                <a:lnTo>
                  <a:pt x="183102" y="0"/>
                </a:lnTo>
                <a:close/>
              </a:path>
              <a:path w="374015" h="387985">
                <a:moveTo>
                  <a:pt x="330519" y="299670"/>
                </a:moveTo>
                <a:lnTo>
                  <a:pt x="253730" y="299670"/>
                </a:lnTo>
                <a:lnTo>
                  <a:pt x="296938" y="387447"/>
                </a:lnTo>
                <a:lnTo>
                  <a:pt x="373753" y="387447"/>
                </a:lnTo>
                <a:lnTo>
                  <a:pt x="330519" y="299670"/>
                </a:lnTo>
                <a:close/>
              </a:path>
              <a:path w="374015" h="387985">
                <a:moveTo>
                  <a:pt x="184473" y="159085"/>
                </a:moveTo>
                <a:lnTo>
                  <a:pt x="149495" y="233837"/>
                </a:lnTo>
                <a:lnTo>
                  <a:pt x="220824" y="233837"/>
                </a:lnTo>
                <a:lnTo>
                  <a:pt x="184473" y="159085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711333" y="4872475"/>
          <a:ext cx="457834" cy="316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03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293B0"/>
                      </a:solidFill>
                      <a:prstDash val="solid"/>
                    </a:lnL>
                    <a:lnR w="76200">
                      <a:solidFill>
                        <a:srgbClr val="0293B0"/>
                      </a:solidFill>
                      <a:prstDash val="solid"/>
                    </a:lnR>
                    <a:lnB w="76200">
                      <a:solidFill>
                        <a:srgbClr val="0293B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293B0"/>
                      </a:solidFill>
                      <a:prstDash val="solid"/>
                    </a:lnL>
                    <a:lnR w="76200">
                      <a:solidFill>
                        <a:srgbClr val="0293B0"/>
                      </a:solidFill>
                      <a:prstDash val="solid"/>
                    </a:lnR>
                    <a:lnT w="76200">
                      <a:solidFill>
                        <a:srgbClr val="0293B0"/>
                      </a:solidFill>
                      <a:prstDash val="solid"/>
                    </a:lnT>
                    <a:lnB w="76200">
                      <a:solidFill>
                        <a:srgbClr val="0293B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293B0"/>
                      </a:solidFill>
                      <a:prstDash val="solid"/>
                    </a:lnL>
                    <a:lnT w="76200">
                      <a:solidFill>
                        <a:srgbClr val="0293B0"/>
                      </a:solidFill>
                      <a:prstDash val="solid"/>
                    </a:lnT>
                    <a:lnB w="76200">
                      <a:solidFill>
                        <a:srgbClr val="0293B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293B0"/>
                      </a:solidFill>
                      <a:prstDash val="solid"/>
                    </a:lnL>
                    <a:lnR w="76200">
                      <a:solidFill>
                        <a:srgbClr val="0293B0"/>
                      </a:solidFill>
                      <a:prstDash val="solid"/>
                    </a:lnR>
                    <a:lnT w="76200">
                      <a:solidFill>
                        <a:srgbClr val="0293B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293B0"/>
                      </a:solidFill>
                      <a:prstDash val="solid"/>
                    </a:lnL>
                    <a:lnR w="76200">
                      <a:solidFill>
                        <a:srgbClr val="0293B0"/>
                      </a:solidFill>
                      <a:prstDash val="solid"/>
                    </a:lnR>
                    <a:lnT w="76200">
                      <a:solidFill>
                        <a:srgbClr val="0293B0"/>
                      </a:solidFill>
                      <a:prstDash val="solid"/>
                    </a:lnT>
                    <a:lnB w="76200">
                      <a:solidFill>
                        <a:srgbClr val="0293B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293B0"/>
                      </a:solidFill>
                      <a:prstDash val="solid"/>
                    </a:lnL>
                    <a:lnT w="76200">
                      <a:solidFill>
                        <a:srgbClr val="0293B0"/>
                      </a:solidFill>
                      <a:prstDash val="solid"/>
                    </a:lnT>
                    <a:lnB w="76200">
                      <a:solidFill>
                        <a:srgbClr val="0293B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8235918" y="4871704"/>
            <a:ext cx="374015" cy="387985"/>
          </a:xfrm>
          <a:custGeom>
            <a:avLst/>
            <a:gdLst/>
            <a:ahLst/>
            <a:cxnLst/>
            <a:rect l="l" t="t" r="r" b="b"/>
            <a:pathLst>
              <a:path w="374015" h="387985">
                <a:moveTo>
                  <a:pt x="183102" y="0"/>
                </a:moveTo>
                <a:lnTo>
                  <a:pt x="0" y="387437"/>
                </a:lnTo>
                <a:lnTo>
                  <a:pt x="76815" y="387437"/>
                </a:lnTo>
                <a:lnTo>
                  <a:pt x="117960" y="299660"/>
                </a:lnTo>
                <a:lnTo>
                  <a:pt x="330517" y="299660"/>
                </a:lnTo>
                <a:lnTo>
                  <a:pt x="298096" y="233837"/>
                </a:lnTo>
                <a:lnTo>
                  <a:pt x="149505" y="233837"/>
                </a:lnTo>
                <a:lnTo>
                  <a:pt x="184473" y="159085"/>
                </a:lnTo>
                <a:lnTo>
                  <a:pt x="261276" y="159085"/>
                </a:lnTo>
                <a:lnTo>
                  <a:pt x="215338" y="65822"/>
                </a:lnTo>
                <a:lnTo>
                  <a:pt x="183102" y="0"/>
                </a:lnTo>
                <a:close/>
              </a:path>
              <a:path w="374015" h="387985">
                <a:moveTo>
                  <a:pt x="330517" y="299660"/>
                </a:moveTo>
                <a:lnTo>
                  <a:pt x="253730" y="299660"/>
                </a:lnTo>
                <a:lnTo>
                  <a:pt x="296938" y="387437"/>
                </a:lnTo>
                <a:lnTo>
                  <a:pt x="373753" y="387437"/>
                </a:lnTo>
                <a:lnTo>
                  <a:pt x="330517" y="299660"/>
                </a:lnTo>
                <a:close/>
              </a:path>
              <a:path w="374015" h="387985">
                <a:moveTo>
                  <a:pt x="184473" y="159085"/>
                </a:moveTo>
                <a:lnTo>
                  <a:pt x="149505" y="233837"/>
                </a:lnTo>
                <a:lnTo>
                  <a:pt x="220824" y="233837"/>
                </a:lnTo>
                <a:lnTo>
                  <a:pt x="184473" y="159085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24080" y="5257871"/>
            <a:ext cx="70485" cy="1270"/>
          </a:xfrm>
          <a:custGeom>
            <a:avLst/>
            <a:gdLst/>
            <a:ahLst/>
            <a:cxnLst/>
            <a:rect l="l" t="t" r="r" b="b"/>
            <a:pathLst>
              <a:path w="70484" h="1270">
                <a:moveTo>
                  <a:pt x="0" y="1269"/>
                </a:moveTo>
                <a:lnTo>
                  <a:pt x="69947" y="1269"/>
                </a:lnTo>
                <a:lnTo>
                  <a:pt x="6994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24080" y="5222946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8859" y="0"/>
                </a:lnTo>
              </a:path>
            </a:pathLst>
          </a:custGeom>
          <a:ln w="6985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59053" y="4873061"/>
            <a:ext cx="0" cy="314960"/>
          </a:xfrm>
          <a:custGeom>
            <a:avLst/>
            <a:gdLst/>
            <a:ahLst/>
            <a:cxnLst/>
            <a:rect l="l" t="t" r="r" b="b"/>
            <a:pathLst>
              <a:path h="314960">
                <a:moveTo>
                  <a:pt x="0" y="0"/>
                </a:moveTo>
                <a:lnTo>
                  <a:pt x="0" y="314960"/>
                </a:lnTo>
              </a:path>
            </a:pathLst>
          </a:custGeom>
          <a:ln w="6994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45009" y="4943008"/>
            <a:ext cx="0" cy="316230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0"/>
                </a:moveTo>
                <a:lnTo>
                  <a:pt x="0" y="316128"/>
                </a:lnTo>
              </a:path>
            </a:pathLst>
          </a:custGeom>
          <a:ln w="6995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15428" y="5102931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09"/>
                </a:lnTo>
              </a:path>
            </a:pathLst>
          </a:custGeom>
          <a:ln w="70638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80109" y="5068006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59896" y="0"/>
                </a:lnTo>
              </a:path>
            </a:pathLst>
          </a:custGeom>
          <a:ln w="6985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15428" y="4873061"/>
            <a:ext cx="0" cy="160020"/>
          </a:xfrm>
          <a:custGeom>
            <a:avLst/>
            <a:gdLst/>
            <a:ahLst/>
            <a:cxnLst/>
            <a:rect l="l" t="t" r="r" b="b"/>
            <a:pathLst>
              <a:path h="160020">
                <a:moveTo>
                  <a:pt x="0" y="0"/>
                </a:moveTo>
                <a:lnTo>
                  <a:pt x="0" y="160020"/>
                </a:lnTo>
              </a:path>
            </a:pathLst>
          </a:custGeom>
          <a:ln w="70638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05032" y="5102795"/>
            <a:ext cx="0" cy="156845"/>
          </a:xfrm>
          <a:custGeom>
            <a:avLst/>
            <a:gdLst/>
            <a:ahLst/>
            <a:cxnLst/>
            <a:rect l="l" t="t" r="r" b="b"/>
            <a:pathLst>
              <a:path h="156845">
                <a:moveTo>
                  <a:pt x="0" y="0"/>
                </a:moveTo>
                <a:lnTo>
                  <a:pt x="0" y="156342"/>
                </a:lnTo>
              </a:path>
            </a:pathLst>
          </a:custGeom>
          <a:ln w="6994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05032" y="4873061"/>
            <a:ext cx="0" cy="160020"/>
          </a:xfrm>
          <a:custGeom>
            <a:avLst/>
            <a:gdLst/>
            <a:ahLst/>
            <a:cxnLst/>
            <a:rect l="l" t="t" r="r" b="b"/>
            <a:pathLst>
              <a:path h="160020">
                <a:moveTo>
                  <a:pt x="0" y="0"/>
                </a:moveTo>
                <a:lnTo>
                  <a:pt x="0" y="159786"/>
                </a:lnTo>
              </a:path>
            </a:pathLst>
          </a:custGeom>
          <a:ln w="6994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11330" y="5448517"/>
            <a:ext cx="375285" cy="407670"/>
          </a:xfrm>
          <a:custGeom>
            <a:avLst/>
            <a:gdLst/>
            <a:ahLst/>
            <a:cxnLst/>
            <a:rect l="l" t="t" r="r" b="b"/>
            <a:pathLst>
              <a:path w="375284" h="407670">
                <a:moveTo>
                  <a:pt x="203675" y="0"/>
                </a:moveTo>
                <a:lnTo>
                  <a:pt x="162462" y="4016"/>
                </a:lnTo>
                <a:lnTo>
                  <a:pt x="124466" y="15682"/>
                </a:lnTo>
                <a:lnTo>
                  <a:pt x="90072" y="34420"/>
                </a:lnTo>
                <a:lnTo>
                  <a:pt x="59666" y="59655"/>
                </a:lnTo>
                <a:lnTo>
                  <a:pt x="34429" y="90067"/>
                </a:lnTo>
                <a:lnTo>
                  <a:pt x="15687" y="124464"/>
                </a:lnTo>
                <a:lnTo>
                  <a:pt x="4018" y="162462"/>
                </a:lnTo>
                <a:lnTo>
                  <a:pt x="0" y="203675"/>
                </a:lnTo>
                <a:lnTo>
                  <a:pt x="4018" y="244880"/>
                </a:lnTo>
                <a:lnTo>
                  <a:pt x="15687" y="282870"/>
                </a:lnTo>
                <a:lnTo>
                  <a:pt x="34429" y="317263"/>
                </a:lnTo>
                <a:lnTo>
                  <a:pt x="59666" y="347673"/>
                </a:lnTo>
                <a:lnTo>
                  <a:pt x="90072" y="372908"/>
                </a:lnTo>
                <a:lnTo>
                  <a:pt x="124466" y="391647"/>
                </a:lnTo>
                <a:lnTo>
                  <a:pt x="162462" y="403312"/>
                </a:lnTo>
                <a:lnTo>
                  <a:pt x="203675" y="407329"/>
                </a:lnTo>
                <a:lnTo>
                  <a:pt x="229393" y="405905"/>
                </a:lnTo>
                <a:lnTo>
                  <a:pt x="277739" y="394317"/>
                </a:lnTo>
                <a:lnTo>
                  <a:pt x="322365" y="370931"/>
                </a:lnTo>
                <a:lnTo>
                  <a:pt x="359665" y="337541"/>
                </a:lnTo>
                <a:lnTo>
                  <a:pt x="359779" y="337392"/>
                </a:lnTo>
                <a:lnTo>
                  <a:pt x="203675" y="337392"/>
                </a:lnTo>
                <a:lnTo>
                  <a:pt x="176456" y="334660"/>
                </a:lnTo>
                <a:lnTo>
                  <a:pt x="129224" y="314539"/>
                </a:lnTo>
                <a:lnTo>
                  <a:pt x="93091" y="278409"/>
                </a:lnTo>
                <a:lnTo>
                  <a:pt x="72690" y="230895"/>
                </a:lnTo>
                <a:lnTo>
                  <a:pt x="69947" y="203675"/>
                </a:lnTo>
                <a:lnTo>
                  <a:pt x="72690" y="177129"/>
                </a:lnTo>
                <a:lnTo>
                  <a:pt x="93091" y="129700"/>
                </a:lnTo>
                <a:lnTo>
                  <a:pt x="129710" y="93091"/>
                </a:lnTo>
                <a:lnTo>
                  <a:pt x="177137" y="72690"/>
                </a:lnTo>
                <a:lnTo>
                  <a:pt x="203675" y="69947"/>
                </a:lnTo>
                <a:lnTo>
                  <a:pt x="356994" y="69947"/>
                </a:lnTo>
                <a:lnTo>
                  <a:pt x="353246" y="65433"/>
                </a:lnTo>
                <a:lnTo>
                  <a:pt x="316960" y="34294"/>
                </a:lnTo>
                <a:lnTo>
                  <a:pt x="274935" y="12724"/>
                </a:lnTo>
                <a:lnTo>
                  <a:pt x="228455" y="1499"/>
                </a:lnTo>
                <a:lnTo>
                  <a:pt x="203675" y="0"/>
                </a:lnTo>
                <a:close/>
              </a:path>
              <a:path w="375284" h="407670">
                <a:moveTo>
                  <a:pt x="317510" y="278417"/>
                </a:moveTo>
                <a:lnTo>
                  <a:pt x="282401" y="313132"/>
                </a:lnTo>
                <a:lnTo>
                  <a:pt x="237702" y="333363"/>
                </a:lnTo>
                <a:lnTo>
                  <a:pt x="203675" y="337392"/>
                </a:lnTo>
                <a:lnTo>
                  <a:pt x="359779" y="337392"/>
                </a:lnTo>
                <a:lnTo>
                  <a:pt x="375103" y="317510"/>
                </a:lnTo>
                <a:lnTo>
                  <a:pt x="317510" y="278417"/>
                </a:lnTo>
                <a:close/>
              </a:path>
              <a:path w="375284" h="407670">
                <a:moveTo>
                  <a:pt x="356994" y="69947"/>
                </a:moveTo>
                <a:lnTo>
                  <a:pt x="203675" y="69947"/>
                </a:lnTo>
                <a:lnTo>
                  <a:pt x="219478" y="70857"/>
                </a:lnTo>
                <a:lnTo>
                  <a:pt x="234963" y="73631"/>
                </a:lnTo>
                <a:lnTo>
                  <a:pt x="278469" y="93285"/>
                </a:lnTo>
                <a:lnTo>
                  <a:pt x="312024" y="125488"/>
                </a:lnTo>
                <a:lnTo>
                  <a:pt x="368947" y="84342"/>
                </a:lnTo>
                <a:lnTo>
                  <a:pt x="356994" y="6994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08391" y="5845666"/>
            <a:ext cx="70485" cy="1270"/>
          </a:xfrm>
          <a:custGeom>
            <a:avLst/>
            <a:gdLst/>
            <a:ahLst/>
            <a:cxnLst/>
            <a:rect l="l" t="t" r="r" b="b"/>
            <a:pathLst>
              <a:path w="70484" h="1270">
                <a:moveTo>
                  <a:pt x="0" y="1269"/>
                </a:moveTo>
                <a:lnTo>
                  <a:pt x="69947" y="1269"/>
                </a:lnTo>
                <a:lnTo>
                  <a:pt x="6994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08391" y="5810741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8859" y="0"/>
                </a:lnTo>
              </a:path>
            </a:pathLst>
          </a:custGeom>
          <a:ln w="6985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43365" y="5460855"/>
            <a:ext cx="0" cy="314960"/>
          </a:xfrm>
          <a:custGeom>
            <a:avLst/>
            <a:gdLst/>
            <a:ahLst/>
            <a:cxnLst/>
            <a:rect l="l" t="t" r="r" b="b"/>
            <a:pathLst>
              <a:path h="314960">
                <a:moveTo>
                  <a:pt x="0" y="0"/>
                </a:moveTo>
                <a:lnTo>
                  <a:pt x="0" y="314960"/>
                </a:lnTo>
              </a:path>
            </a:pathLst>
          </a:custGeom>
          <a:ln w="6994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25082" y="5460855"/>
            <a:ext cx="273050" cy="392430"/>
          </a:xfrm>
          <a:custGeom>
            <a:avLst/>
            <a:gdLst/>
            <a:ahLst/>
            <a:cxnLst/>
            <a:rect l="l" t="t" r="r" b="b"/>
            <a:pathLst>
              <a:path w="273050" h="392429">
                <a:moveTo>
                  <a:pt x="70638" y="0"/>
                </a:moveTo>
                <a:lnTo>
                  <a:pt x="690" y="0"/>
                </a:lnTo>
                <a:lnTo>
                  <a:pt x="690" y="218081"/>
                </a:lnTo>
                <a:lnTo>
                  <a:pt x="0" y="223567"/>
                </a:lnTo>
                <a:lnTo>
                  <a:pt x="1200" y="268309"/>
                </a:lnTo>
                <a:lnTo>
                  <a:pt x="13715" y="314087"/>
                </a:lnTo>
                <a:lnTo>
                  <a:pt x="34632" y="346143"/>
                </a:lnTo>
                <a:lnTo>
                  <a:pt x="63770" y="370999"/>
                </a:lnTo>
                <a:lnTo>
                  <a:pt x="116913" y="390965"/>
                </a:lnTo>
                <a:lnTo>
                  <a:pt x="136470" y="392263"/>
                </a:lnTo>
                <a:lnTo>
                  <a:pt x="154586" y="391114"/>
                </a:lnTo>
                <a:lnTo>
                  <a:pt x="203664" y="374433"/>
                </a:lnTo>
                <a:lnTo>
                  <a:pt x="243301" y="340095"/>
                </a:lnTo>
                <a:lnTo>
                  <a:pt x="254965" y="322316"/>
                </a:lnTo>
                <a:lnTo>
                  <a:pt x="136470" y="322316"/>
                </a:lnTo>
                <a:lnTo>
                  <a:pt x="127347" y="321672"/>
                </a:lnTo>
                <a:lnTo>
                  <a:pt x="87774" y="299767"/>
                </a:lnTo>
                <a:lnTo>
                  <a:pt x="71240" y="256393"/>
                </a:lnTo>
                <a:lnTo>
                  <a:pt x="70649" y="240609"/>
                </a:lnTo>
                <a:lnTo>
                  <a:pt x="70638" y="0"/>
                </a:lnTo>
                <a:close/>
              </a:path>
              <a:path w="273050" h="392429">
                <a:moveTo>
                  <a:pt x="272941" y="0"/>
                </a:moveTo>
                <a:lnTo>
                  <a:pt x="202303" y="0"/>
                </a:lnTo>
                <a:lnTo>
                  <a:pt x="202305" y="245808"/>
                </a:lnTo>
                <a:lnTo>
                  <a:pt x="201700" y="260846"/>
                </a:lnTo>
                <a:lnTo>
                  <a:pt x="188370" y="296711"/>
                </a:lnTo>
                <a:lnTo>
                  <a:pt x="152841" y="320170"/>
                </a:lnTo>
                <a:lnTo>
                  <a:pt x="136470" y="322316"/>
                </a:lnTo>
                <a:lnTo>
                  <a:pt x="254965" y="322316"/>
                </a:lnTo>
                <a:lnTo>
                  <a:pt x="264836" y="300480"/>
                </a:lnTo>
                <a:lnTo>
                  <a:pt x="270540" y="276104"/>
                </a:lnTo>
                <a:lnTo>
                  <a:pt x="272641" y="251857"/>
                </a:lnTo>
                <a:lnTo>
                  <a:pt x="272941" y="227671"/>
                </a:lnTo>
                <a:lnTo>
                  <a:pt x="272941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17892" y="5460365"/>
            <a:ext cx="244475" cy="384810"/>
          </a:xfrm>
          <a:custGeom>
            <a:avLst/>
            <a:gdLst/>
            <a:ahLst/>
            <a:cxnLst/>
            <a:rect l="l" t="t" r="r" b="b"/>
            <a:pathLst>
              <a:path w="244475" h="384810">
                <a:moveTo>
                  <a:pt x="69266" y="267250"/>
                </a:moveTo>
                <a:lnTo>
                  <a:pt x="0" y="276851"/>
                </a:lnTo>
                <a:lnTo>
                  <a:pt x="1381" y="285771"/>
                </a:lnTo>
                <a:lnTo>
                  <a:pt x="2753" y="293320"/>
                </a:lnTo>
                <a:lnTo>
                  <a:pt x="24414" y="336772"/>
                </a:lnTo>
                <a:lnTo>
                  <a:pt x="68575" y="371486"/>
                </a:lnTo>
                <a:lnTo>
                  <a:pt x="106034" y="382975"/>
                </a:lnTo>
                <a:lnTo>
                  <a:pt x="125186" y="384411"/>
                </a:lnTo>
                <a:lnTo>
                  <a:pt x="144019" y="383149"/>
                </a:lnTo>
                <a:lnTo>
                  <a:pt x="182414" y="371662"/>
                </a:lnTo>
                <a:lnTo>
                  <a:pt x="224951" y="333301"/>
                </a:lnTo>
                <a:lnTo>
                  <a:pt x="234912" y="314668"/>
                </a:lnTo>
                <a:lnTo>
                  <a:pt x="126146" y="314668"/>
                </a:lnTo>
                <a:lnTo>
                  <a:pt x="116926" y="313971"/>
                </a:lnTo>
                <a:lnTo>
                  <a:pt x="80333" y="293648"/>
                </a:lnTo>
                <a:lnTo>
                  <a:pt x="72700" y="279605"/>
                </a:lnTo>
                <a:lnTo>
                  <a:pt x="71329" y="275490"/>
                </a:lnTo>
                <a:lnTo>
                  <a:pt x="69957" y="272046"/>
                </a:lnTo>
                <a:lnTo>
                  <a:pt x="69266" y="267250"/>
                </a:lnTo>
                <a:close/>
              </a:path>
              <a:path w="244475" h="384810">
                <a:moveTo>
                  <a:pt x="129176" y="0"/>
                </a:moveTo>
                <a:lnTo>
                  <a:pt x="75011" y="12407"/>
                </a:lnTo>
                <a:lnTo>
                  <a:pt x="34980" y="48138"/>
                </a:lnTo>
                <a:lnTo>
                  <a:pt x="16458" y="99245"/>
                </a:lnTo>
                <a:lnTo>
                  <a:pt x="16319" y="112099"/>
                </a:lnTo>
                <a:lnTo>
                  <a:pt x="17918" y="124955"/>
                </a:lnTo>
                <a:lnTo>
                  <a:pt x="32162" y="162018"/>
                </a:lnTo>
                <a:lnTo>
                  <a:pt x="58284" y="191828"/>
                </a:lnTo>
                <a:lnTo>
                  <a:pt x="91210" y="211018"/>
                </a:lnTo>
                <a:lnTo>
                  <a:pt x="120012" y="219928"/>
                </a:lnTo>
                <a:lnTo>
                  <a:pt x="127550" y="221991"/>
                </a:lnTo>
                <a:lnTo>
                  <a:pt x="133727" y="224053"/>
                </a:lnTo>
                <a:lnTo>
                  <a:pt x="141276" y="226807"/>
                </a:lnTo>
                <a:lnTo>
                  <a:pt x="146071" y="228848"/>
                </a:lnTo>
                <a:lnTo>
                  <a:pt x="151568" y="230911"/>
                </a:lnTo>
                <a:lnTo>
                  <a:pt x="155672" y="235716"/>
                </a:lnTo>
                <a:lnTo>
                  <a:pt x="163901" y="240511"/>
                </a:lnTo>
                <a:lnTo>
                  <a:pt x="168015" y="247358"/>
                </a:lnTo>
                <a:lnTo>
                  <a:pt x="173501" y="259712"/>
                </a:lnTo>
                <a:lnTo>
                  <a:pt x="174120" y="265244"/>
                </a:lnTo>
                <a:lnTo>
                  <a:pt x="174192" y="273428"/>
                </a:lnTo>
                <a:lnTo>
                  <a:pt x="172645" y="281272"/>
                </a:lnTo>
                <a:lnTo>
                  <a:pt x="142850" y="311939"/>
                </a:lnTo>
                <a:lnTo>
                  <a:pt x="126146" y="314668"/>
                </a:lnTo>
                <a:lnTo>
                  <a:pt x="234912" y="314668"/>
                </a:lnTo>
                <a:lnTo>
                  <a:pt x="240654" y="298331"/>
                </a:lnTo>
                <a:lnTo>
                  <a:pt x="244129" y="278914"/>
                </a:lnTo>
                <a:lnTo>
                  <a:pt x="244369" y="265244"/>
                </a:lnTo>
                <a:lnTo>
                  <a:pt x="242933" y="251829"/>
                </a:lnTo>
                <a:lnTo>
                  <a:pt x="228102" y="212386"/>
                </a:lnTo>
                <a:lnTo>
                  <a:pt x="199560" y="180845"/>
                </a:lnTo>
                <a:lnTo>
                  <a:pt x="160128" y="158902"/>
                </a:lnTo>
                <a:lnTo>
                  <a:pt x="130984" y="150672"/>
                </a:lnTo>
                <a:lnTo>
                  <a:pt x="124818" y="148620"/>
                </a:lnTo>
                <a:lnTo>
                  <a:pt x="91901" y="126675"/>
                </a:lnTo>
                <a:lnTo>
                  <a:pt x="89849" y="121880"/>
                </a:lnTo>
                <a:lnTo>
                  <a:pt x="87096" y="117075"/>
                </a:lnTo>
                <a:lnTo>
                  <a:pt x="86405" y="110908"/>
                </a:lnTo>
                <a:lnTo>
                  <a:pt x="87096" y="104721"/>
                </a:lnTo>
                <a:lnTo>
                  <a:pt x="87787" y="95822"/>
                </a:lnTo>
                <a:lnTo>
                  <a:pt x="120012" y="70433"/>
                </a:lnTo>
                <a:lnTo>
                  <a:pt x="127736" y="70046"/>
                </a:lnTo>
                <a:lnTo>
                  <a:pt x="216269" y="70046"/>
                </a:lnTo>
                <a:lnTo>
                  <a:pt x="233157" y="60853"/>
                </a:lnTo>
                <a:lnTo>
                  <a:pt x="196905" y="20916"/>
                </a:lnTo>
                <a:lnTo>
                  <a:pt x="147189" y="1520"/>
                </a:lnTo>
                <a:lnTo>
                  <a:pt x="129176" y="0"/>
                </a:lnTo>
                <a:close/>
              </a:path>
              <a:path w="244475" h="384810">
                <a:moveTo>
                  <a:pt x="216269" y="70046"/>
                </a:moveTo>
                <a:lnTo>
                  <a:pt x="127736" y="70046"/>
                </a:lnTo>
                <a:lnTo>
                  <a:pt x="135527" y="70873"/>
                </a:lnTo>
                <a:lnTo>
                  <a:pt x="143450" y="72853"/>
                </a:lnTo>
                <a:lnTo>
                  <a:pt x="171439" y="94450"/>
                </a:lnTo>
                <a:lnTo>
                  <a:pt x="216269" y="70046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90271" y="5530803"/>
            <a:ext cx="0" cy="316230"/>
          </a:xfrm>
          <a:custGeom>
            <a:avLst/>
            <a:gdLst/>
            <a:ahLst/>
            <a:cxnLst/>
            <a:rect l="l" t="t" r="r" b="b"/>
            <a:pathLst>
              <a:path h="316229">
                <a:moveTo>
                  <a:pt x="0" y="0"/>
                </a:moveTo>
                <a:lnTo>
                  <a:pt x="0" y="316128"/>
                </a:lnTo>
              </a:path>
            </a:pathLst>
          </a:custGeom>
          <a:ln w="6995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21937" y="5811419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841" y="0"/>
                </a:lnTo>
              </a:path>
            </a:pathLst>
          </a:custGeom>
          <a:ln w="6985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56910" y="5690134"/>
            <a:ext cx="0" cy="86360"/>
          </a:xfrm>
          <a:custGeom>
            <a:avLst/>
            <a:gdLst/>
            <a:ahLst/>
            <a:cxnLst/>
            <a:rect l="l" t="t" r="r" b="b"/>
            <a:pathLst>
              <a:path h="86360">
                <a:moveTo>
                  <a:pt x="0" y="0"/>
                </a:moveTo>
                <a:lnTo>
                  <a:pt x="0" y="86359"/>
                </a:lnTo>
              </a:path>
            </a:pathLst>
          </a:custGeom>
          <a:ln w="6994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21937" y="5655209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182" y="0"/>
                </a:lnTo>
              </a:path>
            </a:pathLst>
          </a:custGeom>
          <a:ln w="6985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56910" y="5530114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90170"/>
                </a:lnTo>
              </a:path>
            </a:pathLst>
          </a:custGeom>
          <a:ln w="6994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21937" y="5495189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841" y="0"/>
                </a:lnTo>
              </a:path>
            </a:pathLst>
          </a:custGeom>
          <a:ln w="6985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357135" y="5460851"/>
            <a:ext cx="240029" cy="386715"/>
          </a:xfrm>
          <a:custGeom>
            <a:avLst/>
            <a:gdLst/>
            <a:ahLst/>
            <a:cxnLst/>
            <a:rect l="l" t="t" r="r" b="b"/>
            <a:pathLst>
              <a:path w="240029" h="386714">
                <a:moveTo>
                  <a:pt x="69947" y="0"/>
                </a:moveTo>
                <a:lnTo>
                  <a:pt x="0" y="0"/>
                </a:lnTo>
                <a:lnTo>
                  <a:pt x="0" y="386086"/>
                </a:lnTo>
                <a:lnTo>
                  <a:pt x="69947" y="386086"/>
                </a:lnTo>
                <a:lnTo>
                  <a:pt x="69947" y="255112"/>
                </a:lnTo>
                <a:lnTo>
                  <a:pt x="161929" y="255112"/>
                </a:lnTo>
                <a:lnTo>
                  <a:pt x="154981" y="243459"/>
                </a:lnTo>
                <a:lnTo>
                  <a:pt x="165025" y="238414"/>
                </a:lnTo>
                <a:lnTo>
                  <a:pt x="174615" y="232475"/>
                </a:lnTo>
                <a:lnTo>
                  <a:pt x="183818" y="225513"/>
                </a:lnTo>
                <a:lnTo>
                  <a:pt x="192703" y="217400"/>
                </a:lnTo>
                <a:lnTo>
                  <a:pt x="208720" y="198728"/>
                </a:lnTo>
                <a:lnTo>
                  <a:pt x="216527" y="184473"/>
                </a:lnTo>
                <a:lnTo>
                  <a:pt x="69947" y="184473"/>
                </a:lnTo>
                <a:lnTo>
                  <a:pt x="69947" y="70638"/>
                </a:lnTo>
                <a:lnTo>
                  <a:pt x="215809" y="70638"/>
                </a:lnTo>
                <a:lnTo>
                  <a:pt x="208428" y="57256"/>
                </a:lnTo>
                <a:lnTo>
                  <a:pt x="173751" y="21812"/>
                </a:lnTo>
                <a:lnTo>
                  <a:pt x="128375" y="3102"/>
                </a:lnTo>
                <a:lnTo>
                  <a:pt x="102863" y="690"/>
                </a:lnTo>
                <a:lnTo>
                  <a:pt x="69947" y="690"/>
                </a:lnTo>
                <a:lnTo>
                  <a:pt x="69947" y="0"/>
                </a:lnTo>
                <a:close/>
              </a:path>
              <a:path w="240029" h="386714">
                <a:moveTo>
                  <a:pt x="161929" y="255112"/>
                </a:moveTo>
                <a:lnTo>
                  <a:pt x="80238" y="255112"/>
                </a:lnTo>
                <a:lnTo>
                  <a:pt x="158415" y="386086"/>
                </a:lnTo>
                <a:lnTo>
                  <a:pt x="240025" y="386086"/>
                </a:lnTo>
                <a:lnTo>
                  <a:pt x="161929" y="255112"/>
                </a:lnTo>
                <a:close/>
              </a:path>
              <a:path w="240029" h="386714">
                <a:moveTo>
                  <a:pt x="215809" y="70638"/>
                </a:moveTo>
                <a:lnTo>
                  <a:pt x="102863" y="70638"/>
                </a:lnTo>
                <a:lnTo>
                  <a:pt x="114295" y="71668"/>
                </a:lnTo>
                <a:lnTo>
                  <a:pt x="124894" y="74756"/>
                </a:lnTo>
                <a:lnTo>
                  <a:pt x="155668" y="106045"/>
                </a:lnTo>
                <a:lnTo>
                  <a:pt x="159786" y="127561"/>
                </a:lnTo>
                <a:lnTo>
                  <a:pt x="158756" y="138991"/>
                </a:lnTo>
                <a:lnTo>
                  <a:pt x="134594" y="175220"/>
                </a:lnTo>
                <a:lnTo>
                  <a:pt x="102863" y="184473"/>
                </a:lnTo>
                <a:lnTo>
                  <a:pt x="216527" y="184473"/>
                </a:lnTo>
                <a:lnTo>
                  <a:pt x="220562" y="177105"/>
                </a:lnTo>
                <a:lnTo>
                  <a:pt x="227905" y="153170"/>
                </a:lnTo>
                <a:lnTo>
                  <a:pt x="230424" y="127561"/>
                </a:lnTo>
                <a:lnTo>
                  <a:pt x="227808" y="102243"/>
                </a:lnTo>
                <a:lnTo>
                  <a:pt x="220303" y="78786"/>
                </a:lnTo>
                <a:lnTo>
                  <a:pt x="215809" y="7063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18237" y="767111"/>
            <a:ext cx="3310334" cy="5422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73591" y="5028202"/>
            <a:ext cx="468691" cy="1165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73591" y="3854950"/>
            <a:ext cx="468691" cy="7996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44718" y="3854950"/>
            <a:ext cx="468681" cy="7996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11988" y="4607357"/>
            <a:ext cx="2307913" cy="15866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6" y="3291285"/>
            <a:ext cx="20101587" cy="80158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528" y="2454275"/>
            <a:ext cx="9150800" cy="7924800"/>
          </a:xfrm>
          <a:prstGeom prst="rect">
            <a:avLst/>
          </a:prstGeom>
        </p:spPr>
      </p:pic>
      <p:sp>
        <p:nvSpPr>
          <p:cNvPr id="38" name="object 45"/>
          <p:cNvSpPr/>
          <p:nvPr/>
        </p:nvSpPr>
        <p:spPr>
          <a:xfrm>
            <a:off x="2127250" y="6563251"/>
            <a:ext cx="2514600" cy="9817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4"/>
          <p:cNvSpPr/>
          <p:nvPr/>
        </p:nvSpPr>
        <p:spPr>
          <a:xfrm>
            <a:off x="5373146" y="6568504"/>
            <a:ext cx="2566028" cy="9765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5" y="7655212"/>
            <a:ext cx="20097284" cy="36519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14" y="7645941"/>
            <a:ext cx="20097287" cy="3661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1555" y="3667278"/>
            <a:ext cx="277506" cy="204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85357" y="3667278"/>
            <a:ext cx="1866386" cy="538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82981" y="3664553"/>
            <a:ext cx="457162" cy="2070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60434" y="3674626"/>
            <a:ext cx="468326" cy="1969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64626" y="3722054"/>
            <a:ext cx="74930" cy="141605"/>
          </a:xfrm>
          <a:custGeom>
            <a:avLst/>
            <a:gdLst/>
            <a:ahLst/>
            <a:cxnLst/>
            <a:rect l="l" t="t" r="r" b="b"/>
            <a:pathLst>
              <a:path w="74929" h="141604">
                <a:moveTo>
                  <a:pt x="0" y="141004"/>
                </a:moveTo>
                <a:lnTo>
                  <a:pt x="13338" y="141004"/>
                </a:lnTo>
                <a:lnTo>
                  <a:pt x="13338" y="84112"/>
                </a:lnTo>
                <a:lnTo>
                  <a:pt x="18220" y="54203"/>
                </a:lnTo>
                <a:lnTo>
                  <a:pt x="31372" y="32460"/>
                </a:lnTo>
                <a:lnTo>
                  <a:pt x="50545" y="19190"/>
                </a:lnTo>
                <a:lnTo>
                  <a:pt x="73496" y="14699"/>
                </a:lnTo>
                <a:lnTo>
                  <a:pt x="74857" y="14699"/>
                </a:lnTo>
                <a:lnTo>
                  <a:pt x="74857" y="0"/>
                </a:lnTo>
                <a:lnTo>
                  <a:pt x="55177" y="2564"/>
                </a:lnTo>
                <a:lnTo>
                  <a:pt x="37871" y="11126"/>
                </a:lnTo>
                <a:lnTo>
                  <a:pt x="23677" y="24537"/>
                </a:lnTo>
                <a:lnTo>
                  <a:pt x="13338" y="41647"/>
                </a:lnTo>
                <a:lnTo>
                  <a:pt x="13338" y="2177"/>
                </a:lnTo>
                <a:lnTo>
                  <a:pt x="0" y="2177"/>
                </a:lnTo>
                <a:lnTo>
                  <a:pt x="0" y="1410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66975" y="366979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75277" y="3718999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11012" y="3674626"/>
            <a:ext cx="239398" cy="1969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35484" y="3658295"/>
            <a:ext cx="244566" cy="2132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03881" y="3716820"/>
            <a:ext cx="85327" cy="1514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775365" y="3664011"/>
            <a:ext cx="180872" cy="2075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988708" y="3659111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33146" y="3718997"/>
            <a:ext cx="129424" cy="152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83953" y="3674626"/>
            <a:ext cx="366240" cy="19693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571852" y="3716820"/>
            <a:ext cx="85327" cy="1514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5444" y="3665916"/>
            <a:ext cx="201560" cy="2023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957022" y="3715731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05653" y="3716820"/>
            <a:ext cx="130241" cy="1547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280336" y="3659111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8031" y="3724234"/>
            <a:ext cx="138430" cy="183515"/>
          </a:xfrm>
          <a:custGeom>
            <a:avLst/>
            <a:gdLst/>
            <a:ahLst/>
            <a:cxnLst/>
            <a:rect l="l" t="t" r="r" b="b"/>
            <a:pathLst>
              <a:path w="138429" h="183514">
                <a:moveTo>
                  <a:pt x="73224" y="124127"/>
                </a:moveTo>
                <a:lnTo>
                  <a:pt x="15515" y="0"/>
                </a:lnTo>
                <a:lnTo>
                  <a:pt x="0" y="0"/>
                </a:lnTo>
                <a:lnTo>
                  <a:pt x="66691" y="138009"/>
                </a:lnTo>
                <a:lnTo>
                  <a:pt x="58997" y="153334"/>
                </a:lnTo>
                <a:lnTo>
                  <a:pt x="51073" y="163427"/>
                </a:lnTo>
                <a:lnTo>
                  <a:pt x="42383" y="168977"/>
                </a:lnTo>
                <a:lnTo>
                  <a:pt x="32392" y="170675"/>
                </a:lnTo>
                <a:lnTo>
                  <a:pt x="22048" y="170675"/>
                </a:lnTo>
                <a:lnTo>
                  <a:pt x="16060" y="169041"/>
                </a:lnTo>
                <a:lnTo>
                  <a:pt x="8710" y="165503"/>
                </a:lnTo>
                <a:lnTo>
                  <a:pt x="4083" y="177208"/>
                </a:lnTo>
                <a:lnTo>
                  <a:pt x="10790" y="179866"/>
                </a:lnTo>
                <a:lnTo>
                  <a:pt x="17319" y="181733"/>
                </a:lnTo>
                <a:lnTo>
                  <a:pt x="24103" y="182835"/>
                </a:lnTo>
                <a:lnTo>
                  <a:pt x="31576" y="183196"/>
                </a:lnTo>
                <a:lnTo>
                  <a:pt x="45467" y="181125"/>
                </a:lnTo>
                <a:lnTo>
                  <a:pt x="57572" y="174383"/>
                </a:lnTo>
                <a:lnTo>
                  <a:pt x="68247" y="162181"/>
                </a:lnTo>
                <a:lnTo>
                  <a:pt x="77851" y="143726"/>
                </a:lnTo>
                <a:lnTo>
                  <a:pt x="138009" y="0"/>
                </a:lnTo>
                <a:lnTo>
                  <a:pt x="123310" y="0"/>
                </a:lnTo>
                <a:lnTo>
                  <a:pt x="73224" y="12412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479725" y="3774590"/>
            <a:ext cx="73025" cy="15240"/>
          </a:xfrm>
          <a:custGeom>
            <a:avLst/>
            <a:gdLst/>
            <a:ahLst/>
            <a:cxnLst/>
            <a:rect l="l" t="t" r="r" b="b"/>
            <a:pathLst>
              <a:path w="73025" h="15239">
                <a:moveTo>
                  <a:pt x="0" y="15243"/>
                </a:moveTo>
                <a:lnTo>
                  <a:pt x="72952" y="15243"/>
                </a:lnTo>
                <a:lnTo>
                  <a:pt x="72952" y="0"/>
                </a:lnTo>
                <a:lnTo>
                  <a:pt x="0" y="0"/>
                </a:lnTo>
                <a:lnTo>
                  <a:pt x="0" y="152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86583" y="4009421"/>
            <a:ext cx="115270" cy="1547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32548" y="396294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40850" y="401214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76037" y="4009421"/>
            <a:ext cx="115270" cy="1547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45795" y="4009968"/>
            <a:ext cx="130241" cy="1547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720478" y="3952259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32970" y="4008879"/>
            <a:ext cx="137863" cy="1558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04935" y="3952259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49369" y="3952804"/>
            <a:ext cx="129424" cy="2119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200174" y="3967774"/>
            <a:ext cx="366250" cy="19693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588080" y="4009968"/>
            <a:ext cx="85327" cy="15147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778821" y="3952259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814552" y="4009968"/>
            <a:ext cx="130241" cy="15474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040753" y="4008879"/>
            <a:ext cx="284577" cy="15582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346987" y="3967774"/>
            <a:ext cx="181960" cy="1961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556648" y="396294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564950" y="401214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605376" y="3956678"/>
            <a:ext cx="82550" cy="200025"/>
          </a:xfrm>
          <a:custGeom>
            <a:avLst/>
            <a:gdLst/>
            <a:ahLst/>
            <a:cxnLst/>
            <a:rect l="l" t="t" r="r" b="b"/>
            <a:pathLst>
              <a:path w="82550" h="200025">
                <a:moveTo>
                  <a:pt x="20143" y="199529"/>
                </a:moveTo>
                <a:lnTo>
                  <a:pt x="33481" y="199529"/>
                </a:lnTo>
                <a:lnTo>
                  <a:pt x="33481" y="72952"/>
                </a:lnTo>
                <a:lnTo>
                  <a:pt x="81934" y="72952"/>
                </a:lnTo>
                <a:lnTo>
                  <a:pt x="81934" y="60702"/>
                </a:lnTo>
                <a:lnTo>
                  <a:pt x="33481" y="60702"/>
                </a:lnTo>
                <a:lnTo>
                  <a:pt x="33481" y="47364"/>
                </a:lnTo>
                <a:lnTo>
                  <a:pt x="35183" y="31886"/>
                </a:lnTo>
                <a:lnTo>
                  <a:pt x="40354" y="20926"/>
                </a:lnTo>
                <a:lnTo>
                  <a:pt x="49099" y="14405"/>
                </a:lnTo>
                <a:lnTo>
                  <a:pt x="61519" y="12249"/>
                </a:lnTo>
                <a:lnTo>
                  <a:pt x="68596" y="12249"/>
                </a:lnTo>
                <a:lnTo>
                  <a:pt x="74313" y="13338"/>
                </a:lnTo>
                <a:lnTo>
                  <a:pt x="82207" y="15788"/>
                </a:lnTo>
                <a:lnTo>
                  <a:pt x="82207" y="3266"/>
                </a:lnTo>
                <a:lnTo>
                  <a:pt x="75946" y="1088"/>
                </a:lnTo>
                <a:lnTo>
                  <a:pt x="69957" y="0"/>
                </a:lnTo>
                <a:lnTo>
                  <a:pt x="61519" y="0"/>
                </a:lnTo>
                <a:lnTo>
                  <a:pt x="27148" y="17655"/>
                </a:lnTo>
                <a:lnTo>
                  <a:pt x="20143" y="47092"/>
                </a:lnTo>
                <a:lnTo>
                  <a:pt x="20143" y="60702"/>
                </a:lnTo>
                <a:lnTo>
                  <a:pt x="0" y="60702"/>
                </a:lnTo>
                <a:lnTo>
                  <a:pt x="0" y="72952"/>
                </a:lnTo>
                <a:lnTo>
                  <a:pt x="20143" y="72952"/>
                </a:lnTo>
                <a:lnTo>
                  <a:pt x="20143" y="19952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724467" y="4012145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716165" y="3962939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762096" y="4008879"/>
            <a:ext cx="276967" cy="15582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60168" y="4008879"/>
            <a:ext cx="137863" cy="1558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23829" y="396294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232130" y="401214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269768" y="3952804"/>
            <a:ext cx="153107" cy="21190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446700" y="4008879"/>
            <a:ext cx="129424" cy="15256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201555" y="4253574"/>
            <a:ext cx="161545" cy="20101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388284" y="4302027"/>
            <a:ext cx="238853" cy="15582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50965" y="4302027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01498" y="4302027"/>
            <a:ext cx="328958" cy="15582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01555" y="4756113"/>
            <a:ext cx="288129" cy="20428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520316" y="4763462"/>
            <a:ext cx="181954" cy="19611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729972" y="4758628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738274" y="4807835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75912" y="4804567"/>
            <a:ext cx="137863" cy="1558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39574" y="4758628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47876" y="4807835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995039" y="4804568"/>
            <a:ext cx="291657" cy="19611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307800" y="4804567"/>
            <a:ext cx="137863" cy="1558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471461" y="4758628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479764" y="4807835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517400" y="4748492"/>
            <a:ext cx="153107" cy="21190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694339" y="4804567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919721" y="4804567"/>
            <a:ext cx="140041" cy="15582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81417" y="4804567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330144" y="4747947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365870" y="4805656"/>
            <a:ext cx="130241" cy="15474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607104" y="4758628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615406" y="4807835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662569" y="4763462"/>
            <a:ext cx="506707" cy="19693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213719" y="4747947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249451" y="4805656"/>
            <a:ext cx="130241" cy="15474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400796" y="4804567"/>
            <a:ext cx="137863" cy="15582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564452" y="4758628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572754" y="4807835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610390" y="4748492"/>
            <a:ext cx="153107" cy="21190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787329" y="4804567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013261" y="4747947"/>
            <a:ext cx="148479" cy="21244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1185561" y="4804567"/>
            <a:ext cx="140041" cy="15582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361068" y="4747947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477639" y="4752847"/>
            <a:ext cx="340386" cy="20754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1847088" y="4809802"/>
            <a:ext cx="119380" cy="142240"/>
          </a:xfrm>
          <a:custGeom>
            <a:avLst/>
            <a:gdLst/>
            <a:ahLst/>
            <a:cxnLst/>
            <a:rect l="l" t="t" r="r" b="b"/>
            <a:pathLst>
              <a:path w="119379" h="142239">
                <a:moveTo>
                  <a:pt x="0" y="142093"/>
                </a:moveTo>
                <a:lnTo>
                  <a:pt x="13338" y="142093"/>
                </a:lnTo>
                <a:lnTo>
                  <a:pt x="13338" y="61791"/>
                </a:lnTo>
                <a:lnTo>
                  <a:pt x="17038" y="41877"/>
                </a:lnTo>
                <a:lnTo>
                  <a:pt x="27220" y="26200"/>
                </a:lnTo>
                <a:lnTo>
                  <a:pt x="42507" y="15932"/>
                </a:lnTo>
                <a:lnTo>
                  <a:pt x="61519" y="12249"/>
                </a:lnTo>
                <a:lnTo>
                  <a:pt x="80237" y="15630"/>
                </a:lnTo>
                <a:lnTo>
                  <a:pt x="94082" y="25213"/>
                </a:lnTo>
                <a:lnTo>
                  <a:pt x="102669" y="40155"/>
                </a:lnTo>
                <a:lnTo>
                  <a:pt x="105617" y="59613"/>
                </a:lnTo>
                <a:lnTo>
                  <a:pt x="105617" y="142093"/>
                </a:lnTo>
                <a:lnTo>
                  <a:pt x="118955" y="142093"/>
                </a:lnTo>
                <a:lnTo>
                  <a:pt x="118955" y="57163"/>
                </a:lnTo>
                <a:lnTo>
                  <a:pt x="115216" y="34221"/>
                </a:lnTo>
                <a:lnTo>
                  <a:pt x="104358" y="16128"/>
                </a:lnTo>
                <a:lnTo>
                  <a:pt x="86915" y="4261"/>
                </a:lnTo>
                <a:lnTo>
                  <a:pt x="63424" y="0"/>
                </a:lnTo>
                <a:lnTo>
                  <a:pt x="46220" y="2254"/>
                </a:lnTo>
                <a:lnTo>
                  <a:pt x="32358" y="8438"/>
                </a:lnTo>
                <a:lnTo>
                  <a:pt x="21508" y="17685"/>
                </a:lnTo>
                <a:lnTo>
                  <a:pt x="13338" y="29126"/>
                </a:lnTo>
                <a:lnTo>
                  <a:pt x="13338" y="3266"/>
                </a:lnTo>
                <a:lnTo>
                  <a:pt x="0" y="3266"/>
                </a:lnTo>
                <a:lnTo>
                  <a:pt x="0" y="14209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1995170" y="4810344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09" h="144779">
                <a:moveTo>
                  <a:pt x="56891" y="144270"/>
                </a:moveTo>
                <a:lnTo>
                  <a:pt x="75631" y="141416"/>
                </a:lnTo>
                <a:lnTo>
                  <a:pt x="90849" y="133280"/>
                </a:lnTo>
                <a:lnTo>
                  <a:pt x="101066" y="120499"/>
                </a:lnTo>
                <a:lnTo>
                  <a:pt x="104800" y="103711"/>
                </a:lnTo>
                <a:lnTo>
                  <a:pt x="104800" y="103167"/>
                </a:lnTo>
                <a:lnTo>
                  <a:pt x="75631" y="69519"/>
                </a:lnTo>
                <a:lnTo>
                  <a:pt x="44646" y="59800"/>
                </a:lnTo>
                <a:lnTo>
                  <a:pt x="32290" y="54441"/>
                </a:lnTo>
                <a:lnTo>
                  <a:pt x="23660" y="47245"/>
                </a:lnTo>
                <a:lnTo>
                  <a:pt x="20415" y="37292"/>
                </a:lnTo>
                <a:lnTo>
                  <a:pt x="20415" y="36748"/>
                </a:lnTo>
                <a:lnTo>
                  <a:pt x="22669" y="27106"/>
                </a:lnTo>
                <a:lnTo>
                  <a:pt x="29058" y="19428"/>
                </a:lnTo>
                <a:lnTo>
                  <a:pt x="39019" y="14354"/>
                </a:lnTo>
                <a:lnTo>
                  <a:pt x="51991" y="12521"/>
                </a:lnTo>
                <a:lnTo>
                  <a:pt x="63071" y="13504"/>
                </a:lnTo>
                <a:lnTo>
                  <a:pt x="74074" y="16298"/>
                </a:lnTo>
                <a:lnTo>
                  <a:pt x="84720" y="20675"/>
                </a:lnTo>
                <a:lnTo>
                  <a:pt x="94728" y="26404"/>
                </a:lnTo>
                <a:lnTo>
                  <a:pt x="101806" y="15243"/>
                </a:lnTo>
                <a:lnTo>
                  <a:pt x="90586" y="8957"/>
                </a:lnTo>
                <a:lnTo>
                  <a:pt x="78192" y="4151"/>
                </a:lnTo>
                <a:lnTo>
                  <a:pt x="65287" y="1080"/>
                </a:lnTo>
                <a:lnTo>
                  <a:pt x="52536" y="0"/>
                </a:lnTo>
                <a:lnTo>
                  <a:pt x="34021" y="2858"/>
                </a:lnTo>
                <a:lnTo>
                  <a:pt x="19565" y="10820"/>
                </a:lnTo>
                <a:lnTo>
                  <a:pt x="10161" y="22967"/>
                </a:lnTo>
                <a:lnTo>
                  <a:pt x="6805" y="38381"/>
                </a:lnTo>
                <a:lnTo>
                  <a:pt x="6805" y="38925"/>
                </a:lnTo>
                <a:lnTo>
                  <a:pt x="11071" y="54412"/>
                </a:lnTo>
                <a:lnTo>
                  <a:pt x="22151" y="64819"/>
                </a:lnTo>
                <a:lnTo>
                  <a:pt x="37467" y="71807"/>
                </a:lnTo>
                <a:lnTo>
                  <a:pt x="54441" y="77035"/>
                </a:lnTo>
                <a:lnTo>
                  <a:pt x="68337" y="81373"/>
                </a:lnTo>
                <a:lnTo>
                  <a:pt x="80063" y="86834"/>
                </a:lnTo>
                <a:lnTo>
                  <a:pt x="88165" y="94337"/>
                </a:lnTo>
                <a:lnTo>
                  <a:pt x="91190" y="104800"/>
                </a:lnTo>
                <a:lnTo>
                  <a:pt x="91190" y="105344"/>
                </a:lnTo>
                <a:lnTo>
                  <a:pt x="88599" y="116245"/>
                </a:lnTo>
                <a:lnTo>
                  <a:pt x="81492" y="124569"/>
                </a:lnTo>
                <a:lnTo>
                  <a:pt x="70863" y="129881"/>
                </a:lnTo>
                <a:lnTo>
                  <a:pt x="57708" y="131749"/>
                </a:lnTo>
                <a:lnTo>
                  <a:pt x="44603" y="130545"/>
                </a:lnTo>
                <a:lnTo>
                  <a:pt x="31882" y="127019"/>
                </a:lnTo>
                <a:lnTo>
                  <a:pt x="19620" y="121298"/>
                </a:lnTo>
                <a:lnTo>
                  <a:pt x="7894" y="113511"/>
                </a:lnTo>
                <a:lnTo>
                  <a:pt x="0" y="124127"/>
                </a:lnTo>
                <a:lnTo>
                  <a:pt x="12257" y="132327"/>
                </a:lnTo>
                <a:lnTo>
                  <a:pt x="26404" y="138690"/>
                </a:lnTo>
                <a:lnTo>
                  <a:pt x="41571" y="142807"/>
                </a:lnTo>
                <a:lnTo>
                  <a:pt x="56891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126101" y="4809802"/>
            <a:ext cx="130175" cy="145415"/>
          </a:xfrm>
          <a:custGeom>
            <a:avLst/>
            <a:gdLst/>
            <a:ahLst/>
            <a:cxnLst/>
            <a:rect l="l" t="t" r="r" b="b"/>
            <a:pathLst>
              <a:path w="130175" h="145414">
                <a:moveTo>
                  <a:pt x="68052" y="145359"/>
                </a:moveTo>
                <a:lnTo>
                  <a:pt x="86290" y="143420"/>
                </a:lnTo>
                <a:lnTo>
                  <a:pt x="101465" y="138009"/>
                </a:lnTo>
                <a:lnTo>
                  <a:pt x="114293" y="129741"/>
                </a:lnTo>
                <a:lnTo>
                  <a:pt x="125488" y="119227"/>
                </a:lnTo>
                <a:lnTo>
                  <a:pt x="116233" y="111061"/>
                </a:lnTo>
                <a:lnTo>
                  <a:pt x="106990" y="119631"/>
                </a:lnTo>
                <a:lnTo>
                  <a:pt x="96191" y="126543"/>
                </a:lnTo>
                <a:lnTo>
                  <a:pt x="83504" y="131157"/>
                </a:lnTo>
                <a:lnTo>
                  <a:pt x="68596" y="132837"/>
                </a:lnTo>
                <a:lnTo>
                  <a:pt x="48950" y="129150"/>
                </a:lnTo>
                <a:lnTo>
                  <a:pt x="32086" y="118444"/>
                </a:lnTo>
                <a:lnTo>
                  <a:pt x="19867" y="101257"/>
                </a:lnTo>
                <a:lnTo>
                  <a:pt x="14154" y="78123"/>
                </a:lnTo>
                <a:lnTo>
                  <a:pt x="129299" y="78123"/>
                </a:lnTo>
                <a:lnTo>
                  <a:pt x="129571" y="75946"/>
                </a:lnTo>
                <a:lnTo>
                  <a:pt x="129571" y="75129"/>
                </a:lnTo>
                <a:lnTo>
                  <a:pt x="129571" y="72679"/>
                </a:lnTo>
                <a:lnTo>
                  <a:pt x="125092" y="43983"/>
                </a:lnTo>
                <a:lnTo>
                  <a:pt x="112320" y="20926"/>
                </a:lnTo>
                <a:lnTo>
                  <a:pt x="92249" y="5576"/>
                </a:lnTo>
                <a:lnTo>
                  <a:pt x="65874" y="0"/>
                </a:lnTo>
                <a:lnTo>
                  <a:pt x="39734" y="5648"/>
                </a:lnTo>
                <a:lnTo>
                  <a:pt x="18850" y="21096"/>
                </a:lnTo>
                <a:lnTo>
                  <a:pt x="5010" y="44097"/>
                </a:lnTo>
                <a:lnTo>
                  <a:pt x="0" y="72407"/>
                </a:lnTo>
                <a:lnTo>
                  <a:pt x="0" y="72952"/>
                </a:lnTo>
                <a:lnTo>
                  <a:pt x="5503" y="102524"/>
                </a:lnTo>
                <a:lnTo>
                  <a:pt x="20347" y="125386"/>
                </a:lnTo>
                <a:lnTo>
                  <a:pt x="42030" y="140132"/>
                </a:lnTo>
                <a:lnTo>
                  <a:pt x="68052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2140256" y="4822051"/>
            <a:ext cx="101600" cy="53975"/>
          </a:xfrm>
          <a:custGeom>
            <a:avLst/>
            <a:gdLst/>
            <a:ahLst/>
            <a:cxnLst/>
            <a:rect l="l" t="t" r="r" b="b"/>
            <a:pathLst>
              <a:path w="101600" h="53975">
                <a:moveTo>
                  <a:pt x="0" y="53897"/>
                </a:moveTo>
                <a:lnTo>
                  <a:pt x="5163" y="32499"/>
                </a:lnTo>
                <a:lnTo>
                  <a:pt x="16196" y="15413"/>
                </a:lnTo>
                <a:lnTo>
                  <a:pt x="31925" y="4095"/>
                </a:lnTo>
                <a:lnTo>
                  <a:pt x="51175" y="0"/>
                </a:lnTo>
                <a:lnTo>
                  <a:pt x="72126" y="4478"/>
                </a:lnTo>
                <a:lnTo>
                  <a:pt x="87311" y="16434"/>
                </a:lnTo>
                <a:lnTo>
                  <a:pt x="96880" y="33647"/>
                </a:lnTo>
                <a:lnTo>
                  <a:pt x="100989" y="53897"/>
                </a:lnTo>
                <a:lnTo>
                  <a:pt x="0" y="538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2288067" y="4758628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2262208" y="4813070"/>
            <a:ext cx="41275" cy="183515"/>
          </a:xfrm>
          <a:custGeom>
            <a:avLst/>
            <a:gdLst/>
            <a:ahLst/>
            <a:cxnLst/>
            <a:rect l="l" t="t" r="r" b="b"/>
            <a:pathLst>
              <a:path w="41275" h="183514">
                <a:moveTo>
                  <a:pt x="11160" y="183196"/>
                </a:moveTo>
                <a:lnTo>
                  <a:pt x="23375" y="181240"/>
                </a:lnTo>
                <a:lnTo>
                  <a:pt x="32733" y="175302"/>
                </a:lnTo>
                <a:lnTo>
                  <a:pt x="38721" y="165281"/>
                </a:lnTo>
                <a:lnTo>
                  <a:pt x="40831" y="151075"/>
                </a:lnTo>
                <a:lnTo>
                  <a:pt x="40831" y="0"/>
                </a:lnTo>
                <a:lnTo>
                  <a:pt x="27493" y="0"/>
                </a:lnTo>
                <a:lnTo>
                  <a:pt x="27493" y="151892"/>
                </a:lnTo>
                <a:lnTo>
                  <a:pt x="26276" y="160424"/>
                </a:lnTo>
                <a:lnTo>
                  <a:pt x="22865" y="166455"/>
                </a:lnTo>
                <a:lnTo>
                  <a:pt x="17617" y="170037"/>
                </a:lnTo>
                <a:lnTo>
                  <a:pt x="10888" y="171219"/>
                </a:lnTo>
                <a:lnTo>
                  <a:pt x="7894" y="171219"/>
                </a:lnTo>
                <a:lnTo>
                  <a:pt x="3266" y="170947"/>
                </a:lnTo>
                <a:lnTo>
                  <a:pt x="0" y="170402"/>
                </a:lnTo>
                <a:lnTo>
                  <a:pt x="0" y="182107"/>
                </a:lnTo>
                <a:lnTo>
                  <a:pt x="4083" y="182924"/>
                </a:lnTo>
                <a:lnTo>
                  <a:pt x="7349" y="183196"/>
                </a:lnTo>
                <a:lnTo>
                  <a:pt x="11160" y="18319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2334006" y="4804567"/>
            <a:ext cx="153107" cy="15582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206791" y="5054496"/>
            <a:ext cx="137160" cy="191135"/>
          </a:xfrm>
          <a:custGeom>
            <a:avLst/>
            <a:gdLst/>
            <a:ahLst/>
            <a:cxnLst/>
            <a:rect l="l" t="t" r="r" b="b"/>
            <a:pathLst>
              <a:path w="137159" h="191135">
                <a:moveTo>
                  <a:pt x="0" y="190546"/>
                </a:moveTo>
                <a:lnTo>
                  <a:pt x="136921" y="190546"/>
                </a:lnTo>
                <a:lnTo>
                  <a:pt x="136921" y="177480"/>
                </a:lnTo>
                <a:lnTo>
                  <a:pt x="14154" y="177480"/>
                </a:lnTo>
                <a:lnTo>
                  <a:pt x="14154" y="100989"/>
                </a:lnTo>
                <a:lnTo>
                  <a:pt x="123310" y="100989"/>
                </a:lnTo>
                <a:lnTo>
                  <a:pt x="123310" y="87923"/>
                </a:lnTo>
                <a:lnTo>
                  <a:pt x="14154" y="87923"/>
                </a:lnTo>
                <a:lnTo>
                  <a:pt x="14154" y="13066"/>
                </a:lnTo>
                <a:lnTo>
                  <a:pt x="135560" y="13066"/>
                </a:lnTo>
                <a:lnTo>
                  <a:pt x="135560" y="0"/>
                </a:lnTo>
                <a:lnTo>
                  <a:pt x="0" y="0"/>
                </a:lnTo>
                <a:lnTo>
                  <a:pt x="0" y="1905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367392" y="5103492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09" h="144779">
                <a:moveTo>
                  <a:pt x="56891" y="144270"/>
                </a:moveTo>
                <a:lnTo>
                  <a:pt x="75631" y="141416"/>
                </a:lnTo>
                <a:lnTo>
                  <a:pt x="90849" y="133280"/>
                </a:lnTo>
                <a:lnTo>
                  <a:pt x="101066" y="120499"/>
                </a:lnTo>
                <a:lnTo>
                  <a:pt x="104800" y="103711"/>
                </a:lnTo>
                <a:lnTo>
                  <a:pt x="104800" y="103167"/>
                </a:lnTo>
                <a:lnTo>
                  <a:pt x="75631" y="69519"/>
                </a:lnTo>
                <a:lnTo>
                  <a:pt x="44646" y="59800"/>
                </a:lnTo>
                <a:lnTo>
                  <a:pt x="32290" y="54441"/>
                </a:lnTo>
                <a:lnTo>
                  <a:pt x="23660" y="47245"/>
                </a:lnTo>
                <a:lnTo>
                  <a:pt x="20415" y="37292"/>
                </a:lnTo>
                <a:lnTo>
                  <a:pt x="20415" y="36748"/>
                </a:lnTo>
                <a:lnTo>
                  <a:pt x="22669" y="27106"/>
                </a:lnTo>
                <a:lnTo>
                  <a:pt x="29058" y="19428"/>
                </a:lnTo>
                <a:lnTo>
                  <a:pt x="39019" y="14354"/>
                </a:lnTo>
                <a:lnTo>
                  <a:pt x="51991" y="12521"/>
                </a:lnTo>
                <a:lnTo>
                  <a:pt x="63071" y="13504"/>
                </a:lnTo>
                <a:lnTo>
                  <a:pt x="74074" y="16298"/>
                </a:lnTo>
                <a:lnTo>
                  <a:pt x="84720" y="20675"/>
                </a:lnTo>
                <a:lnTo>
                  <a:pt x="94728" y="26404"/>
                </a:lnTo>
                <a:lnTo>
                  <a:pt x="101806" y="15243"/>
                </a:lnTo>
                <a:lnTo>
                  <a:pt x="90586" y="8957"/>
                </a:lnTo>
                <a:lnTo>
                  <a:pt x="78192" y="4151"/>
                </a:lnTo>
                <a:lnTo>
                  <a:pt x="65287" y="1080"/>
                </a:lnTo>
                <a:lnTo>
                  <a:pt x="52536" y="0"/>
                </a:lnTo>
                <a:lnTo>
                  <a:pt x="34021" y="2858"/>
                </a:lnTo>
                <a:lnTo>
                  <a:pt x="19565" y="10820"/>
                </a:lnTo>
                <a:lnTo>
                  <a:pt x="10161" y="22967"/>
                </a:lnTo>
                <a:lnTo>
                  <a:pt x="6805" y="38381"/>
                </a:lnTo>
                <a:lnTo>
                  <a:pt x="6805" y="38925"/>
                </a:lnTo>
                <a:lnTo>
                  <a:pt x="11071" y="54412"/>
                </a:lnTo>
                <a:lnTo>
                  <a:pt x="22151" y="64819"/>
                </a:lnTo>
                <a:lnTo>
                  <a:pt x="37467" y="71807"/>
                </a:lnTo>
                <a:lnTo>
                  <a:pt x="54441" y="77035"/>
                </a:lnTo>
                <a:lnTo>
                  <a:pt x="68337" y="81373"/>
                </a:lnTo>
                <a:lnTo>
                  <a:pt x="80063" y="86834"/>
                </a:lnTo>
                <a:lnTo>
                  <a:pt x="88165" y="94337"/>
                </a:lnTo>
                <a:lnTo>
                  <a:pt x="91190" y="104800"/>
                </a:lnTo>
                <a:lnTo>
                  <a:pt x="91190" y="105344"/>
                </a:lnTo>
                <a:lnTo>
                  <a:pt x="88599" y="116245"/>
                </a:lnTo>
                <a:lnTo>
                  <a:pt x="81492" y="124569"/>
                </a:lnTo>
                <a:lnTo>
                  <a:pt x="70863" y="129881"/>
                </a:lnTo>
                <a:lnTo>
                  <a:pt x="57708" y="131749"/>
                </a:lnTo>
                <a:lnTo>
                  <a:pt x="44603" y="130545"/>
                </a:lnTo>
                <a:lnTo>
                  <a:pt x="31882" y="127019"/>
                </a:lnTo>
                <a:lnTo>
                  <a:pt x="19620" y="121298"/>
                </a:lnTo>
                <a:lnTo>
                  <a:pt x="7894" y="113511"/>
                </a:lnTo>
                <a:lnTo>
                  <a:pt x="0" y="124127"/>
                </a:lnTo>
                <a:lnTo>
                  <a:pt x="12257" y="132327"/>
                </a:lnTo>
                <a:lnTo>
                  <a:pt x="26404" y="138690"/>
                </a:lnTo>
                <a:lnTo>
                  <a:pt x="41571" y="142807"/>
                </a:lnTo>
                <a:lnTo>
                  <a:pt x="56891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492338" y="5061845"/>
            <a:ext cx="82550" cy="186055"/>
          </a:xfrm>
          <a:custGeom>
            <a:avLst/>
            <a:gdLst/>
            <a:ahLst/>
            <a:cxnLst/>
            <a:rect l="l" t="t" r="r" b="b"/>
            <a:pathLst>
              <a:path w="82550" h="186054">
                <a:moveTo>
                  <a:pt x="59069" y="185646"/>
                </a:moveTo>
                <a:lnTo>
                  <a:pt x="67780" y="185646"/>
                </a:lnTo>
                <a:lnTo>
                  <a:pt x="74585" y="184013"/>
                </a:lnTo>
                <a:lnTo>
                  <a:pt x="81662" y="180746"/>
                </a:lnTo>
                <a:lnTo>
                  <a:pt x="81662" y="168225"/>
                </a:lnTo>
                <a:lnTo>
                  <a:pt x="73768" y="171763"/>
                </a:lnTo>
                <a:lnTo>
                  <a:pt x="68052" y="173124"/>
                </a:lnTo>
                <a:lnTo>
                  <a:pt x="61247" y="173124"/>
                </a:lnTo>
                <a:lnTo>
                  <a:pt x="50133" y="171708"/>
                </a:lnTo>
                <a:lnTo>
                  <a:pt x="41341" y="167102"/>
                </a:lnTo>
                <a:lnTo>
                  <a:pt x="35561" y="158770"/>
                </a:lnTo>
                <a:lnTo>
                  <a:pt x="33481" y="146176"/>
                </a:lnTo>
                <a:lnTo>
                  <a:pt x="33481" y="56619"/>
                </a:lnTo>
                <a:lnTo>
                  <a:pt x="82207" y="56619"/>
                </a:lnTo>
                <a:lnTo>
                  <a:pt x="82207" y="44370"/>
                </a:lnTo>
                <a:lnTo>
                  <a:pt x="33481" y="44370"/>
                </a:lnTo>
                <a:lnTo>
                  <a:pt x="33481" y="0"/>
                </a:lnTo>
                <a:lnTo>
                  <a:pt x="20143" y="0"/>
                </a:lnTo>
                <a:lnTo>
                  <a:pt x="20143" y="44370"/>
                </a:lnTo>
                <a:lnTo>
                  <a:pt x="0" y="44370"/>
                </a:lnTo>
                <a:lnTo>
                  <a:pt x="0" y="56619"/>
                </a:lnTo>
                <a:lnTo>
                  <a:pt x="20143" y="56619"/>
                </a:lnTo>
                <a:lnTo>
                  <a:pt x="20143" y="147537"/>
                </a:lnTo>
                <a:lnTo>
                  <a:pt x="23201" y="164631"/>
                </a:lnTo>
                <a:lnTo>
                  <a:pt x="31542" y="176493"/>
                </a:lnTo>
                <a:lnTo>
                  <a:pt x="43914" y="183405"/>
                </a:lnTo>
                <a:lnTo>
                  <a:pt x="59069" y="1856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595775" y="5104039"/>
            <a:ext cx="120014" cy="144780"/>
          </a:xfrm>
          <a:custGeom>
            <a:avLst/>
            <a:gdLst/>
            <a:ahLst/>
            <a:cxnLst/>
            <a:rect l="l" t="t" r="r" b="b"/>
            <a:pathLst>
              <a:path w="120015" h="144779">
                <a:moveTo>
                  <a:pt x="53625" y="144270"/>
                </a:moveTo>
                <a:lnTo>
                  <a:pt x="71718" y="142020"/>
                </a:lnTo>
                <a:lnTo>
                  <a:pt x="86494" y="136070"/>
                </a:lnTo>
                <a:lnTo>
                  <a:pt x="98105" y="127619"/>
                </a:lnTo>
                <a:lnTo>
                  <a:pt x="106705" y="117866"/>
                </a:lnTo>
                <a:lnTo>
                  <a:pt x="106705" y="141004"/>
                </a:lnTo>
                <a:lnTo>
                  <a:pt x="119771" y="141004"/>
                </a:lnTo>
                <a:lnTo>
                  <a:pt x="119771" y="54441"/>
                </a:lnTo>
                <a:lnTo>
                  <a:pt x="105617" y="15243"/>
                </a:lnTo>
                <a:lnTo>
                  <a:pt x="61791" y="0"/>
                </a:lnTo>
                <a:lnTo>
                  <a:pt x="48198" y="876"/>
                </a:lnTo>
                <a:lnTo>
                  <a:pt x="35727" y="3334"/>
                </a:lnTo>
                <a:lnTo>
                  <a:pt x="23971" y="7119"/>
                </a:lnTo>
                <a:lnTo>
                  <a:pt x="12521" y="11977"/>
                </a:lnTo>
                <a:lnTo>
                  <a:pt x="17421" y="23682"/>
                </a:lnTo>
                <a:lnTo>
                  <a:pt x="27250" y="19182"/>
                </a:lnTo>
                <a:lnTo>
                  <a:pt x="37666" y="15652"/>
                </a:lnTo>
                <a:lnTo>
                  <a:pt x="48848" y="13346"/>
                </a:lnTo>
                <a:lnTo>
                  <a:pt x="60974" y="12521"/>
                </a:lnTo>
                <a:lnTo>
                  <a:pt x="80178" y="15213"/>
                </a:lnTo>
                <a:lnTo>
                  <a:pt x="94558" y="23239"/>
                </a:lnTo>
                <a:lnTo>
                  <a:pt x="103579" y="36522"/>
                </a:lnTo>
                <a:lnTo>
                  <a:pt x="106705" y="54986"/>
                </a:lnTo>
                <a:lnTo>
                  <a:pt x="106705" y="60974"/>
                </a:lnTo>
                <a:lnTo>
                  <a:pt x="96608" y="58546"/>
                </a:lnTo>
                <a:lnTo>
                  <a:pt x="85949" y="56653"/>
                </a:lnTo>
                <a:lnTo>
                  <a:pt x="74168" y="55424"/>
                </a:lnTo>
                <a:lnTo>
                  <a:pt x="60702" y="54986"/>
                </a:lnTo>
                <a:lnTo>
                  <a:pt x="36059" y="57989"/>
                </a:lnTo>
                <a:lnTo>
                  <a:pt x="16876" y="66759"/>
                </a:lnTo>
                <a:lnTo>
                  <a:pt x="4431" y="80939"/>
                </a:lnTo>
                <a:lnTo>
                  <a:pt x="0" y="100172"/>
                </a:lnTo>
                <a:lnTo>
                  <a:pt x="0" y="100717"/>
                </a:lnTo>
                <a:lnTo>
                  <a:pt x="4742" y="119695"/>
                </a:lnTo>
                <a:lnTo>
                  <a:pt x="17115" y="133314"/>
                </a:lnTo>
                <a:lnTo>
                  <a:pt x="34336" y="141523"/>
                </a:lnTo>
                <a:lnTo>
                  <a:pt x="53625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609930" y="5171002"/>
            <a:ext cx="93345" cy="65405"/>
          </a:xfrm>
          <a:custGeom>
            <a:avLst/>
            <a:gdLst/>
            <a:ahLst/>
            <a:cxnLst/>
            <a:rect l="l" t="t" r="r" b="b"/>
            <a:pathLst>
              <a:path w="93345" h="65404">
                <a:moveTo>
                  <a:pt x="40286" y="64785"/>
                </a:moveTo>
                <a:lnTo>
                  <a:pt x="25034" y="62642"/>
                </a:lnTo>
                <a:lnTo>
                  <a:pt x="12181" y="56415"/>
                </a:lnTo>
                <a:lnTo>
                  <a:pt x="3309" y="46411"/>
                </a:lnTo>
                <a:lnTo>
                  <a:pt x="0" y="32937"/>
                </a:lnTo>
                <a:lnTo>
                  <a:pt x="0" y="32392"/>
                </a:lnTo>
                <a:lnTo>
                  <a:pt x="3011" y="19177"/>
                </a:lnTo>
                <a:lnTo>
                  <a:pt x="11841" y="8948"/>
                </a:lnTo>
                <a:lnTo>
                  <a:pt x="26183" y="2343"/>
                </a:lnTo>
                <a:lnTo>
                  <a:pt x="45731" y="0"/>
                </a:lnTo>
                <a:lnTo>
                  <a:pt x="59826" y="557"/>
                </a:lnTo>
                <a:lnTo>
                  <a:pt x="72339" y="2007"/>
                </a:lnTo>
                <a:lnTo>
                  <a:pt x="83321" y="4019"/>
                </a:lnTo>
                <a:lnTo>
                  <a:pt x="92823" y="6260"/>
                </a:lnTo>
                <a:lnTo>
                  <a:pt x="92823" y="22048"/>
                </a:lnTo>
                <a:lnTo>
                  <a:pt x="88595" y="39406"/>
                </a:lnTo>
                <a:lnTo>
                  <a:pt x="77171" y="52910"/>
                </a:lnTo>
                <a:lnTo>
                  <a:pt x="60438" y="61668"/>
                </a:lnTo>
                <a:lnTo>
                  <a:pt x="40286" y="6478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742492" y="5061845"/>
            <a:ext cx="82550" cy="186055"/>
          </a:xfrm>
          <a:custGeom>
            <a:avLst/>
            <a:gdLst/>
            <a:ahLst/>
            <a:cxnLst/>
            <a:rect l="l" t="t" r="r" b="b"/>
            <a:pathLst>
              <a:path w="82550" h="186054">
                <a:moveTo>
                  <a:pt x="59069" y="185646"/>
                </a:moveTo>
                <a:lnTo>
                  <a:pt x="67780" y="185646"/>
                </a:lnTo>
                <a:lnTo>
                  <a:pt x="74585" y="184013"/>
                </a:lnTo>
                <a:lnTo>
                  <a:pt x="81662" y="180746"/>
                </a:lnTo>
                <a:lnTo>
                  <a:pt x="81662" y="168225"/>
                </a:lnTo>
                <a:lnTo>
                  <a:pt x="73768" y="171763"/>
                </a:lnTo>
                <a:lnTo>
                  <a:pt x="68052" y="173124"/>
                </a:lnTo>
                <a:lnTo>
                  <a:pt x="61247" y="173124"/>
                </a:lnTo>
                <a:lnTo>
                  <a:pt x="50133" y="171708"/>
                </a:lnTo>
                <a:lnTo>
                  <a:pt x="41341" y="167102"/>
                </a:lnTo>
                <a:lnTo>
                  <a:pt x="35561" y="158770"/>
                </a:lnTo>
                <a:lnTo>
                  <a:pt x="33481" y="146176"/>
                </a:lnTo>
                <a:lnTo>
                  <a:pt x="33481" y="56619"/>
                </a:lnTo>
                <a:lnTo>
                  <a:pt x="82207" y="56619"/>
                </a:lnTo>
                <a:lnTo>
                  <a:pt x="82207" y="44370"/>
                </a:lnTo>
                <a:lnTo>
                  <a:pt x="33481" y="44370"/>
                </a:lnTo>
                <a:lnTo>
                  <a:pt x="33481" y="0"/>
                </a:lnTo>
                <a:lnTo>
                  <a:pt x="20143" y="0"/>
                </a:lnTo>
                <a:lnTo>
                  <a:pt x="20143" y="44370"/>
                </a:lnTo>
                <a:lnTo>
                  <a:pt x="0" y="44370"/>
                </a:lnTo>
                <a:lnTo>
                  <a:pt x="0" y="56619"/>
                </a:lnTo>
                <a:lnTo>
                  <a:pt x="20143" y="56619"/>
                </a:lnTo>
                <a:lnTo>
                  <a:pt x="20143" y="147537"/>
                </a:lnTo>
                <a:lnTo>
                  <a:pt x="23201" y="164631"/>
                </a:lnTo>
                <a:lnTo>
                  <a:pt x="31542" y="176493"/>
                </a:lnTo>
                <a:lnTo>
                  <a:pt x="43914" y="183405"/>
                </a:lnTo>
                <a:lnTo>
                  <a:pt x="59069" y="1856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45936" y="5104039"/>
            <a:ext cx="120014" cy="144780"/>
          </a:xfrm>
          <a:custGeom>
            <a:avLst/>
            <a:gdLst/>
            <a:ahLst/>
            <a:cxnLst/>
            <a:rect l="l" t="t" r="r" b="b"/>
            <a:pathLst>
              <a:path w="120015" h="144779">
                <a:moveTo>
                  <a:pt x="53625" y="144270"/>
                </a:moveTo>
                <a:lnTo>
                  <a:pt x="71718" y="142020"/>
                </a:lnTo>
                <a:lnTo>
                  <a:pt x="86494" y="136070"/>
                </a:lnTo>
                <a:lnTo>
                  <a:pt x="98105" y="127619"/>
                </a:lnTo>
                <a:lnTo>
                  <a:pt x="106705" y="117866"/>
                </a:lnTo>
                <a:lnTo>
                  <a:pt x="106705" y="141004"/>
                </a:lnTo>
                <a:lnTo>
                  <a:pt x="119771" y="141004"/>
                </a:lnTo>
                <a:lnTo>
                  <a:pt x="119771" y="54441"/>
                </a:lnTo>
                <a:lnTo>
                  <a:pt x="105617" y="15243"/>
                </a:lnTo>
                <a:lnTo>
                  <a:pt x="61791" y="0"/>
                </a:lnTo>
                <a:lnTo>
                  <a:pt x="48198" y="876"/>
                </a:lnTo>
                <a:lnTo>
                  <a:pt x="35727" y="3334"/>
                </a:lnTo>
                <a:lnTo>
                  <a:pt x="23971" y="7119"/>
                </a:lnTo>
                <a:lnTo>
                  <a:pt x="12521" y="11977"/>
                </a:lnTo>
                <a:lnTo>
                  <a:pt x="17421" y="23682"/>
                </a:lnTo>
                <a:lnTo>
                  <a:pt x="27250" y="19182"/>
                </a:lnTo>
                <a:lnTo>
                  <a:pt x="37666" y="15652"/>
                </a:lnTo>
                <a:lnTo>
                  <a:pt x="48848" y="13346"/>
                </a:lnTo>
                <a:lnTo>
                  <a:pt x="60974" y="12521"/>
                </a:lnTo>
                <a:lnTo>
                  <a:pt x="80178" y="15213"/>
                </a:lnTo>
                <a:lnTo>
                  <a:pt x="94558" y="23239"/>
                </a:lnTo>
                <a:lnTo>
                  <a:pt x="103579" y="36522"/>
                </a:lnTo>
                <a:lnTo>
                  <a:pt x="106705" y="54986"/>
                </a:lnTo>
                <a:lnTo>
                  <a:pt x="106705" y="60974"/>
                </a:lnTo>
                <a:lnTo>
                  <a:pt x="96608" y="58546"/>
                </a:lnTo>
                <a:lnTo>
                  <a:pt x="85949" y="56653"/>
                </a:lnTo>
                <a:lnTo>
                  <a:pt x="74168" y="55424"/>
                </a:lnTo>
                <a:lnTo>
                  <a:pt x="60702" y="54986"/>
                </a:lnTo>
                <a:lnTo>
                  <a:pt x="36059" y="57989"/>
                </a:lnTo>
                <a:lnTo>
                  <a:pt x="16876" y="66759"/>
                </a:lnTo>
                <a:lnTo>
                  <a:pt x="4431" y="80939"/>
                </a:lnTo>
                <a:lnTo>
                  <a:pt x="0" y="100172"/>
                </a:lnTo>
                <a:lnTo>
                  <a:pt x="0" y="100717"/>
                </a:lnTo>
                <a:lnTo>
                  <a:pt x="4742" y="119695"/>
                </a:lnTo>
                <a:lnTo>
                  <a:pt x="17115" y="133314"/>
                </a:lnTo>
                <a:lnTo>
                  <a:pt x="34336" y="141523"/>
                </a:lnTo>
                <a:lnTo>
                  <a:pt x="53625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60091" y="5171002"/>
            <a:ext cx="93345" cy="65405"/>
          </a:xfrm>
          <a:custGeom>
            <a:avLst/>
            <a:gdLst/>
            <a:ahLst/>
            <a:cxnLst/>
            <a:rect l="l" t="t" r="r" b="b"/>
            <a:pathLst>
              <a:path w="93345" h="65404">
                <a:moveTo>
                  <a:pt x="40286" y="64785"/>
                </a:moveTo>
                <a:lnTo>
                  <a:pt x="25034" y="62642"/>
                </a:lnTo>
                <a:lnTo>
                  <a:pt x="12181" y="56415"/>
                </a:lnTo>
                <a:lnTo>
                  <a:pt x="3309" y="46411"/>
                </a:lnTo>
                <a:lnTo>
                  <a:pt x="0" y="32937"/>
                </a:lnTo>
                <a:lnTo>
                  <a:pt x="0" y="32392"/>
                </a:lnTo>
                <a:lnTo>
                  <a:pt x="3011" y="19177"/>
                </a:lnTo>
                <a:lnTo>
                  <a:pt x="11841" y="8948"/>
                </a:lnTo>
                <a:lnTo>
                  <a:pt x="26183" y="2343"/>
                </a:lnTo>
                <a:lnTo>
                  <a:pt x="45731" y="0"/>
                </a:lnTo>
                <a:lnTo>
                  <a:pt x="59826" y="557"/>
                </a:lnTo>
                <a:lnTo>
                  <a:pt x="72339" y="2007"/>
                </a:lnTo>
                <a:lnTo>
                  <a:pt x="83321" y="4019"/>
                </a:lnTo>
                <a:lnTo>
                  <a:pt x="92823" y="6260"/>
                </a:lnTo>
                <a:lnTo>
                  <a:pt x="92823" y="22048"/>
                </a:lnTo>
                <a:lnTo>
                  <a:pt x="88595" y="39406"/>
                </a:lnTo>
                <a:lnTo>
                  <a:pt x="77171" y="52910"/>
                </a:lnTo>
                <a:lnTo>
                  <a:pt x="60438" y="61668"/>
                </a:lnTo>
                <a:lnTo>
                  <a:pt x="40286" y="6478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015384" y="504109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128411" y="5041096"/>
            <a:ext cx="148479" cy="21244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300718" y="5097715"/>
            <a:ext cx="140041" cy="15582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531824" y="5045995"/>
            <a:ext cx="180872" cy="2075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745166" y="504109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789599" y="5041640"/>
            <a:ext cx="129424" cy="21190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40406" y="5056610"/>
            <a:ext cx="366245" cy="19693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328305" y="5097715"/>
            <a:ext cx="350728" cy="15582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770095" y="5041096"/>
            <a:ext cx="148479" cy="212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942402" y="5097715"/>
            <a:ext cx="140041" cy="15582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187179" y="5054496"/>
            <a:ext cx="151130" cy="191135"/>
          </a:xfrm>
          <a:custGeom>
            <a:avLst/>
            <a:gdLst/>
            <a:ahLst/>
            <a:cxnLst/>
            <a:rect l="l" t="t" r="r" b="b"/>
            <a:pathLst>
              <a:path w="151129" h="191135">
                <a:moveTo>
                  <a:pt x="0" y="190546"/>
                </a:moveTo>
                <a:lnTo>
                  <a:pt x="82751" y="190546"/>
                </a:lnTo>
                <a:lnTo>
                  <a:pt x="110767" y="186901"/>
                </a:lnTo>
                <a:lnTo>
                  <a:pt x="132327" y="176493"/>
                </a:lnTo>
                <a:lnTo>
                  <a:pt x="146180" y="160114"/>
                </a:lnTo>
                <a:lnTo>
                  <a:pt x="151075" y="138554"/>
                </a:lnTo>
                <a:lnTo>
                  <a:pt x="151075" y="138009"/>
                </a:lnTo>
                <a:lnTo>
                  <a:pt x="147571" y="120609"/>
                </a:lnTo>
                <a:lnTo>
                  <a:pt x="138146" y="107624"/>
                </a:lnTo>
                <a:lnTo>
                  <a:pt x="124433" y="98467"/>
                </a:lnTo>
                <a:lnTo>
                  <a:pt x="108066" y="92551"/>
                </a:lnTo>
                <a:lnTo>
                  <a:pt x="119674" y="86485"/>
                </a:lnTo>
                <a:lnTo>
                  <a:pt x="130081" y="77307"/>
                </a:lnTo>
                <a:lnTo>
                  <a:pt x="137580" y="64453"/>
                </a:lnTo>
                <a:lnTo>
                  <a:pt x="140459" y="47364"/>
                </a:lnTo>
                <a:lnTo>
                  <a:pt x="140459" y="46819"/>
                </a:lnTo>
                <a:lnTo>
                  <a:pt x="119014" y="9761"/>
                </a:lnTo>
                <a:lnTo>
                  <a:pt x="78668" y="0"/>
                </a:lnTo>
                <a:lnTo>
                  <a:pt x="0" y="0"/>
                </a:lnTo>
                <a:lnTo>
                  <a:pt x="0" y="1905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201334" y="5067563"/>
            <a:ext cx="112395" cy="74930"/>
          </a:xfrm>
          <a:custGeom>
            <a:avLst/>
            <a:gdLst/>
            <a:ahLst/>
            <a:cxnLst/>
            <a:rect l="l" t="t" r="r" b="b"/>
            <a:pathLst>
              <a:path w="112395" h="74929">
                <a:moveTo>
                  <a:pt x="111877" y="35659"/>
                </a:moveTo>
                <a:lnTo>
                  <a:pt x="108241" y="52464"/>
                </a:lnTo>
                <a:lnTo>
                  <a:pt x="98097" y="64751"/>
                </a:lnTo>
                <a:lnTo>
                  <a:pt x="82594" y="72292"/>
                </a:lnTo>
                <a:lnTo>
                  <a:pt x="62880" y="74857"/>
                </a:lnTo>
                <a:lnTo>
                  <a:pt x="0" y="74857"/>
                </a:lnTo>
                <a:lnTo>
                  <a:pt x="0" y="0"/>
                </a:lnTo>
                <a:lnTo>
                  <a:pt x="64241" y="0"/>
                </a:lnTo>
                <a:lnTo>
                  <a:pt x="84546" y="2539"/>
                </a:lnTo>
                <a:lnTo>
                  <a:pt x="99492" y="9697"/>
                </a:lnTo>
                <a:lnTo>
                  <a:pt x="108721" y="20785"/>
                </a:lnTo>
                <a:lnTo>
                  <a:pt x="111877" y="35114"/>
                </a:lnTo>
                <a:lnTo>
                  <a:pt x="111877" y="356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201334" y="5155486"/>
            <a:ext cx="122555" cy="76835"/>
          </a:xfrm>
          <a:custGeom>
            <a:avLst/>
            <a:gdLst/>
            <a:ahLst/>
            <a:cxnLst/>
            <a:rect l="l" t="t" r="r" b="b"/>
            <a:pathLst>
              <a:path w="122554" h="76835">
                <a:moveTo>
                  <a:pt x="122494" y="37020"/>
                </a:moveTo>
                <a:lnTo>
                  <a:pt x="122494" y="37564"/>
                </a:lnTo>
                <a:lnTo>
                  <a:pt x="118751" y="53752"/>
                </a:lnTo>
                <a:lnTo>
                  <a:pt x="108066" y="66010"/>
                </a:lnTo>
                <a:lnTo>
                  <a:pt x="91258" y="73777"/>
                </a:lnTo>
                <a:lnTo>
                  <a:pt x="69141" y="76490"/>
                </a:lnTo>
                <a:lnTo>
                  <a:pt x="0" y="76490"/>
                </a:lnTo>
                <a:lnTo>
                  <a:pt x="0" y="0"/>
                </a:lnTo>
                <a:lnTo>
                  <a:pt x="64513" y="0"/>
                </a:lnTo>
                <a:lnTo>
                  <a:pt x="89420" y="2492"/>
                </a:lnTo>
                <a:lnTo>
                  <a:pt x="107590" y="9731"/>
                </a:lnTo>
                <a:lnTo>
                  <a:pt x="118717" y="21359"/>
                </a:lnTo>
                <a:lnTo>
                  <a:pt x="122494" y="3702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0362479" y="5104039"/>
            <a:ext cx="120014" cy="144780"/>
          </a:xfrm>
          <a:custGeom>
            <a:avLst/>
            <a:gdLst/>
            <a:ahLst/>
            <a:cxnLst/>
            <a:rect l="l" t="t" r="r" b="b"/>
            <a:pathLst>
              <a:path w="120015" h="144779">
                <a:moveTo>
                  <a:pt x="53625" y="144270"/>
                </a:moveTo>
                <a:lnTo>
                  <a:pt x="71718" y="142020"/>
                </a:lnTo>
                <a:lnTo>
                  <a:pt x="86494" y="136070"/>
                </a:lnTo>
                <a:lnTo>
                  <a:pt x="98105" y="127619"/>
                </a:lnTo>
                <a:lnTo>
                  <a:pt x="106705" y="117866"/>
                </a:lnTo>
                <a:lnTo>
                  <a:pt x="106705" y="141004"/>
                </a:lnTo>
                <a:lnTo>
                  <a:pt x="119771" y="141004"/>
                </a:lnTo>
                <a:lnTo>
                  <a:pt x="119771" y="54441"/>
                </a:lnTo>
                <a:lnTo>
                  <a:pt x="105617" y="15243"/>
                </a:lnTo>
                <a:lnTo>
                  <a:pt x="61791" y="0"/>
                </a:lnTo>
                <a:lnTo>
                  <a:pt x="48198" y="876"/>
                </a:lnTo>
                <a:lnTo>
                  <a:pt x="35727" y="3334"/>
                </a:lnTo>
                <a:lnTo>
                  <a:pt x="23971" y="7119"/>
                </a:lnTo>
                <a:lnTo>
                  <a:pt x="12521" y="11977"/>
                </a:lnTo>
                <a:lnTo>
                  <a:pt x="17421" y="23682"/>
                </a:lnTo>
                <a:lnTo>
                  <a:pt x="27250" y="19182"/>
                </a:lnTo>
                <a:lnTo>
                  <a:pt x="37666" y="15652"/>
                </a:lnTo>
                <a:lnTo>
                  <a:pt x="48848" y="13346"/>
                </a:lnTo>
                <a:lnTo>
                  <a:pt x="60974" y="12521"/>
                </a:lnTo>
                <a:lnTo>
                  <a:pt x="80178" y="15213"/>
                </a:lnTo>
                <a:lnTo>
                  <a:pt x="94558" y="23239"/>
                </a:lnTo>
                <a:lnTo>
                  <a:pt x="103579" y="36522"/>
                </a:lnTo>
                <a:lnTo>
                  <a:pt x="106705" y="54986"/>
                </a:lnTo>
                <a:lnTo>
                  <a:pt x="106705" y="60974"/>
                </a:lnTo>
                <a:lnTo>
                  <a:pt x="96608" y="58546"/>
                </a:lnTo>
                <a:lnTo>
                  <a:pt x="85949" y="56653"/>
                </a:lnTo>
                <a:lnTo>
                  <a:pt x="74168" y="55424"/>
                </a:lnTo>
                <a:lnTo>
                  <a:pt x="60702" y="54986"/>
                </a:lnTo>
                <a:lnTo>
                  <a:pt x="36059" y="57989"/>
                </a:lnTo>
                <a:lnTo>
                  <a:pt x="16876" y="66759"/>
                </a:lnTo>
                <a:lnTo>
                  <a:pt x="4431" y="80939"/>
                </a:lnTo>
                <a:lnTo>
                  <a:pt x="0" y="100172"/>
                </a:lnTo>
                <a:lnTo>
                  <a:pt x="0" y="100717"/>
                </a:lnTo>
                <a:lnTo>
                  <a:pt x="4742" y="119695"/>
                </a:lnTo>
                <a:lnTo>
                  <a:pt x="17115" y="133314"/>
                </a:lnTo>
                <a:lnTo>
                  <a:pt x="34336" y="141523"/>
                </a:lnTo>
                <a:lnTo>
                  <a:pt x="53625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376634" y="5171002"/>
            <a:ext cx="93345" cy="65405"/>
          </a:xfrm>
          <a:custGeom>
            <a:avLst/>
            <a:gdLst/>
            <a:ahLst/>
            <a:cxnLst/>
            <a:rect l="l" t="t" r="r" b="b"/>
            <a:pathLst>
              <a:path w="93345" h="65404">
                <a:moveTo>
                  <a:pt x="40286" y="64785"/>
                </a:moveTo>
                <a:lnTo>
                  <a:pt x="25034" y="62642"/>
                </a:lnTo>
                <a:lnTo>
                  <a:pt x="12181" y="56415"/>
                </a:lnTo>
                <a:lnTo>
                  <a:pt x="3309" y="46411"/>
                </a:lnTo>
                <a:lnTo>
                  <a:pt x="0" y="32937"/>
                </a:lnTo>
                <a:lnTo>
                  <a:pt x="0" y="32392"/>
                </a:lnTo>
                <a:lnTo>
                  <a:pt x="3011" y="19177"/>
                </a:lnTo>
                <a:lnTo>
                  <a:pt x="11841" y="8948"/>
                </a:lnTo>
                <a:lnTo>
                  <a:pt x="26183" y="2343"/>
                </a:lnTo>
                <a:lnTo>
                  <a:pt x="45731" y="0"/>
                </a:lnTo>
                <a:lnTo>
                  <a:pt x="59826" y="557"/>
                </a:lnTo>
                <a:lnTo>
                  <a:pt x="72339" y="2007"/>
                </a:lnTo>
                <a:lnTo>
                  <a:pt x="83321" y="4019"/>
                </a:lnTo>
                <a:lnTo>
                  <a:pt x="92823" y="6260"/>
                </a:lnTo>
                <a:lnTo>
                  <a:pt x="92823" y="22048"/>
                </a:lnTo>
                <a:lnTo>
                  <a:pt x="88595" y="39406"/>
                </a:lnTo>
                <a:lnTo>
                  <a:pt x="77171" y="52910"/>
                </a:lnTo>
                <a:lnTo>
                  <a:pt x="60438" y="61668"/>
                </a:lnTo>
                <a:lnTo>
                  <a:pt x="40286" y="6478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523621" y="5051776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497761" y="5106218"/>
            <a:ext cx="41275" cy="183515"/>
          </a:xfrm>
          <a:custGeom>
            <a:avLst/>
            <a:gdLst/>
            <a:ahLst/>
            <a:cxnLst/>
            <a:rect l="l" t="t" r="r" b="b"/>
            <a:pathLst>
              <a:path w="41275" h="183514">
                <a:moveTo>
                  <a:pt x="11160" y="183196"/>
                </a:moveTo>
                <a:lnTo>
                  <a:pt x="23375" y="181240"/>
                </a:lnTo>
                <a:lnTo>
                  <a:pt x="32733" y="175302"/>
                </a:lnTo>
                <a:lnTo>
                  <a:pt x="38721" y="165281"/>
                </a:lnTo>
                <a:lnTo>
                  <a:pt x="40831" y="151075"/>
                </a:lnTo>
                <a:lnTo>
                  <a:pt x="40831" y="0"/>
                </a:lnTo>
                <a:lnTo>
                  <a:pt x="27493" y="0"/>
                </a:lnTo>
                <a:lnTo>
                  <a:pt x="27493" y="151892"/>
                </a:lnTo>
                <a:lnTo>
                  <a:pt x="26276" y="160424"/>
                </a:lnTo>
                <a:lnTo>
                  <a:pt x="22865" y="166455"/>
                </a:lnTo>
                <a:lnTo>
                  <a:pt x="17617" y="170037"/>
                </a:lnTo>
                <a:lnTo>
                  <a:pt x="10888" y="171219"/>
                </a:lnTo>
                <a:lnTo>
                  <a:pt x="7894" y="171219"/>
                </a:lnTo>
                <a:lnTo>
                  <a:pt x="3266" y="170947"/>
                </a:lnTo>
                <a:lnTo>
                  <a:pt x="0" y="170402"/>
                </a:lnTo>
                <a:lnTo>
                  <a:pt x="0" y="182107"/>
                </a:lnTo>
                <a:lnTo>
                  <a:pt x="4083" y="182924"/>
                </a:lnTo>
                <a:lnTo>
                  <a:pt x="7349" y="183196"/>
                </a:lnTo>
                <a:lnTo>
                  <a:pt x="11160" y="18319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567658" y="5098804"/>
            <a:ext cx="130241" cy="15474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797935" y="5045995"/>
            <a:ext cx="318344" cy="20754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160719" y="504109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1213386" y="5051776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1221689" y="5100983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1256874" y="5040279"/>
            <a:ext cx="244570" cy="21326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1525276" y="5097715"/>
            <a:ext cx="231503" cy="15256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1792919" y="5051776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1801222" y="5100983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1836951" y="5098804"/>
            <a:ext cx="130241" cy="15474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2063152" y="5097715"/>
            <a:ext cx="297650" cy="15582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2384640" y="5097715"/>
            <a:ext cx="129424" cy="15256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189030" y="5390863"/>
            <a:ext cx="140041" cy="15582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364537" y="5334244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477021" y="5390863"/>
            <a:ext cx="153107" cy="15582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659194" y="5339478"/>
            <a:ext cx="138430" cy="202565"/>
          </a:xfrm>
          <a:custGeom>
            <a:avLst/>
            <a:gdLst/>
            <a:ahLst/>
            <a:cxnLst/>
            <a:rect l="l" t="t" r="r" b="b"/>
            <a:pathLst>
              <a:path w="138429" h="202564">
                <a:moveTo>
                  <a:pt x="70502" y="201979"/>
                </a:moveTo>
                <a:lnTo>
                  <a:pt x="95175" y="196977"/>
                </a:lnTo>
                <a:lnTo>
                  <a:pt x="116811" y="182584"/>
                </a:lnTo>
                <a:lnTo>
                  <a:pt x="132170" y="159718"/>
                </a:lnTo>
                <a:lnTo>
                  <a:pt x="138009" y="129299"/>
                </a:lnTo>
                <a:lnTo>
                  <a:pt x="138009" y="128754"/>
                </a:lnTo>
                <a:lnTo>
                  <a:pt x="132170" y="98420"/>
                </a:lnTo>
                <a:lnTo>
                  <a:pt x="116811" y="75742"/>
                </a:lnTo>
                <a:lnTo>
                  <a:pt x="95175" y="61536"/>
                </a:lnTo>
                <a:lnTo>
                  <a:pt x="70502" y="56619"/>
                </a:lnTo>
                <a:lnTo>
                  <a:pt x="51655" y="59413"/>
                </a:lnTo>
                <a:lnTo>
                  <a:pt x="36101" y="66929"/>
                </a:lnTo>
                <a:lnTo>
                  <a:pt x="23456" y="77864"/>
                </a:lnTo>
                <a:lnTo>
                  <a:pt x="13338" y="90917"/>
                </a:lnTo>
                <a:lnTo>
                  <a:pt x="13338" y="0"/>
                </a:lnTo>
                <a:lnTo>
                  <a:pt x="0" y="0"/>
                </a:lnTo>
                <a:lnTo>
                  <a:pt x="0" y="198712"/>
                </a:lnTo>
                <a:lnTo>
                  <a:pt x="13338" y="198712"/>
                </a:lnTo>
                <a:lnTo>
                  <a:pt x="13338" y="168769"/>
                </a:lnTo>
                <a:lnTo>
                  <a:pt x="23188" y="181308"/>
                </a:lnTo>
                <a:lnTo>
                  <a:pt x="35795" y="191907"/>
                </a:lnTo>
                <a:lnTo>
                  <a:pt x="51464" y="199239"/>
                </a:lnTo>
                <a:lnTo>
                  <a:pt x="70502" y="20197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671716" y="5408892"/>
            <a:ext cx="111125" cy="120014"/>
          </a:xfrm>
          <a:custGeom>
            <a:avLst/>
            <a:gdLst/>
            <a:ahLst/>
            <a:cxnLst/>
            <a:rect l="l" t="t" r="r" b="b"/>
            <a:pathLst>
              <a:path w="111125" h="120014">
                <a:moveTo>
                  <a:pt x="56619" y="119771"/>
                </a:moveTo>
                <a:lnTo>
                  <a:pt x="35599" y="115471"/>
                </a:lnTo>
                <a:lnTo>
                  <a:pt x="17489" y="103337"/>
                </a:lnTo>
                <a:lnTo>
                  <a:pt x="4789" y="84516"/>
                </a:lnTo>
                <a:lnTo>
                  <a:pt x="0" y="60158"/>
                </a:lnTo>
                <a:lnTo>
                  <a:pt x="0" y="59613"/>
                </a:lnTo>
                <a:lnTo>
                  <a:pt x="4789" y="35370"/>
                </a:lnTo>
                <a:lnTo>
                  <a:pt x="17489" y="16536"/>
                </a:lnTo>
                <a:lnTo>
                  <a:pt x="35599" y="4338"/>
                </a:lnTo>
                <a:lnTo>
                  <a:pt x="56619" y="0"/>
                </a:lnTo>
                <a:lnTo>
                  <a:pt x="77413" y="4227"/>
                </a:lnTo>
                <a:lnTo>
                  <a:pt x="94762" y="16264"/>
                </a:lnTo>
                <a:lnTo>
                  <a:pt x="106650" y="35140"/>
                </a:lnTo>
                <a:lnTo>
                  <a:pt x="111061" y="59885"/>
                </a:lnTo>
                <a:lnTo>
                  <a:pt x="111061" y="60430"/>
                </a:lnTo>
                <a:lnTo>
                  <a:pt x="106803" y="85435"/>
                </a:lnTo>
                <a:lnTo>
                  <a:pt x="95171" y="104085"/>
                </a:lnTo>
                <a:lnTo>
                  <a:pt x="77873" y="115744"/>
                </a:lnTo>
                <a:lnTo>
                  <a:pt x="56619" y="119771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32316" y="5344925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6456" y="5399366"/>
            <a:ext cx="41275" cy="183515"/>
          </a:xfrm>
          <a:custGeom>
            <a:avLst/>
            <a:gdLst/>
            <a:ahLst/>
            <a:cxnLst/>
            <a:rect l="l" t="t" r="r" b="b"/>
            <a:pathLst>
              <a:path w="41275" h="183514">
                <a:moveTo>
                  <a:pt x="11160" y="183196"/>
                </a:moveTo>
                <a:lnTo>
                  <a:pt x="23375" y="181240"/>
                </a:lnTo>
                <a:lnTo>
                  <a:pt x="32733" y="175302"/>
                </a:lnTo>
                <a:lnTo>
                  <a:pt x="38721" y="165281"/>
                </a:lnTo>
                <a:lnTo>
                  <a:pt x="40831" y="151075"/>
                </a:lnTo>
                <a:lnTo>
                  <a:pt x="40831" y="0"/>
                </a:lnTo>
                <a:lnTo>
                  <a:pt x="27493" y="0"/>
                </a:lnTo>
                <a:lnTo>
                  <a:pt x="27493" y="151892"/>
                </a:lnTo>
                <a:lnTo>
                  <a:pt x="26276" y="160424"/>
                </a:lnTo>
                <a:lnTo>
                  <a:pt x="22865" y="166455"/>
                </a:lnTo>
                <a:lnTo>
                  <a:pt x="17617" y="170037"/>
                </a:lnTo>
                <a:lnTo>
                  <a:pt x="10888" y="171219"/>
                </a:lnTo>
                <a:lnTo>
                  <a:pt x="7894" y="171219"/>
                </a:lnTo>
                <a:lnTo>
                  <a:pt x="3266" y="170947"/>
                </a:lnTo>
                <a:lnTo>
                  <a:pt x="0" y="170402"/>
                </a:lnTo>
                <a:lnTo>
                  <a:pt x="0" y="182107"/>
                </a:lnTo>
                <a:lnTo>
                  <a:pt x="4083" y="182924"/>
                </a:lnTo>
                <a:lnTo>
                  <a:pt x="7349" y="183196"/>
                </a:lnTo>
                <a:lnTo>
                  <a:pt x="11160" y="18319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78254" y="5349759"/>
            <a:ext cx="241578" cy="19693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147529" y="5344925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155831" y="5394132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188841" y="5390863"/>
            <a:ext cx="301188" cy="15582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579733" y="5334244"/>
            <a:ext cx="148479" cy="21244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752034" y="5390863"/>
            <a:ext cx="140041" cy="155829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85863" y="5394130"/>
            <a:ext cx="129424" cy="152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148646" y="5390863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314212" y="5344925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322513" y="5394132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369673" y="5391952"/>
            <a:ext cx="85327" cy="15147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542313" y="5396098"/>
            <a:ext cx="130175" cy="145415"/>
          </a:xfrm>
          <a:custGeom>
            <a:avLst/>
            <a:gdLst/>
            <a:ahLst/>
            <a:cxnLst/>
            <a:rect l="l" t="t" r="r" b="b"/>
            <a:pathLst>
              <a:path w="130175" h="145414">
                <a:moveTo>
                  <a:pt x="68052" y="145359"/>
                </a:moveTo>
                <a:lnTo>
                  <a:pt x="86290" y="143420"/>
                </a:lnTo>
                <a:lnTo>
                  <a:pt x="101465" y="138009"/>
                </a:lnTo>
                <a:lnTo>
                  <a:pt x="114293" y="129741"/>
                </a:lnTo>
                <a:lnTo>
                  <a:pt x="125488" y="119227"/>
                </a:lnTo>
                <a:lnTo>
                  <a:pt x="116233" y="111061"/>
                </a:lnTo>
                <a:lnTo>
                  <a:pt x="106990" y="119631"/>
                </a:lnTo>
                <a:lnTo>
                  <a:pt x="96191" y="126543"/>
                </a:lnTo>
                <a:lnTo>
                  <a:pt x="83504" y="131157"/>
                </a:lnTo>
                <a:lnTo>
                  <a:pt x="68596" y="132837"/>
                </a:lnTo>
                <a:lnTo>
                  <a:pt x="48950" y="129150"/>
                </a:lnTo>
                <a:lnTo>
                  <a:pt x="32086" y="118444"/>
                </a:lnTo>
                <a:lnTo>
                  <a:pt x="19867" y="101257"/>
                </a:lnTo>
                <a:lnTo>
                  <a:pt x="14154" y="78123"/>
                </a:lnTo>
                <a:lnTo>
                  <a:pt x="129299" y="78123"/>
                </a:lnTo>
                <a:lnTo>
                  <a:pt x="129571" y="75946"/>
                </a:lnTo>
                <a:lnTo>
                  <a:pt x="129571" y="75129"/>
                </a:lnTo>
                <a:lnTo>
                  <a:pt x="129571" y="72679"/>
                </a:lnTo>
                <a:lnTo>
                  <a:pt x="125092" y="43983"/>
                </a:lnTo>
                <a:lnTo>
                  <a:pt x="112320" y="20926"/>
                </a:lnTo>
                <a:lnTo>
                  <a:pt x="92249" y="5576"/>
                </a:lnTo>
                <a:lnTo>
                  <a:pt x="65874" y="0"/>
                </a:lnTo>
                <a:lnTo>
                  <a:pt x="39734" y="5648"/>
                </a:lnTo>
                <a:lnTo>
                  <a:pt x="18850" y="21096"/>
                </a:lnTo>
                <a:lnTo>
                  <a:pt x="5010" y="44097"/>
                </a:lnTo>
                <a:lnTo>
                  <a:pt x="0" y="72407"/>
                </a:lnTo>
                <a:lnTo>
                  <a:pt x="0" y="72952"/>
                </a:lnTo>
                <a:lnTo>
                  <a:pt x="5503" y="102524"/>
                </a:lnTo>
                <a:lnTo>
                  <a:pt x="20347" y="125386"/>
                </a:lnTo>
                <a:lnTo>
                  <a:pt x="42030" y="140132"/>
                </a:lnTo>
                <a:lnTo>
                  <a:pt x="68052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556468" y="5408347"/>
            <a:ext cx="101600" cy="53975"/>
          </a:xfrm>
          <a:custGeom>
            <a:avLst/>
            <a:gdLst/>
            <a:ahLst/>
            <a:cxnLst/>
            <a:rect l="l" t="t" r="r" b="b"/>
            <a:pathLst>
              <a:path w="101600" h="53975">
                <a:moveTo>
                  <a:pt x="0" y="53897"/>
                </a:moveTo>
                <a:lnTo>
                  <a:pt x="5163" y="32499"/>
                </a:lnTo>
                <a:lnTo>
                  <a:pt x="16196" y="15413"/>
                </a:lnTo>
                <a:lnTo>
                  <a:pt x="31925" y="4095"/>
                </a:lnTo>
                <a:lnTo>
                  <a:pt x="51175" y="0"/>
                </a:lnTo>
                <a:lnTo>
                  <a:pt x="72126" y="4478"/>
                </a:lnTo>
                <a:lnTo>
                  <a:pt x="87311" y="16434"/>
                </a:lnTo>
                <a:lnTo>
                  <a:pt x="96880" y="33647"/>
                </a:lnTo>
                <a:lnTo>
                  <a:pt x="100989" y="53897"/>
                </a:lnTo>
                <a:lnTo>
                  <a:pt x="0" y="538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692032" y="5396640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09" h="144779">
                <a:moveTo>
                  <a:pt x="56891" y="144270"/>
                </a:moveTo>
                <a:lnTo>
                  <a:pt x="75631" y="141416"/>
                </a:lnTo>
                <a:lnTo>
                  <a:pt x="90849" y="133280"/>
                </a:lnTo>
                <a:lnTo>
                  <a:pt x="101066" y="120499"/>
                </a:lnTo>
                <a:lnTo>
                  <a:pt x="104800" y="103711"/>
                </a:lnTo>
                <a:lnTo>
                  <a:pt x="104800" y="103167"/>
                </a:lnTo>
                <a:lnTo>
                  <a:pt x="75631" y="69519"/>
                </a:lnTo>
                <a:lnTo>
                  <a:pt x="44646" y="59800"/>
                </a:lnTo>
                <a:lnTo>
                  <a:pt x="32290" y="54441"/>
                </a:lnTo>
                <a:lnTo>
                  <a:pt x="23660" y="47245"/>
                </a:lnTo>
                <a:lnTo>
                  <a:pt x="20415" y="37292"/>
                </a:lnTo>
                <a:lnTo>
                  <a:pt x="20415" y="36748"/>
                </a:lnTo>
                <a:lnTo>
                  <a:pt x="22669" y="27106"/>
                </a:lnTo>
                <a:lnTo>
                  <a:pt x="29058" y="19428"/>
                </a:lnTo>
                <a:lnTo>
                  <a:pt x="39019" y="14354"/>
                </a:lnTo>
                <a:lnTo>
                  <a:pt x="51991" y="12521"/>
                </a:lnTo>
                <a:lnTo>
                  <a:pt x="63071" y="13504"/>
                </a:lnTo>
                <a:lnTo>
                  <a:pt x="74074" y="16298"/>
                </a:lnTo>
                <a:lnTo>
                  <a:pt x="84720" y="20675"/>
                </a:lnTo>
                <a:lnTo>
                  <a:pt x="94728" y="26404"/>
                </a:lnTo>
                <a:lnTo>
                  <a:pt x="101806" y="15243"/>
                </a:lnTo>
                <a:lnTo>
                  <a:pt x="90586" y="8957"/>
                </a:lnTo>
                <a:lnTo>
                  <a:pt x="78192" y="4151"/>
                </a:lnTo>
                <a:lnTo>
                  <a:pt x="65287" y="1080"/>
                </a:lnTo>
                <a:lnTo>
                  <a:pt x="52536" y="0"/>
                </a:lnTo>
                <a:lnTo>
                  <a:pt x="34021" y="2858"/>
                </a:lnTo>
                <a:lnTo>
                  <a:pt x="19565" y="10820"/>
                </a:lnTo>
                <a:lnTo>
                  <a:pt x="10161" y="22967"/>
                </a:lnTo>
                <a:lnTo>
                  <a:pt x="6805" y="38381"/>
                </a:lnTo>
                <a:lnTo>
                  <a:pt x="6805" y="38925"/>
                </a:lnTo>
                <a:lnTo>
                  <a:pt x="11071" y="54412"/>
                </a:lnTo>
                <a:lnTo>
                  <a:pt x="22151" y="64819"/>
                </a:lnTo>
                <a:lnTo>
                  <a:pt x="37467" y="71807"/>
                </a:lnTo>
                <a:lnTo>
                  <a:pt x="54441" y="77035"/>
                </a:lnTo>
                <a:lnTo>
                  <a:pt x="68337" y="81373"/>
                </a:lnTo>
                <a:lnTo>
                  <a:pt x="80063" y="86834"/>
                </a:lnTo>
                <a:lnTo>
                  <a:pt x="88165" y="94337"/>
                </a:lnTo>
                <a:lnTo>
                  <a:pt x="91190" y="104800"/>
                </a:lnTo>
                <a:lnTo>
                  <a:pt x="91190" y="105344"/>
                </a:lnTo>
                <a:lnTo>
                  <a:pt x="88599" y="116245"/>
                </a:lnTo>
                <a:lnTo>
                  <a:pt x="81492" y="124569"/>
                </a:lnTo>
                <a:lnTo>
                  <a:pt x="70863" y="129881"/>
                </a:lnTo>
                <a:lnTo>
                  <a:pt x="57708" y="131749"/>
                </a:lnTo>
                <a:lnTo>
                  <a:pt x="44603" y="130545"/>
                </a:lnTo>
                <a:lnTo>
                  <a:pt x="31882" y="127019"/>
                </a:lnTo>
                <a:lnTo>
                  <a:pt x="19620" y="121298"/>
                </a:lnTo>
                <a:lnTo>
                  <a:pt x="7894" y="113511"/>
                </a:lnTo>
                <a:lnTo>
                  <a:pt x="0" y="124127"/>
                </a:lnTo>
                <a:lnTo>
                  <a:pt x="12257" y="132327"/>
                </a:lnTo>
                <a:lnTo>
                  <a:pt x="26404" y="138690"/>
                </a:lnTo>
                <a:lnTo>
                  <a:pt x="41571" y="142807"/>
                </a:lnTo>
                <a:lnTo>
                  <a:pt x="56891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820517" y="5338662"/>
            <a:ext cx="82550" cy="200025"/>
          </a:xfrm>
          <a:custGeom>
            <a:avLst/>
            <a:gdLst/>
            <a:ahLst/>
            <a:cxnLst/>
            <a:rect l="l" t="t" r="r" b="b"/>
            <a:pathLst>
              <a:path w="82550" h="200025">
                <a:moveTo>
                  <a:pt x="20143" y="199529"/>
                </a:moveTo>
                <a:lnTo>
                  <a:pt x="33481" y="199529"/>
                </a:lnTo>
                <a:lnTo>
                  <a:pt x="33481" y="72952"/>
                </a:lnTo>
                <a:lnTo>
                  <a:pt x="81934" y="72952"/>
                </a:lnTo>
                <a:lnTo>
                  <a:pt x="81934" y="60702"/>
                </a:lnTo>
                <a:lnTo>
                  <a:pt x="33481" y="60702"/>
                </a:lnTo>
                <a:lnTo>
                  <a:pt x="33481" y="47364"/>
                </a:lnTo>
                <a:lnTo>
                  <a:pt x="35183" y="31886"/>
                </a:lnTo>
                <a:lnTo>
                  <a:pt x="40354" y="20926"/>
                </a:lnTo>
                <a:lnTo>
                  <a:pt x="49099" y="14405"/>
                </a:lnTo>
                <a:lnTo>
                  <a:pt x="61519" y="12249"/>
                </a:lnTo>
                <a:lnTo>
                  <a:pt x="68596" y="12249"/>
                </a:lnTo>
                <a:lnTo>
                  <a:pt x="74313" y="13338"/>
                </a:lnTo>
                <a:lnTo>
                  <a:pt x="82207" y="15788"/>
                </a:lnTo>
                <a:lnTo>
                  <a:pt x="82207" y="3266"/>
                </a:lnTo>
                <a:lnTo>
                  <a:pt x="75946" y="1088"/>
                </a:lnTo>
                <a:lnTo>
                  <a:pt x="69957" y="0"/>
                </a:lnTo>
                <a:lnTo>
                  <a:pt x="61519" y="0"/>
                </a:lnTo>
                <a:lnTo>
                  <a:pt x="27148" y="17655"/>
                </a:lnTo>
                <a:lnTo>
                  <a:pt x="20143" y="47092"/>
                </a:lnTo>
                <a:lnTo>
                  <a:pt x="20143" y="60702"/>
                </a:lnTo>
                <a:lnTo>
                  <a:pt x="0" y="60702"/>
                </a:lnTo>
                <a:lnTo>
                  <a:pt x="0" y="72952"/>
                </a:lnTo>
                <a:lnTo>
                  <a:pt x="20143" y="72952"/>
                </a:lnTo>
                <a:lnTo>
                  <a:pt x="20143" y="19952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921500" y="5399365"/>
            <a:ext cx="119380" cy="142240"/>
          </a:xfrm>
          <a:custGeom>
            <a:avLst/>
            <a:gdLst/>
            <a:ahLst/>
            <a:cxnLst/>
            <a:rect l="l" t="t" r="r" b="b"/>
            <a:pathLst>
              <a:path w="119379" h="142239">
                <a:moveTo>
                  <a:pt x="55530" y="142093"/>
                </a:moveTo>
                <a:lnTo>
                  <a:pt x="72735" y="139838"/>
                </a:lnTo>
                <a:lnTo>
                  <a:pt x="86596" y="133654"/>
                </a:lnTo>
                <a:lnTo>
                  <a:pt x="97446" y="124408"/>
                </a:lnTo>
                <a:lnTo>
                  <a:pt x="105617" y="112966"/>
                </a:lnTo>
                <a:lnTo>
                  <a:pt x="105617" y="138826"/>
                </a:lnTo>
                <a:lnTo>
                  <a:pt x="118955" y="138826"/>
                </a:lnTo>
                <a:lnTo>
                  <a:pt x="118955" y="0"/>
                </a:lnTo>
                <a:lnTo>
                  <a:pt x="105617" y="0"/>
                </a:lnTo>
                <a:lnTo>
                  <a:pt x="105617" y="80301"/>
                </a:lnTo>
                <a:lnTo>
                  <a:pt x="101916" y="100215"/>
                </a:lnTo>
                <a:lnTo>
                  <a:pt x="91734" y="115892"/>
                </a:lnTo>
                <a:lnTo>
                  <a:pt x="76448" y="126160"/>
                </a:lnTo>
                <a:lnTo>
                  <a:pt x="57436" y="129843"/>
                </a:lnTo>
                <a:lnTo>
                  <a:pt x="38717" y="126462"/>
                </a:lnTo>
                <a:lnTo>
                  <a:pt x="24873" y="116879"/>
                </a:lnTo>
                <a:lnTo>
                  <a:pt x="16285" y="101938"/>
                </a:lnTo>
                <a:lnTo>
                  <a:pt x="13338" y="82479"/>
                </a:lnTo>
                <a:lnTo>
                  <a:pt x="13338" y="0"/>
                </a:lnTo>
                <a:lnTo>
                  <a:pt x="0" y="0"/>
                </a:lnTo>
                <a:lnTo>
                  <a:pt x="0" y="84929"/>
                </a:lnTo>
                <a:lnTo>
                  <a:pt x="3738" y="107871"/>
                </a:lnTo>
                <a:lnTo>
                  <a:pt x="14597" y="125964"/>
                </a:lnTo>
                <a:lnTo>
                  <a:pt x="32039" y="137831"/>
                </a:lnTo>
                <a:lnTo>
                  <a:pt x="55530" y="14209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069519" y="5390863"/>
            <a:ext cx="140041" cy="15582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0236449" y="5397187"/>
            <a:ext cx="74930" cy="141605"/>
          </a:xfrm>
          <a:custGeom>
            <a:avLst/>
            <a:gdLst/>
            <a:ahLst/>
            <a:cxnLst/>
            <a:rect l="l" t="t" r="r" b="b"/>
            <a:pathLst>
              <a:path w="74929" h="141604">
                <a:moveTo>
                  <a:pt x="0" y="141004"/>
                </a:moveTo>
                <a:lnTo>
                  <a:pt x="13338" y="141004"/>
                </a:lnTo>
                <a:lnTo>
                  <a:pt x="13338" y="84112"/>
                </a:lnTo>
                <a:lnTo>
                  <a:pt x="18220" y="54203"/>
                </a:lnTo>
                <a:lnTo>
                  <a:pt x="31372" y="32460"/>
                </a:lnTo>
                <a:lnTo>
                  <a:pt x="50545" y="19190"/>
                </a:lnTo>
                <a:lnTo>
                  <a:pt x="73496" y="14699"/>
                </a:lnTo>
                <a:lnTo>
                  <a:pt x="74857" y="14699"/>
                </a:lnTo>
                <a:lnTo>
                  <a:pt x="74857" y="0"/>
                </a:lnTo>
                <a:lnTo>
                  <a:pt x="55177" y="2564"/>
                </a:lnTo>
                <a:lnTo>
                  <a:pt x="37871" y="11126"/>
                </a:lnTo>
                <a:lnTo>
                  <a:pt x="23677" y="24537"/>
                </a:lnTo>
                <a:lnTo>
                  <a:pt x="13338" y="41647"/>
                </a:lnTo>
                <a:lnTo>
                  <a:pt x="13338" y="2177"/>
                </a:lnTo>
                <a:lnTo>
                  <a:pt x="0" y="2177"/>
                </a:lnTo>
                <a:lnTo>
                  <a:pt x="0" y="1410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0326274" y="5399365"/>
            <a:ext cx="120650" cy="139065"/>
          </a:xfrm>
          <a:custGeom>
            <a:avLst/>
            <a:gdLst/>
            <a:ahLst/>
            <a:cxnLst/>
            <a:rect l="l" t="t" r="r" b="b"/>
            <a:pathLst>
              <a:path w="120650" h="139064">
                <a:moveTo>
                  <a:pt x="0" y="138826"/>
                </a:moveTo>
                <a:lnTo>
                  <a:pt x="120044" y="138826"/>
                </a:lnTo>
                <a:lnTo>
                  <a:pt x="120044" y="126849"/>
                </a:lnTo>
                <a:lnTo>
                  <a:pt x="19871" y="126849"/>
                </a:lnTo>
                <a:lnTo>
                  <a:pt x="120044" y="7621"/>
                </a:lnTo>
                <a:lnTo>
                  <a:pt x="120044" y="0"/>
                </a:lnTo>
                <a:lnTo>
                  <a:pt x="3810" y="0"/>
                </a:lnTo>
                <a:lnTo>
                  <a:pt x="3810" y="11977"/>
                </a:lnTo>
                <a:lnTo>
                  <a:pt x="100172" y="11977"/>
                </a:lnTo>
                <a:lnTo>
                  <a:pt x="0" y="131204"/>
                </a:lnTo>
                <a:lnTo>
                  <a:pt x="0" y="13882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0466193" y="5396098"/>
            <a:ext cx="142875" cy="145415"/>
          </a:xfrm>
          <a:custGeom>
            <a:avLst/>
            <a:gdLst/>
            <a:ahLst/>
            <a:cxnLst/>
            <a:rect l="l" t="t" r="r" b="b"/>
            <a:pathLst>
              <a:path w="142875" h="145414">
                <a:moveTo>
                  <a:pt x="71046" y="145359"/>
                </a:moveTo>
                <a:lnTo>
                  <a:pt x="99688" y="139477"/>
                </a:lnTo>
                <a:lnTo>
                  <a:pt x="122357" y="123616"/>
                </a:lnTo>
                <a:lnTo>
                  <a:pt x="137269" y="100457"/>
                </a:lnTo>
                <a:lnTo>
                  <a:pt x="142637" y="72679"/>
                </a:lnTo>
                <a:lnTo>
                  <a:pt x="142637" y="72135"/>
                </a:lnTo>
                <a:lnTo>
                  <a:pt x="137316" y="44442"/>
                </a:lnTo>
                <a:lnTo>
                  <a:pt x="122528" y="21470"/>
                </a:lnTo>
                <a:lnTo>
                  <a:pt x="100032" y="5797"/>
                </a:lnTo>
                <a:lnTo>
                  <a:pt x="71590" y="0"/>
                </a:lnTo>
                <a:lnTo>
                  <a:pt x="42949" y="5882"/>
                </a:lnTo>
                <a:lnTo>
                  <a:pt x="20279" y="21742"/>
                </a:lnTo>
                <a:lnTo>
                  <a:pt x="5367" y="44901"/>
                </a:lnTo>
                <a:lnTo>
                  <a:pt x="0" y="72679"/>
                </a:lnTo>
                <a:lnTo>
                  <a:pt x="0" y="73224"/>
                </a:lnTo>
                <a:lnTo>
                  <a:pt x="5320" y="100917"/>
                </a:lnTo>
                <a:lnTo>
                  <a:pt x="20109" y="123889"/>
                </a:lnTo>
                <a:lnTo>
                  <a:pt x="42604" y="139562"/>
                </a:lnTo>
                <a:lnTo>
                  <a:pt x="71046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0480621" y="5408619"/>
            <a:ext cx="114300" cy="120650"/>
          </a:xfrm>
          <a:custGeom>
            <a:avLst/>
            <a:gdLst/>
            <a:ahLst/>
            <a:cxnLst/>
            <a:rect l="l" t="t" r="r" b="b"/>
            <a:pathLst>
              <a:path w="114300" h="120650">
                <a:moveTo>
                  <a:pt x="57163" y="120316"/>
                </a:moveTo>
                <a:lnTo>
                  <a:pt x="34681" y="115625"/>
                </a:lnTo>
                <a:lnTo>
                  <a:pt x="16536" y="102792"/>
                </a:lnTo>
                <a:lnTo>
                  <a:pt x="4414" y="83682"/>
                </a:lnTo>
                <a:lnTo>
                  <a:pt x="0" y="60158"/>
                </a:lnTo>
                <a:lnTo>
                  <a:pt x="0" y="59613"/>
                </a:lnTo>
                <a:lnTo>
                  <a:pt x="4214" y="36518"/>
                </a:lnTo>
                <a:lnTo>
                  <a:pt x="15958" y="17557"/>
                </a:lnTo>
                <a:lnTo>
                  <a:pt x="33877" y="4721"/>
                </a:lnTo>
                <a:lnTo>
                  <a:pt x="56619" y="0"/>
                </a:lnTo>
                <a:lnTo>
                  <a:pt x="79102" y="4691"/>
                </a:lnTo>
                <a:lnTo>
                  <a:pt x="97246" y="17523"/>
                </a:lnTo>
                <a:lnTo>
                  <a:pt x="109368" y="36633"/>
                </a:lnTo>
                <a:lnTo>
                  <a:pt x="113783" y="60158"/>
                </a:lnTo>
                <a:lnTo>
                  <a:pt x="113783" y="60702"/>
                </a:lnTo>
                <a:lnTo>
                  <a:pt x="109568" y="83797"/>
                </a:lnTo>
                <a:lnTo>
                  <a:pt x="97825" y="102758"/>
                </a:lnTo>
                <a:lnTo>
                  <a:pt x="79906" y="115595"/>
                </a:lnTo>
                <a:lnTo>
                  <a:pt x="57163" y="12031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0631150" y="5396640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09" h="144779">
                <a:moveTo>
                  <a:pt x="56891" y="144270"/>
                </a:moveTo>
                <a:lnTo>
                  <a:pt x="75631" y="141416"/>
                </a:lnTo>
                <a:lnTo>
                  <a:pt x="90849" y="133280"/>
                </a:lnTo>
                <a:lnTo>
                  <a:pt x="101066" y="120499"/>
                </a:lnTo>
                <a:lnTo>
                  <a:pt x="104800" y="103711"/>
                </a:lnTo>
                <a:lnTo>
                  <a:pt x="104800" y="103167"/>
                </a:lnTo>
                <a:lnTo>
                  <a:pt x="75631" y="69519"/>
                </a:lnTo>
                <a:lnTo>
                  <a:pt x="44646" y="59800"/>
                </a:lnTo>
                <a:lnTo>
                  <a:pt x="32290" y="54441"/>
                </a:lnTo>
                <a:lnTo>
                  <a:pt x="23660" y="47245"/>
                </a:lnTo>
                <a:lnTo>
                  <a:pt x="20415" y="37292"/>
                </a:lnTo>
                <a:lnTo>
                  <a:pt x="20415" y="36748"/>
                </a:lnTo>
                <a:lnTo>
                  <a:pt x="22669" y="27106"/>
                </a:lnTo>
                <a:lnTo>
                  <a:pt x="29058" y="19428"/>
                </a:lnTo>
                <a:lnTo>
                  <a:pt x="39019" y="14354"/>
                </a:lnTo>
                <a:lnTo>
                  <a:pt x="51991" y="12521"/>
                </a:lnTo>
                <a:lnTo>
                  <a:pt x="63071" y="13504"/>
                </a:lnTo>
                <a:lnTo>
                  <a:pt x="74074" y="16298"/>
                </a:lnTo>
                <a:lnTo>
                  <a:pt x="84720" y="20675"/>
                </a:lnTo>
                <a:lnTo>
                  <a:pt x="94728" y="26404"/>
                </a:lnTo>
                <a:lnTo>
                  <a:pt x="101806" y="15243"/>
                </a:lnTo>
                <a:lnTo>
                  <a:pt x="90586" y="8957"/>
                </a:lnTo>
                <a:lnTo>
                  <a:pt x="78192" y="4151"/>
                </a:lnTo>
                <a:lnTo>
                  <a:pt x="65287" y="1080"/>
                </a:lnTo>
                <a:lnTo>
                  <a:pt x="52536" y="0"/>
                </a:lnTo>
                <a:lnTo>
                  <a:pt x="34021" y="2858"/>
                </a:lnTo>
                <a:lnTo>
                  <a:pt x="19565" y="10820"/>
                </a:lnTo>
                <a:lnTo>
                  <a:pt x="10161" y="22967"/>
                </a:lnTo>
                <a:lnTo>
                  <a:pt x="6805" y="38381"/>
                </a:lnTo>
                <a:lnTo>
                  <a:pt x="6805" y="38925"/>
                </a:lnTo>
                <a:lnTo>
                  <a:pt x="11071" y="54412"/>
                </a:lnTo>
                <a:lnTo>
                  <a:pt x="22151" y="64819"/>
                </a:lnTo>
                <a:lnTo>
                  <a:pt x="37467" y="71807"/>
                </a:lnTo>
                <a:lnTo>
                  <a:pt x="54441" y="77035"/>
                </a:lnTo>
                <a:lnTo>
                  <a:pt x="68337" y="81373"/>
                </a:lnTo>
                <a:lnTo>
                  <a:pt x="80063" y="86834"/>
                </a:lnTo>
                <a:lnTo>
                  <a:pt x="88165" y="94337"/>
                </a:lnTo>
                <a:lnTo>
                  <a:pt x="91190" y="104800"/>
                </a:lnTo>
                <a:lnTo>
                  <a:pt x="91190" y="105344"/>
                </a:lnTo>
                <a:lnTo>
                  <a:pt x="88599" y="116245"/>
                </a:lnTo>
                <a:lnTo>
                  <a:pt x="81492" y="124569"/>
                </a:lnTo>
                <a:lnTo>
                  <a:pt x="70863" y="129881"/>
                </a:lnTo>
                <a:lnTo>
                  <a:pt x="57708" y="131749"/>
                </a:lnTo>
                <a:lnTo>
                  <a:pt x="44603" y="130545"/>
                </a:lnTo>
                <a:lnTo>
                  <a:pt x="31882" y="127019"/>
                </a:lnTo>
                <a:lnTo>
                  <a:pt x="19620" y="121298"/>
                </a:lnTo>
                <a:lnTo>
                  <a:pt x="7894" y="113511"/>
                </a:lnTo>
                <a:lnTo>
                  <a:pt x="0" y="124127"/>
                </a:lnTo>
                <a:lnTo>
                  <a:pt x="12257" y="132327"/>
                </a:lnTo>
                <a:lnTo>
                  <a:pt x="26404" y="138690"/>
                </a:lnTo>
                <a:lnTo>
                  <a:pt x="41571" y="142807"/>
                </a:lnTo>
                <a:lnTo>
                  <a:pt x="56891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0846465" y="5339478"/>
            <a:ext cx="138430" cy="202565"/>
          </a:xfrm>
          <a:custGeom>
            <a:avLst/>
            <a:gdLst/>
            <a:ahLst/>
            <a:cxnLst/>
            <a:rect l="l" t="t" r="r" b="b"/>
            <a:pathLst>
              <a:path w="138429" h="202564">
                <a:moveTo>
                  <a:pt x="70502" y="201979"/>
                </a:moveTo>
                <a:lnTo>
                  <a:pt x="95175" y="196977"/>
                </a:lnTo>
                <a:lnTo>
                  <a:pt x="116811" y="182584"/>
                </a:lnTo>
                <a:lnTo>
                  <a:pt x="132170" y="159718"/>
                </a:lnTo>
                <a:lnTo>
                  <a:pt x="138009" y="129299"/>
                </a:lnTo>
                <a:lnTo>
                  <a:pt x="138009" y="128754"/>
                </a:lnTo>
                <a:lnTo>
                  <a:pt x="132170" y="98420"/>
                </a:lnTo>
                <a:lnTo>
                  <a:pt x="116811" y="75742"/>
                </a:lnTo>
                <a:lnTo>
                  <a:pt x="95175" y="61536"/>
                </a:lnTo>
                <a:lnTo>
                  <a:pt x="70502" y="56619"/>
                </a:lnTo>
                <a:lnTo>
                  <a:pt x="51655" y="59413"/>
                </a:lnTo>
                <a:lnTo>
                  <a:pt x="36101" y="66929"/>
                </a:lnTo>
                <a:lnTo>
                  <a:pt x="23456" y="77864"/>
                </a:lnTo>
                <a:lnTo>
                  <a:pt x="13338" y="90917"/>
                </a:lnTo>
                <a:lnTo>
                  <a:pt x="13338" y="0"/>
                </a:lnTo>
                <a:lnTo>
                  <a:pt x="0" y="0"/>
                </a:lnTo>
                <a:lnTo>
                  <a:pt x="0" y="198712"/>
                </a:lnTo>
                <a:lnTo>
                  <a:pt x="13338" y="198712"/>
                </a:lnTo>
                <a:lnTo>
                  <a:pt x="13338" y="168769"/>
                </a:lnTo>
                <a:lnTo>
                  <a:pt x="23188" y="181308"/>
                </a:lnTo>
                <a:lnTo>
                  <a:pt x="35795" y="191907"/>
                </a:lnTo>
                <a:lnTo>
                  <a:pt x="51464" y="199239"/>
                </a:lnTo>
                <a:lnTo>
                  <a:pt x="70502" y="20197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0858986" y="5408892"/>
            <a:ext cx="111125" cy="120014"/>
          </a:xfrm>
          <a:custGeom>
            <a:avLst/>
            <a:gdLst/>
            <a:ahLst/>
            <a:cxnLst/>
            <a:rect l="l" t="t" r="r" b="b"/>
            <a:pathLst>
              <a:path w="111125" h="120014">
                <a:moveTo>
                  <a:pt x="56619" y="119771"/>
                </a:moveTo>
                <a:lnTo>
                  <a:pt x="35599" y="115471"/>
                </a:lnTo>
                <a:lnTo>
                  <a:pt x="17489" y="103337"/>
                </a:lnTo>
                <a:lnTo>
                  <a:pt x="4789" y="84516"/>
                </a:lnTo>
                <a:lnTo>
                  <a:pt x="0" y="60158"/>
                </a:lnTo>
                <a:lnTo>
                  <a:pt x="0" y="59613"/>
                </a:lnTo>
                <a:lnTo>
                  <a:pt x="4789" y="35370"/>
                </a:lnTo>
                <a:lnTo>
                  <a:pt x="17489" y="16536"/>
                </a:lnTo>
                <a:lnTo>
                  <a:pt x="35599" y="4338"/>
                </a:lnTo>
                <a:lnTo>
                  <a:pt x="56619" y="0"/>
                </a:lnTo>
                <a:lnTo>
                  <a:pt x="77413" y="4227"/>
                </a:lnTo>
                <a:lnTo>
                  <a:pt x="94762" y="16264"/>
                </a:lnTo>
                <a:lnTo>
                  <a:pt x="106650" y="35140"/>
                </a:lnTo>
                <a:lnTo>
                  <a:pt x="111061" y="59885"/>
                </a:lnTo>
                <a:lnTo>
                  <a:pt x="111061" y="60430"/>
                </a:lnTo>
                <a:lnTo>
                  <a:pt x="106803" y="85435"/>
                </a:lnTo>
                <a:lnTo>
                  <a:pt x="95171" y="104085"/>
                </a:lnTo>
                <a:lnTo>
                  <a:pt x="77873" y="115744"/>
                </a:lnTo>
                <a:lnTo>
                  <a:pt x="56619" y="119771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1007887" y="5397187"/>
            <a:ext cx="120014" cy="144780"/>
          </a:xfrm>
          <a:custGeom>
            <a:avLst/>
            <a:gdLst/>
            <a:ahLst/>
            <a:cxnLst/>
            <a:rect l="l" t="t" r="r" b="b"/>
            <a:pathLst>
              <a:path w="120015" h="144779">
                <a:moveTo>
                  <a:pt x="53625" y="144270"/>
                </a:moveTo>
                <a:lnTo>
                  <a:pt x="71718" y="142020"/>
                </a:lnTo>
                <a:lnTo>
                  <a:pt x="86494" y="136070"/>
                </a:lnTo>
                <a:lnTo>
                  <a:pt x="98105" y="127619"/>
                </a:lnTo>
                <a:lnTo>
                  <a:pt x="106705" y="117866"/>
                </a:lnTo>
                <a:lnTo>
                  <a:pt x="106705" y="141004"/>
                </a:lnTo>
                <a:lnTo>
                  <a:pt x="119771" y="141004"/>
                </a:lnTo>
                <a:lnTo>
                  <a:pt x="119771" y="54441"/>
                </a:lnTo>
                <a:lnTo>
                  <a:pt x="105617" y="15243"/>
                </a:lnTo>
                <a:lnTo>
                  <a:pt x="61791" y="0"/>
                </a:lnTo>
                <a:lnTo>
                  <a:pt x="48198" y="876"/>
                </a:lnTo>
                <a:lnTo>
                  <a:pt x="35727" y="3334"/>
                </a:lnTo>
                <a:lnTo>
                  <a:pt x="23971" y="7119"/>
                </a:lnTo>
                <a:lnTo>
                  <a:pt x="12521" y="11977"/>
                </a:lnTo>
                <a:lnTo>
                  <a:pt x="17421" y="23682"/>
                </a:lnTo>
                <a:lnTo>
                  <a:pt x="27250" y="19182"/>
                </a:lnTo>
                <a:lnTo>
                  <a:pt x="37666" y="15652"/>
                </a:lnTo>
                <a:lnTo>
                  <a:pt x="48848" y="13346"/>
                </a:lnTo>
                <a:lnTo>
                  <a:pt x="60974" y="12521"/>
                </a:lnTo>
                <a:lnTo>
                  <a:pt x="80178" y="15213"/>
                </a:lnTo>
                <a:lnTo>
                  <a:pt x="94558" y="23239"/>
                </a:lnTo>
                <a:lnTo>
                  <a:pt x="103579" y="36522"/>
                </a:lnTo>
                <a:lnTo>
                  <a:pt x="106705" y="54986"/>
                </a:lnTo>
                <a:lnTo>
                  <a:pt x="106705" y="60974"/>
                </a:lnTo>
                <a:lnTo>
                  <a:pt x="96608" y="58546"/>
                </a:lnTo>
                <a:lnTo>
                  <a:pt x="85949" y="56653"/>
                </a:lnTo>
                <a:lnTo>
                  <a:pt x="74168" y="55424"/>
                </a:lnTo>
                <a:lnTo>
                  <a:pt x="60702" y="54986"/>
                </a:lnTo>
                <a:lnTo>
                  <a:pt x="36059" y="57989"/>
                </a:lnTo>
                <a:lnTo>
                  <a:pt x="16876" y="66759"/>
                </a:lnTo>
                <a:lnTo>
                  <a:pt x="4431" y="80939"/>
                </a:lnTo>
                <a:lnTo>
                  <a:pt x="0" y="100172"/>
                </a:lnTo>
                <a:lnTo>
                  <a:pt x="0" y="100717"/>
                </a:lnTo>
                <a:lnTo>
                  <a:pt x="4742" y="119695"/>
                </a:lnTo>
                <a:lnTo>
                  <a:pt x="17115" y="133314"/>
                </a:lnTo>
                <a:lnTo>
                  <a:pt x="34336" y="141523"/>
                </a:lnTo>
                <a:lnTo>
                  <a:pt x="53625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1022041" y="5464150"/>
            <a:ext cx="93345" cy="65405"/>
          </a:xfrm>
          <a:custGeom>
            <a:avLst/>
            <a:gdLst/>
            <a:ahLst/>
            <a:cxnLst/>
            <a:rect l="l" t="t" r="r" b="b"/>
            <a:pathLst>
              <a:path w="93345" h="65404">
                <a:moveTo>
                  <a:pt x="40286" y="64785"/>
                </a:moveTo>
                <a:lnTo>
                  <a:pt x="25034" y="62642"/>
                </a:lnTo>
                <a:lnTo>
                  <a:pt x="12181" y="56415"/>
                </a:lnTo>
                <a:lnTo>
                  <a:pt x="3309" y="46411"/>
                </a:lnTo>
                <a:lnTo>
                  <a:pt x="0" y="32937"/>
                </a:lnTo>
                <a:lnTo>
                  <a:pt x="0" y="32392"/>
                </a:lnTo>
                <a:lnTo>
                  <a:pt x="3011" y="19177"/>
                </a:lnTo>
                <a:lnTo>
                  <a:pt x="11841" y="8948"/>
                </a:lnTo>
                <a:lnTo>
                  <a:pt x="26183" y="2343"/>
                </a:lnTo>
                <a:lnTo>
                  <a:pt x="45731" y="0"/>
                </a:lnTo>
                <a:lnTo>
                  <a:pt x="59826" y="557"/>
                </a:lnTo>
                <a:lnTo>
                  <a:pt x="72339" y="2007"/>
                </a:lnTo>
                <a:lnTo>
                  <a:pt x="83321" y="4019"/>
                </a:lnTo>
                <a:lnTo>
                  <a:pt x="92823" y="6260"/>
                </a:lnTo>
                <a:lnTo>
                  <a:pt x="92823" y="22048"/>
                </a:lnTo>
                <a:lnTo>
                  <a:pt x="88595" y="39406"/>
                </a:lnTo>
                <a:lnTo>
                  <a:pt x="77171" y="52910"/>
                </a:lnTo>
                <a:lnTo>
                  <a:pt x="60438" y="61668"/>
                </a:lnTo>
                <a:lnTo>
                  <a:pt x="40286" y="6478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1169029" y="5344925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1143169" y="5399366"/>
            <a:ext cx="41275" cy="183515"/>
          </a:xfrm>
          <a:custGeom>
            <a:avLst/>
            <a:gdLst/>
            <a:ahLst/>
            <a:cxnLst/>
            <a:rect l="l" t="t" r="r" b="b"/>
            <a:pathLst>
              <a:path w="41275" h="183514">
                <a:moveTo>
                  <a:pt x="11160" y="183196"/>
                </a:moveTo>
                <a:lnTo>
                  <a:pt x="23375" y="181240"/>
                </a:lnTo>
                <a:lnTo>
                  <a:pt x="32733" y="175302"/>
                </a:lnTo>
                <a:lnTo>
                  <a:pt x="38721" y="165281"/>
                </a:lnTo>
                <a:lnTo>
                  <a:pt x="40831" y="151075"/>
                </a:lnTo>
                <a:lnTo>
                  <a:pt x="40831" y="0"/>
                </a:lnTo>
                <a:lnTo>
                  <a:pt x="27493" y="0"/>
                </a:lnTo>
                <a:lnTo>
                  <a:pt x="27493" y="151892"/>
                </a:lnTo>
                <a:lnTo>
                  <a:pt x="26276" y="160424"/>
                </a:lnTo>
                <a:lnTo>
                  <a:pt x="22865" y="166455"/>
                </a:lnTo>
                <a:lnTo>
                  <a:pt x="17617" y="170037"/>
                </a:lnTo>
                <a:lnTo>
                  <a:pt x="10888" y="171219"/>
                </a:lnTo>
                <a:lnTo>
                  <a:pt x="7894" y="171219"/>
                </a:lnTo>
                <a:lnTo>
                  <a:pt x="3266" y="170947"/>
                </a:lnTo>
                <a:lnTo>
                  <a:pt x="0" y="170402"/>
                </a:lnTo>
                <a:lnTo>
                  <a:pt x="0" y="182107"/>
                </a:lnTo>
                <a:lnTo>
                  <a:pt x="4083" y="182924"/>
                </a:lnTo>
                <a:lnTo>
                  <a:pt x="7349" y="183196"/>
                </a:lnTo>
                <a:lnTo>
                  <a:pt x="11160" y="18319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1214962" y="5390863"/>
            <a:ext cx="153107" cy="15582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1457228" y="5390863"/>
            <a:ext cx="140041" cy="15582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1632734" y="5334244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1745219" y="5390863"/>
            <a:ext cx="429672" cy="19611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2205524" y="5394130"/>
            <a:ext cx="129424" cy="152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2364013" y="5396098"/>
            <a:ext cx="130175" cy="145415"/>
          </a:xfrm>
          <a:custGeom>
            <a:avLst/>
            <a:gdLst/>
            <a:ahLst/>
            <a:cxnLst/>
            <a:rect l="l" t="t" r="r" b="b"/>
            <a:pathLst>
              <a:path w="130175" h="145414">
                <a:moveTo>
                  <a:pt x="68052" y="145359"/>
                </a:moveTo>
                <a:lnTo>
                  <a:pt x="86290" y="143420"/>
                </a:lnTo>
                <a:lnTo>
                  <a:pt x="101465" y="138009"/>
                </a:lnTo>
                <a:lnTo>
                  <a:pt x="114293" y="129741"/>
                </a:lnTo>
                <a:lnTo>
                  <a:pt x="125488" y="119227"/>
                </a:lnTo>
                <a:lnTo>
                  <a:pt x="116233" y="111061"/>
                </a:lnTo>
                <a:lnTo>
                  <a:pt x="106990" y="119631"/>
                </a:lnTo>
                <a:lnTo>
                  <a:pt x="96191" y="126543"/>
                </a:lnTo>
                <a:lnTo>
                  <a:pt x="83504" y="131157"/>
                </a:lnTo>
                <a:lnTo>
                  <a:pt x="68596" y="132837"/>
                </a:lnTo>
                <a:lnTo>
                  <a:pt x="48950" y="129150"/>
                </a:lnTo>
                <a:lnTo>
                  <a:pt x="32086" y="118444"/>
                </a:lnTo>
                <a:lnTo>
                  <a:pt x="19867" y="101257"/>
                </a:lnTo>
                <a:lnTo>
                  <a:pt x="14154" y="78123"/>
                </a:lnTo>
                <a:lnTo>
                  <a:pt x="129299" y="78123"/>
                </a:lnTo>
                <a:lnTo>
                  <a:pt x="129571" y="75946"/>
                </a:lnTo>
                <a:lnTo>
                  <a:pt x="129571" y="75129"/>
                </a:lnTo>
                <a:lnTo>
                  <a:pt x="129571" y="72679"/>
                </a:lnTo>
                <a:lnTo>
                  <a:pt x="125092" y="43983"/>
                </a:lnTo>
                <a:lnTo>
                  <a:pt x="112320" y="20926"/>
                </a:lnTo>
                <a:lnTo>
                  <a:pt x="92249" y="5576"/>
                </a:lnTo>
                <a:lnTo>
                  <a:pt x="65874" y="0"/>
                </a:lnTo>
                <a:lnTo>
                  <a:pt x="39734" y="5648"/>
                </a:lnTo>
                <a:lnTo>
                  <a:pt x="18850" y="21096"/>
                </a:lnTo>
                <a:lnTo>
                  <a:pt x="5010" y="44097"/>
                </a:lnTo>
                <a:lnTo>
                  <a:pt x="0" y="72407"/>
                </a:lnTo>
                <a:lnTo>
                  <a:pt x="0" y="72952"/>
                </a:lnTo>
                <a:lnTo>
                  <a:pt x="5503" y="102524"/>
                </a:lnTo>
                <a:lnTo>
                  <a:pt x="20347" y="125386"/>
                </a:lnTo>
                <a:lnTo>
                  <a:pt x="42030" y="140132"/>
                </a:lnTo>
                <a:lnTo>
                  <a:pt x="68052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2378167" y="5408347"/>
            <a:ext cx="101600" cy="53975"/>
          </a:xfrm>
          <a:custGeom>
            <a:avLst/>
            <a:gdLst/>
            <a:ahLst/>
            <a:cxnLst/>
            <a:rect l="l" t="t" r="r" b="b"/>
            <a:pathLst>
              <a:path w="101600" h="53975">
                <a:moveTo>
                  <a:pt x="0" y="53897"/>
                </a:moveTo>
                <a:lnTo>
                  <a:pt x="5163" y="32499"/>
                </a:lnTo>
                <a:lnTo>
                  <a:pt x="16196" y="15413"/>
                </a:lnTo>
                <a:lnTo>
                  <a:pt x="31925" y="4095"/>
                </a:lnTo>
                <a:lnTo>
                  <a:pt x="51175" y="0"/>
                </a:lnTo>
                <a:lnTo>
                  <a:pt x="72126" y="4478"/>
                </a:lnTo>
                <a:lnTo>
                  <a:pt x="87311" y="16434"/>
                </a:lnTo>
                <a:lnTo>
                  <a:pt x="96880" y="33647"/>
                </a:lnTo>
                <a:lnTo>
                  <a:pt x="100989" y="53897"/>
                </a:lnTo>
                <a:lnTo>
                  <a:pt x="0" y="538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2519441" y="5449722"/>
            <a:ext cx="73025" cy="15240"/>
          </a:xfrm>
          <a:custGeom>
            <a:avLst/>
            <a:gdLst/>
            <a:ahLst/>
            <a:cxnLst/>
            <a:rect l="l" t="t" r="r" b="b"/>
            <a:pathLst>
              <a:path w="73025" h="15239">
                <a:moveTo>
                  <a:pt x="0" y="15243"/>
                </a:moveTo>
                <a:lnTo>
                  <a:pt x="72952" y="15243"/>
                </a:lnTo>
                <a:lnTo>
                  <a:pt x="72952" y="0"/>
                </a:lnTo>
                <a:lnTo>
                  <a:pt x="0" y="0"/>
                </a:lnTo>
                <a:lnTo>
                  <a:pt x="0" y="152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198559" y="5684011"/>
            <a:ext cx="220342" cy="15256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439192" y="5685100"/>
            <a:ext cx="130241" cy="15474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64299" y="5632838"/>
            <a:ext cx="282406" cy="20373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980332" y="5684012"/>
            <a:ext cx="148479" cy="196116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166992" y="56273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204620" y="5684011"/>
            <a:ext cx="140041" cy="155829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449403" y="5640793"/>
            <a:ext cx="150495" cy="191135"/>
          </a:xfrm>
          <a:custGeom>
            <a:avLst/>
            <a:gdLst/>
            <a:ahLst/>
            <a:cxnLst/>
            <a:rect l="l" t="t" r="r" b="b"/>
            <a:pathLst>
              <a:path w="150495" h="191135">
                <a:moveTo>
                  <a:pt x="0" y="190546"/>
                </a:moveTo>
                <a:lnTo>
                  <a:pt x="14154" y="190546"/>
                </a:lnTo>
                <a:lnTo>
                  <a:pt x="14154" y="101261"/>
                </a:lnTo>
                <a:lnTo>
                  <a:pt x="136104" y="101261"/>
                </a:lnTo>
                <a:lnTo>
                  <a:pt x="136104" y="190546"/>
                </a:lnTo>
                <a:lnTo>
                  <a:pt x="150259" y="190546"/>
                </a:lnTo>
                <a:lnTo>
                  <a:pt x="150259" y="0"/>
                </a:lnTo>
                <a:lnTo>
                  <a:pt x="136104" y="0"/>
                </a:lnTo>
                <a:lnTo>
                  <a:pt x="136104" y="88195"/>
                </a:lnTo>
                <a:lnTo>
                  <a:pt x="14154" y="88195"/>
                </a:lnTo>
                <a:lnTo>
                  <a:pt x="14154" y="0"/>
                </a:lnTo>
                <a:lnTo>
                  <a:pt x="0" y="0"/>
                </a:lnTo>
                <a:lnTo>
                  <a:pt x="0" y="1905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631715" y="5627936"/>
            <a:ext cx="140041" cy="21190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807222" y="562739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859884" y="563807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868186" y="5687280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905823" y="5684011"/>
            <a:ext cx="328958" cy="15582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 txBox="1"/>
          <p:nvPr/>
        </p:nvSpPr>
        <p:spPr>
          <a:xfrm>
            <a:off x="6834495" y="3578150"/>
            <a:ext cx="5789930" cy="232092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43535" marR="29845" indent="-330835" algn="just">
              <a:lnSpc>
                <a:spcPts val="2310"/>
              </a:lnSpc>
              <a:spcBef>
                <a:spcPts val="395"/>
              </a:spcBef>
              <a:buChar char="•"/>
              <a:tabLst>
                <a:tab pos="344170" algn="l"/>
              </a:tabLst>
            </a:pP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European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Secretariat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20" dirty="0">
                <a:solidFill>
                  <a:srgbClr val="323232"/>
                </a:solidFill>
                <a:latin typeface="Arial"/>
                <a:cs typeface="Arial"/>
              </a:rPr>
              <a:t>for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Cluster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5" dirty="0">
                <a:solidFill>
                  <a:srgbClr val="323232"/>
                </a:solidFill>
                <a:latin typeface="Arial"/>
                <a:cs typeface="Arial"/>
              </a:rPr>
              <a:t>Analy-  </a:t>
            </a:r>
            <a:r>
              <a:rPr sz="2150" spc="-25" dirty="0">
                <a:solidFill>
                  <a:srgbClr val="323232"/>
                </a:solidFill>
                <a:latin typeface="Arial"/>
                <a:cs typeface="Arial"/>
              </a:rPr>
              <a:t>sis</a:t>
            </a:r>
            <a:r>
              <a:rPr sz="21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(ESCA)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otorga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al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clúster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certificación 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Bronce.</a:t>
            </a:r>
            <a:endParaRPr sz="2150">
              <a:latin typeface="Arial"/>
              <a:cs typeface="Arial"/>
            </a:endParaRPr>
          </a:p>
          <a:p>
            <a:pPr marL="343535" marR="5080" indent="-330835">
              <a:lnSpc>
                <a:spcPts val="2310"/>
              </a:lnSpc>
              <a:spcBef>
                <a:spcPts val="1639"/>
              </a:spcBef>
              <a:buChar char="•"/>
              <a:tabLst>
                <a:tab pos="343535" algn="l"/>
                <a:tab pos="344170" algn="l"/>
              </a:tabLst>
            </a:pP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Participación en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 </a:t>
            </a: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instalación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del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Consejo 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Estatal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Clústeres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Baja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California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con 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objetivo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unir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esfuerzos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bajo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esque-  </a:t>
            </a:r>
            <a:r>
              <a:rPr sz="2150" spc="110" dirty="0">
                <a:solidFill>
                  <a:srgbClr val="323232"/>
                </a:solidFill>
                <a:latin typeface="Arial"/>
                <a:cs typeface="Arial"/>
              </a:rPr>
              <a:t>ma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Triple</a:t>
            </a:r>
            <a:r>
              <a:rPr sz="2150" spc="-2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Hélice.</a:t>
            </a:r>
            <a:endParaRPr sz="2150">
              <a:latin typeface="Arial"/>
              <a:cs typeface="Arial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13565841" y="3667278"/>
            <a:ext cx="288129" cy="20428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3884600" y="3674626"/>
            <a:ext cx="181956" cy="19611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4094259" y="366979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4102560" y="3718999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4140198" y="3715731"/>
            <a:ext cx="137863" cy="15582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4303860" y="366979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4312162" y="3718999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4359326" y="3715732"/>
            <a:ext cx="291657" cy="19611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4672087" y="3715731"/>
            <a:ext cx="137863" cy="15582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4835748" y="366979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4844050" y="3718999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4881686" y="3659656"/>
            <a:ext cx="153107" cy="21190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5058625" y="3715731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5284008" y="3715731"/>
            <a:ext cx="140041" cy="15582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5445702" y="3715731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5694431" y="3659111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5730156" y="3716820"/>
            <a:ext cx="130241" cy="15474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5965884" y="3715732"/>
            <a:ext cx="148479" cy="196116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6143969" y="3722054"/>
            <a:ext cx="74930" cy="141605"/>
          </a:xfrm>
          <a:custGeom>
            <a:avLst/>
            <a:gdLst/>
            <a:ahLst/>
            <a:cxnLst/>
            <a:rect l="l" t="t" r="r" b="b"/>
            <a:pathLst>
              <a:path w="74930" h="141604">
                <a:moveTo>
                  <a:pt x="0" y="141004"/>
                </a:moveTo>
                <a:lnTo>
                  <a:pt x="13338" y="141004"/>
                </a:lnTo>
                <a:lnTo>
                  <a:pt x="13338" y="84112"/>
                </a:lnTo>
                <a:lnTo>
                  <a:pt x="18220" y="54203"/>
                </a:lnTo>
                <a:lnTo>
                  <a:pt x="31372" y="32460"/>
                </a:lnTo>
                <a:lnTo>
                  <a:pt x="50545" y="19190"/>
                </a:lnTo>
                <a:lnTo>
                  <a:pt x="73496" y="14699"/>
                </a:lnTo>
                <a:lnTo>
                  <a:pt x="74857" y="14699"/>
                </a:lnTo>
                <a:lnTo>
                  <a:pt x="74857" y="0"/>
                </a:lnTo>
                <a:lnTo>
                  <a:pt x="55177" y="2564"/>
                </a:lnTo>
                <a:lnTo>
                  <a:pt x="37871" y="11126"/>
                </a:lnTo>
                <a:lnTo>
                  <a:pt x="23677" y="24537"/>
                </a:lnTo>
                <a:lnTo>
                  <a:pt x="13338" y="41647"/>
                </a:lnTo>
                <a:lnTo>
                  <a:pt x="13338" y="2177"/>
                </a:lnTo>
                <a:lnTo>
                  <a:pt x="0" y="2177"/>
                </a:lnTo>
                <a:lnTo>
                  <a:pt x="0" y="1410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6246318" y="366979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6254620" y="3718999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6301780" y="3715731"/>
            <a:ext cx="220342" cy="15256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6544312" y="3715731"/>
            <a:ext cx="140041" cy="15582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6706009" y="3716820"/>
            <a:ext cx="85327" cy="1514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6882944" y="3715731"/>
            <a:ext cx="374137" cy="155829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7290440" y="3715731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7456004" y="366979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7464307" y="3718999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7501944" y="3659656"/>
            <a:ext cx="153107" cy="21190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7678877" y="3715731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7904807" y="3659111"/>
            <a:ext cx="148479" cy="212448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8077115" y="3715731"/>
            <a:ext cx="140041" cy="15582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8304135" y="3715731"/>
            <a:ext cx="465060" cy="15582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8798263" y="3722054"/>
            <a:ext cx="74930" cy="141605"/>
          </a:xfrm>
          <a:custGeom>
            <a:avLst/>
            <a:gdLst/>
            <a:ahLst/>
            <a:cxnLst/>
            <a:rect l="l" t="t" r="r" b="b"/>
            <a:pathLst>
              <a:path w="74930" h="141604">
                <a:moveTo>
                  <a:pt x="0" y="141004"/>
                </a:moveTo>
                <a:lnTo>
                  <a:pt x="13338" y="141004"/>
                </a:lnTo>
                <a:lnTo>
                  <a:pt x="13338" y="84112"/>
                </a:lnTo>
                <a:lnTo>
                  <a:pt x="18220" y="54203"/>
                </a:lnTo>
                <a:lnTo>
                  <a:pt x="31372" y="32460"/>
                </a:lnTo>
                <a:lnTo>
                  <a:pt x="50545" y="19190"/>
                </a:lnTo>
                <a:lnTo>
                  <a:pt x="73496" y="14699"/>
                </a:lnTo>
                <a:lnTo>
                  <a:pt x="74857" y="14699"/>
                </a:lnTo>
                <a:lnTo>
                  <a:pt x="74857" y="0"/>
                </a:lnTo>
                <a:lnTo>
                  <a:pt x="55177" y="2564"/>
                </a:lnTo>
                <a:lnTo>
                  <a:pt x="37871" y="11126"/>
                </a:lnTo>
                <a:lnTo>
                  <a:pt x="23677" y="24537"/>
                </a:lnTo>
                <a:lnTo>
                  <a:pt x="13338" y="41647"/>
                </a:lnTo>
                <a:lnTo>
                  <a:pt x="13338" y="2177"/>
                </a:lnTo>
                <a:lnTo>
                  <a:pt x="0" y="2177"/>
                </a:lnTo>
                <a:lnTo>
                  <a:pt x="0" y="1410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8894079" y="3774590"/>
            <a:ext cx="73025" cy="15240"/>
          </a:xfrm>
          <a:custGeom>
            <a:avLst/>
            <a:gdLst/>
            <a:ahLst/>
            <a:cxnLst/>
            <a:rect l="l" t="t" r="r" b="b"/>
            <a:pathLst>
              <a:path w="73025" h="15239">
                <a:moveTo>
                  <a:pt x="0" y="15243"/>
                </a:moveTo>
                <a:lnTo>
                  <a:pt x="72952" y="15243"/>
                </a:lnTo>
                <a:lnTo>
                  <a:pt x="72952" y="0"/>
                </a:lnTo>
                <a:lnTo>
                  <a:pt x="0" y="0"/>
                </a:lnTo>
                <a:lnTo>
                  <a:pt x="0" y="152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3553861" y="3952259"/>
            <a:ext cx="148479" cy="212448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3741201" y="396294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3749504" y="401214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3796667" y="4008879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3945292" y="4009968"/>
            <a:ext cx="130241" cy="15474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4096638" y="4008879"/>
            <a:ext cx="137863" cy="155829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4260300" y="396294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4268601" y="401214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4306238" y="3952804"/>
            <a:ext cx="153107" cy="211904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4483176" y="4008879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4709103" y="3952259"/>
            <a:ext cx="148479" cy="212448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4881409" y="4008879"/>
            <a:ext cx="140041" cy="15582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5056916" y="3952259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4592606" y="3957159"/>
            <a:ext cx="2301630" cy="79384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6289880" y="3965661"/>
            <a:ext cx="137160" cy="191135"/>
          </a:xfrm>
          <a:custGeom>
            <a:avLst/>
            <a:gdLst/>
            <a:ahLst/>
            <a:cxnLst/>
            <a:rect l="l" t="t" r="r" b="b"/>
            <a:pathLst>
              <a:path w="137159" h="191135">
                <a:moveTo>
                  <a:pt x="0" y="190546"/>
                </a:moveTo>
                <a:lnTo>
                  <a:pt x="136921" y="190546"/>
                </a:lnTo>
                <a:lnTo>
                  <a:pt x="136921" y="177480"/>
                </a:lnTo>
                <a:lnTo>
                  <a:pt x="14154" y="177480"/>
                </a:lnTo>
                <a:lnTo>
                  <a:pt x="14154" y="100989"/>
                </a:lnTo>
                <a:lnTo>
                  <a:pt x="123310" y="100989"/>
                </a:lnTo>
                <a:lnTo>
                  <a:pt x="123310" y="87923"/>
                </a:lnTo>
                <a:lnTo>
                  <a:pt x="14154" y="87923"/>
                </a:lnTo>
                <a:lnTo>
                  <a:pt x="14154" y="13066"/>
                </a:lnTo>
                <a:lnTo>
                  <a:pt x="135560" y="13066"/>
                </a:lnTo>
                <a:lnTo>
                  <a:pt x="135560" y="0"/>
                </a:lnTo>
                <a:lnTo>
                  <a:pt x="0" y="0"/>
                </a:lnTo>
                <a:lnTo>
                  <a:pt x="0" y="1905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6450481" y="4014656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09" h="144779">
                <a:moveTo>
                  <a:pt x="56891" y="144270"/>
                </a:moveTo>
                <a:lnTo>
                  <a:pt x="75631" y="141416"/>
                </a:lnTo>
                <a:lnTo>
                  <a:pt x="90849" y="133280"/>
                </a:lnTo>
                <a:lnTo>
                  <a:pt x="101066" y="120499"/>
                </a:lnTo>
                <a:lnTo>
                  <a:pt x="104800" y="103711"/>
                </a:lnTo>
                <a:lnTo>
                  <a:pt x="104800" y="103167"/>
                </a:lnTo>
                <a:lnTo>
                  <a:pt x="75631" y="69519"/>
                </a:lnTo>
                <a:lnTo>
                  <a:pt x="44646" y="59800"/>
                </a:lnTo>
                <a:lnTo>
                  <a:pt x="32290" y="54441"/>
                </a:lnTo>
                <a:lnTo>
                  <a:pt x="23660" y="47245"/>
                </a:lnTo>
                <a:lnTo>
                  <a:pt x="20415" y="37292"/>
                </a:lnTo>
                <a:lnTo>
                  <a:pt x="20415" y="36748"/>
                </a:lnTo>
                <a:lnTo>
                  <a:pt x="22669" y="27106"/>
                </a:lnTo>
                <a:lnTo>
                  <a:pt x="29058" y="19428"/>
                </a:lnTo>
                <a:lnTo>
                  <a:pt x="39019" y="14354"/>
                </a:lnTo>
                <a:lnTo>
                  <a:pt x="51991" y="12521"/>
                </a:lnTo>
                <a:lnTo>
                  <a:pt x="63071" y="13504"/>
                </a:lnTo>
                <a:lnTo>
                  <a:pt x="74074" y="16298"/>
                </a:lnTo>
                <a:lnTo>
                  <a:pt x="84720" y="20675"/>
                </a:lnTo>
                <a:lnTo>
                  <a:pt x="94728" y="26404"/>
                </a:lnTo>
                <a:lnTo>
                  <a:pt x="101806" y="15243"/>
                </a:lnTo>
                <a:lnTo>
                  <a:pt x="90586" y="8957"/>
                </a:lnTo>
                <a:lnTo>
                  <a:pt x="78192" y="4151"/>
                </a:lnTo>
                <a:lnTo>
                  <a:pt x="65287" y="1080"/>
                </a:lnTo>
                <a:lnTo>
                  <a:pt x="52536" y="0"/>
                </a:lnTo>
                <a:lnTo>
                  <a:pt x="34021" y="2858"/>
                </a:lnTo>
                <a:lnTo>
                  <a:pt x="19565" y="10820"/>
                </a:lnTo>
                <a:lnTo>
                  <a:pt x="10161" y="22967"/>
                </a:lnTo>
                <a:lnTo>
                  <a:pt x="6805" y="38381"/>
                </a:lnTo>
                <a:lnTo>
                  <a:pt x="6805" y="38925"/>
                </a:lnTo>
                <a:lnTo>
                  <a:pt x="11071" y="54412"/>
                </a:lnTo>
                <a:lnTo>
                  <a:pt x="22151" y="64819"/>
                </a:lnTo>
                <a:lnTo>
                  <a:pt x="37467" y="71807"/>
                </a:lnTo>
                <a:lnTo>
                  <a:pt x="54441" y="77035"/>
                </a:lnTo>
                <a:lnTo>
                  <a:pt x="68337" y="81373"/>
                </a:lnTo>
                <a:lnTo>
                  <a:pt x="80063" y="86834"/>
                </a:lnTo>
                <a:lnTo>
                  <a:pt x="88165" y="94337"/>
                </a:lnTo>
                <a:lnTo>
                  <a:pt x="91190" y="104800"/>
                </a:lnTo>
                <a:lnTo>
                  <a:pt x="91190" y="105344"/>
                </a:lnTo>
                <a:lnTo>
                  <a:pt x="88599" y="116245"/>
                </a:lnTo>
                <a:lnTo>
                  <a:pt x="81492" y="124569"/>
                </a:lnTo>
                <a:lnTo>
                  <a:pt x="70863" y="129881"/>
                </a:lnTo>
                <a:lnTo>
                  <a:pt x="57708" y="131749"/>
                </a:lnTo>
                <a:lnTo>
                  <a:pt x="44603" y="130545"/>
                </a:lnTo>
                <a:lnTo>
                  <a:pt x="31882" y="127019"/>
                </a:lnTo>
                <a:lnTo>
                  <a:pt x="19620" y="121298"/>
                </a:lnTo>
                <a:lnTo>
                  <a:pt x="7894" y="113511"/>
                </a:lnTo>
                <a:lnTo>
                  <a:pt x="0" y="124127"/>
                </a:lnTo>
                <a:lnTo>
                  <a:pt x="12257" y="132327"/>
                </a:lnTo>
                <a:lnTo>
                  <a:pt x="26404" y="138690"/>
                </a:lnTo>
                <a:lnTo>
                  <a:pt x="41571" y="142807"/>
                </a:lnTo>
                <a:lnTo>
                  <a:pt x="56891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6575420" y="3973009"/>
            <a:ext cx="82550" cy="186055"/>
          </a:xfrm>
          <a:custGeom>
            <a:avLst/>
            <a:gdLst/>
            <a:ahLst/>
            <a:cxnLst/>
            <a:rect l="l" t="t" r="r" b="b"/>
            <a:pathLst>
              <a:path w="82550" h="186054">
                <a:moveTo>
                  <a:pt x="59069" y="185646"/>
                </a:moveTo>
                <a:lnTo>
                  <a:pt x="67780" y="185646"/>
                </a:lnTo>
                <a:lnTo>
                  <a:pt x="74585" y="184013"/>
                </a:lnTo>
                <a:lnTo>
                  <a:pt x="81662" y="180746"/>
                </a:lnTo>
                <a:lnTo>
                  <a:pt x="81662" y="168225"/>
                </a:lnTo>
                <a:lnTo>
                  <a:pt x="73768" y="171763"/>
                </a:lnTo>
                <a:lnTo>
                  <a:pt x="68052" y="173124"/>
                </a:lnTo>
                <a:lnTo>
                  <a:pt x="61247" y="173124"/>
                </a:lnTo>
                <a:lnTo>
                  <a:pt x="50133" y="171708"/>
                </a:lnTo>
                <a:lnTo>
                  <a:pt x="41341" y="167102"/>
                </a:lnTo>
                <a:lnTo>
                  <a:pt x="35561" y="158770"/>
                </a:lnTo>
                <a:lnTo>
                  <a:pt x="33481" y="146176"/>
                </a:lnTo>
                <a:lnTo>
                  <a:pt x="33481" y="56619"/>
                </a:lnTo>
                <a:lnTo>
                  <a:pt x="82207" y="56619"/>
                </a:lnTo>
                <a:lnTo>
                  <a:pt x="82207" y="44370"/>
                </a:lnTo>
                <a:lnTo>
                  <a:pt x="33481" y="44370"/>
                </a:lnTo>
                <a:lnTo>
                  <a:pt x="33481" y="0"/>
                </a:lnTo>
                <a:lnTo>
                  <a:pt x="20143" y="0"/>
                </a:lnTo>
                <a:lnTo>
                  <a:pt x="20143" y="44370"/>
                </a:lnTo>
                <a:lnTo>
                  <a:pt x="0" y="44370"/>
                </a:lnTo>
                <a:lnTo>
                  <a:pt x="0" y="56619"/>
                </a:lnTo>
                <a:lnTo>
                  <a:pt x="20143" y="56619"/>
                </a:lnTo>
                <a:lnTo>
                  <a:pt x="20143" y="147537"/>
                </a:lnTo>
                <a:lnTo>
                  <a:pt x="23201" y="164631"/>
                </a:lnTo>
                <a:lnTo>
                  <a:pt x="31542" y="176493"/>
                </a:lnTo>
                <a:lnTo>
                  <a:pt x="43914" y="183405"/>
                </a:lnTo>
                <a:lnTo>
                  <a:pt x="59069" y="1856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6678865" y="4015202"/>
            <a:ext cx="120014" cy="144780"/>
          </a:xfrm>
          <a:custGeom>
            <a:avLst/>
            <a:gdLst/>
            <a:ahLst/>
            <a:cxnLst/>
            <a:rect l="l" t="t" r="r" b="b"/>
            <a:pathLst>
              <a:path w="120015" h="144779">
                <a:moveTo>
                  <a:pt x="53625" y="144270"/>
                </a:moveTo>
                <a:lnTo>
                  <a:pt x="71718" y="142020"/>
                </a:lnTo>
                <a:lnTo>
                  <a:pt x="86494" y="136070"/>
                </a:lnTo>
                <a:lnTo>
                  <a:pt x="98105" y="127619"/>
                </a:lnTo>
                <a:lnTo>
                  <a:pt x="106705" y="117866"/>
                </a:lnTo>
                <a:lnTo>
                  <a:pt x="106705" y="141004"/>
                </a:lnTo>
                <a:lnTo>
                  <a:pt x="119771" y="141004"/>
                </a:lnTo>
                <a:lnTo>
                  <a:pt x="119771" y="54441"/>
                </a:lnTo>
                <a:lnTo>
                  <a:pt x="105617" y="15243"/>
                </a:lnTo>
                <a:lnTo>
                  <a:pt x="61791" y="0"/>
                </a:lnTo>
                <a:lnTo>
                  <a:pt x="48198" y="876"/>
                </a:lnTo>
                <a:lnTo>
                  <a:pt x="35727" y="3334"/>
                </a:lnTo>
                <a:lnTo>
                  <a:pt x="23971" y="7119"/>
                </a:lnTo>
                <a:lnTo>
                  <a:pt x="12521" y="11977"/>
                </a:lnTo>
                <a:lnTo>
                  <a:pt x="17421" y="23682"/>
                </a:lnTo>
                <a:lnTo>
                  <a:pt x="27250" y="19182"/>
                </a:lnTo>
                <a:lnTo>
                  <a:pt x="37666" y="15652"/>
                </a:lnTo>
                <a:lnTo>
                  <a:pt x="48848" y="13346"/>
                </a:lnTo>
                <a:lnTo>
                  <a:pt x="60974" y="12521"/>
                </a:lnTo>
                <a:lnTo>
                  <a:pt x="80178" y="15213"/>
                </a:lnTo>
                <a:lnTo>
                  <a:pt x="94558" y="23239"/>
                </a:lnTo>
                <a:lnTo>
                  <a:pt x="103579" y="36522"/>
                </a:lnTo>
                <a:lnTo>
                  <a:pt x="106705" y="54986"/>
                </a:lnTo>
                <a:lnTo>
                  <a:pt x="106705" y="60974"/>
                </a:lnTo>
                <a:lnTo>
                  <a:pt x="96608" y="58546"/>
                </a:lnTo>
                <a:lnTo>
                  <a:pt x="85949" y="56653"/>
                </a:lnTo>
                <a:lnTo>
                  <a:pt x="74168" y="55424"/>
                </a:lnTo>
                <a:lnTo>
                  <a:pt x="60702" y="54986"/>
                </a:lnTo>
                <a:lnTo>
                  <a:pt x="36059" y="57989"/>
                </a:lnTo>
                <a:lnTo>
                  <a:pt x="16876" y="66759"/>
                </a:lnTo>
                <a:lnTo>
                  <a:pt x="4431" y="80939"/>
                </a:lnTo>
                <a:lnTo>
                  <a:pt x="0" y="100172"/>
                </a:lnTo>
                <a:lnTo>
                  <a:pt x="0" y="100717"/>
                </a:lnTo>
                <a:lnTo>
                  <a:pt x="4742" y="119695"/>
                </a:lnTo>
                <a:lnTo>
                  <a:pt x="17115" y="133314"/>
                </a:lnTo>
                <a:lnTo>
                  <a:pt x="34336" y="141523"/>
                </a:lnTo>
                <a:lnTo>
                  <a:pt x="53625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6693019" y="4082166"/>
            <a:ext cx="93345" cy="65405"/>
          </a:xfrm>
          <a:custGeom>
            <a:avLst/>
            <a:gdLst/>
            <a:ahLst/>
            <a:cxnLst/>
            <a:rect l="l" t="t" r="r" b="b"/>
            <a:pathLst>
              <a:path w="93344" h="65404">
                <a:moveTo>
                  <a:pt x="40286" y="64785"/>
                </a:moveTo>
                <a:lnTo>
                  <a:pt x="25034" y="62642"/>
                </a:lnTo>
                <a:lnTo>
                  <a:pt x="12181" y="56415"/>
                </a:lnTo>
                <a:lnTo>
                  <a:pt x="3309" y="46411"/>
                </a:lnTo>
                <a:lnTo>
                  <a:pt x="0" y="32937"/>
                </a:lnTo>
                <a:lnTo>
                  <a:pt x="0" y="32392"/>
                </a:lnTo>
                <a:lnTo>
                  <a:pt x="3011" y="19177"/>
                </a:lnTo>
                <a:lnTo>
                  <a:pt x="11841" y="8948"/>
                </a:lnTo>
                <a:lnTo>
                  <a:pt x="26183" y="2343"/>
                </a:lnTo>
                <a:lnTo>
                  <a:pt x="45731" y="0"/>
                </a:lnTo>
                <a:lnTo>
                  <a:pt x="59826" y="557"/>
                </a:lnTo>
                <a:lnTo>
                  <a:pt x="72339" y="2007"/>
                </a:lnTo>
                <a:lnTo>
                  <a:pt x="83321" y="4019"/>
                </a:lnTo>
                <a:lnTo>
                  <a:pt x="92823" y="6260"/>
                </a:lnTo>
                <a:lnTo>
                  <a:pt x="92823" y="22048"/>
                </a:lnTo>
                <a:lnTo>
                  <a:pt x="88595" y="39406"/>
                </a:lnTo>
                <a:lnTo>
                  <a:pt x="77171" y="52910"/>
                </a:lnTo>
                <a:lnTo>
                  <a:pt x="60438" y="61668"/>
                </a:lnTo>
                <a:lnTo>
                  <a:pt x="40286" y="6478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6825582" y="3973009"/>
            <a:ext cx="82550" cy="186055"/>
          </a:xfrm>
          <a:custGeom>
            <a:avLst/>
            <a:gdLst/>
            <a:ahLst/>
            <a:cxnLst/>
            <a:rect l="l" t="t" r="r" b="b"/>
            <a:pathLst>
              <a:path w="82550" h="186054">
                <a:moveTo>
                  <a:pt x="59069" y="185646"/>
                </a:moveTo>
                <a:lnTo>
                  <a:pt x="67780" y="185646"/>
                </a:lnTo>
                <a:lnTo>
                  <a:pt x="74585" y="184013"/>
                </a:lnTo>
                <a:lnTo>
                  <a:pt x="81662" y="180746"/>
                </a:lnTo>
                <a:lnTo>
                  <a:pt x="81662" y="168225"/>
                </a:lnTo>
                <a:lnTo>
                  <a:pt x="73768" y="171763"/>
                </a:lnTo>
                <a:lnTo>
                  <a:pt x="68052" y="173124"/>
                </a:lnTo>
                <a:lnTo>
                  <a:pt x="61247" y="173124"/>
                </a:lnTo>
                <a:lnTo>
                  <a:pt x="50133" y="171708"/>
                </a:lnTo>
                <a:lnTo>
                  <a:pt x="41341" y="167102"/>
                </a:lnTo>
                <a:lnTo>
                  <a:pt x="35561" y="158770"/>
                </a:lnTo>
                <a:lnTo>
                  <a:pt x="33481" y="146176"/>
                </a:lnTo>
                <a:lnTo>
                  <a:pt x="33481" y="56619"/>
                </a:lnTo>
                <a:lnTo>
                  <a:pt x="82207" y="56619"/>
                </a:lnTo>
                <a:lnTo>
                  <a:pt x="82207" y="44370"/>
                </a:lnTo>
                <a:lnTo>
                  <a:pt x="33481" y="44370"/>
                </a:lnTo>
                <a:lnTo>
                  <a:pt x="33481" y="0"/>
                </a:lnTo>
                <a:lnTo>
                  <a:pt x="20143" y="0"/>
                </a:lnTo>
                <a:lnTo>
                  <a:pt x="20143" y="44370"/>
                </a:lnTo>
                <a:lnTo>
                  <a:pt x="0" y="44370"/>
                </a:lnTo>
                <a:lnTo>
                  <a:pt x="0" y="56619"/>
                </a:lnTo>
                <a:lnTo>
                  <a:pt x="20143" y="56619"/>
                </a:lnTo>
                <a:lnTo>
                  <a:pt x="20143" y="147537"/>
                </a:lnTo>
                <a:lnTo>
                  <a:pt x="23201" y="164631"/>
                </a:lnTo>
                <a:lnTo>
                  <a:pt x="31542" y="176493"/>
                </a:lnTo>
                <a:lnTo>
                  <a:pt x="43914" y="183405"/>
                </a:lnTo>
                <a:lnTo>
                  <a:pt x="59069" y="1856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6929025" y="4015202"/>
            <a:ext cx="120014" cy="144780"/>
          </a:xfrm>
          <a:custGeom>
            <a:avLst/>
            <a:gdLst/>
            <a:ahLst/>
            <a:cxnLst/>
            <a:rect l="l" t="t" r="r" b="b"/>
            <a:pathLst>
              <a:path w="120015" h="144779">
                <a:moveTo>
                  <a:pt x="53625" y="144270"/>
                </a:moveTo>
                <a:lnTo>
                  <a:pt x="71718" y="142020"/>
                </a:lnTo>
                <a:lnTo>
                  <a:pt x="86494" y="136070"/>
                </a:lnTo>
                <a:lnTo>
                  <a:pt x="98105" y="127619"/>
                </a:lnTo>
                <a:lnTo>
                  <a:pt x="106705" y="117866"/>
                </a:lnTo>
                <a:lnTo>
                  <a:pt x="106705" y="141004"/>
                </a:lnTo>
                <a:lnTo>
                  <a:pt x="119771" y="141004"/>
                </a:lnTo>
                <a:lnTo>
                  <a:pt x="119771" y="54441"/>
                </a:lnTo>
                <a:lnTo>
                  <a:pt x="105617" y="15243"/>
                </a:lnTo>
                <a:lnTo>
                  <a:pt x="61791" y="0"/>
                </a:lnTo>
                <a:lnTo>
                  <a:pt x="48198" y="876"/>
                </a:lnTo>
                <a:lnTo>
                  <a:pt x="35727" y="3334"/>
                </a:lnTo>
                <a:lnTo>
                  <a:pt x="23971" y="7119"/>
                </a:lnTo>
                <a:lnTo>
                  <a:pt x="12521" y="11977"/>
                </a:lnTo>
                <a:lnTo>
                  <a:pt x="17421" y="23682"/>
                </a:lnTo>
                <a:lnTo>
                  <a:pt x="27250" y="19182"/>
                </a:lnTo>
                <a:lnTo>
                  <a:pt x="37666" y="15652"/>
                </a:lnTo>
                <a:lnTo>
                  <a:pt x="48848" y="13346"/>
                </a:lnTo>
                <a:lnTo>
                  <a:pt x="60974" y="12521"/>
                </a:lnTo>
                <a:lnTo>
                  <a:pt x="80178" y="15213"/>
                </a:lnTo>
                <a:lnTo>
                  <a:pt x="94558" y="23239"/>
                </a:lnTo>
                <a:lnTo>
                  <a:pt x="103579" y="36522"/>
                </a:lnTo>
                <a:lnTo>
                  <a:pt x="106705" y="54986"/>
                </a:lnTo>
                <a:lnTo>
                  <a:pt x="106705" y="60974"/>
                </a:lnTo>
                <a:lnTo>
                  <a:pt x="96608" y="58546"/>
                </a:lnTo>
                <a:lnTo>
                  <a:pt x="85949" y="56653"/>
                </a:lnTo>
                <a:lnTo>
                  <a:pt x="74168" y="55424"/>
                </a:lnTo>
                <a:lnTo>
                  <a:pt x="60702" y="54986"/>
                </a:lnTo>
                <a:lnTo>
                  <a:pt x="36059" y="57989"/>
                </a:lnTo>
                <a:lnTo>
                  <a:pt x="16876" y="66759"/>
                </a:lnTo>
                <a:lnTo>
                  <a:pt x="4431" y="80939"/>
                </a:lnTo>
                <a:lnTo>
                  <a:pt x="0" y="100172"/>
                </a:lnTo>
                <a:lnTo>
                  <a:pt x="0" y="100717"/>
                </a:lnTo>
                <a:lnTo>
                  <a:pt x="4742" y="119695"/>
                </a:lnTo>
                <a:lnTo>
                  <a:pt x="17115" y="133314"/>
                </a:lnTo>
                <a:lnTo>
                  <a:pt x="34336" y="141523"/>
                </a:lnTo>
                <a:lnTo>
                  <a:pt x="53625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6943179" y="4082166"/>
            <a:ext cx="93345" cy="65405"/>
          </a:xfrm>
          <a:custGeom>
            <a:avLst/>
            <a:gdLst/>
            <a:ahLst/>
            <a:cxnLst/>
            <a:rect l="l" t="t" r="r" b="b"/>
            <a:pathLst>
              <a:path w="93344" h="65404">
                <a:moveTo>
                  <a:pt x="40286" y="64785"/>
                </a:moveTo>
                <a:lnTo>
                  <a:pt x="25034" y="62642"/>
                </a:lnTo>
                <a:lnTo>
                  <a:pt x="12181" y="56415"/>
                </a:lnTo>
                <a:lnTo>
                  <a:pt x="3309" y="46411"/>
                </a:lnTo>
                <a:lnTo>
                  <a:pt x="0" y="32937"/>
                </a:lnTo>
                <a:lnTo>
                  <a:pt x="0" y="32392"/>
                </a:lnTo>
                <a:lnTo>
                  <a:pt x="3011" y="19177"/>
                </a:lnTo>
                <a:lnTo>
                  <a:pt x="11841" y="8948"/>
                </a:lnTo>
                <a:lnTo>
                  <a:pt x="26183" y="2343"/>
                </a:lnTo>
                <a:lnTo>
                  <a:pt x="45731" y="0"/>
                </a:lnTo>
                <a:lnTo>
                  <a:pt x="59826" y="557"/>
                </a:lnTo>
                <a:lnTo>
                  <a:pt x="72339" y="2007"/>
                </a:lnTo>
                <a:lnTo>
                  <a:pt x="83321" y="4019"/>
                </a:lnTo>
                <a:lnTo>
                  <a:pt x="92823" y="6260"/>
                </a:lnTo>
                <a:lnTo>
                  <a:pt x="92823" y="22048"/>
                </a:lnTo>
                <a:lnTo>
                  <a:pt x="88595" y="39406"/>
                </a:lnTo>
                <a:lnTo>
                  <a:pt x="77171" y="52910"/>
                </a:lnTo>
                <a:lnTo>
                  <a:pt x="60438" y="61668"/>
                </a:lnTo>
                <a:lnTo>
                  <a:pt x="40286" y="6478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7098472" y="3952259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7211501" y="3952259"/>
            <a:ext cx="148479" cy="212448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7383807" y="4008879"/>
            <a:ext cx="140041" cy="155829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7614913" y="3957159"/>
            <a:ext cx="180872" cy="207548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7828251" y="3952259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7872688" y="3952804"/>
            <a:ext cx="129424" cy="21190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8023495" y="3967774"/>
            <a:ext cx="366245" cy="196933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8411389" y="4008879"/>
            <a:ext cx="350735" cy="155829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3553861" y="4245408"/>
            <a:ext cx="148479" cy="21244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3726166" y="4302027"/>
            <a:ext cx="140041" cy="155829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3970944" y="4258809"/>
            <a:ext cx="151130" cy="191135"/>
          </a:xfrm>
          <a:custGeom>
            <a:avLst/>
            <a:gdLst/>
            <a:ahLst/>
            <a:cxnLst/>
            <a:rect l="l" t="t" r="r" b="b"/>
            <a:pathLst>
              <a:path w="151130" h="191135">
                <a:moveTo>
                  <a:pt x="0" y="190546"/>
                </a:moveTo>
                <a:lnTo>
                  <a:pt x="82751" y="190546"/>
                </a:lnTo>
                <a:lnTo>
                  <a:pt x="110767" y="186901"/>
                </a:lnTo>
                <a:lnTo>
                  <a:pt x="132327" y="176493"/>
                </a:lnTo>
                <a:lnTo>
                  <a:pt x="146180" y="160114"/>
                </a:lnTo>
                <a:lnTo>
                  <a:pt x="151075" y="138554"/>
                </a:lnTo>
                <a:lnTo>
                  <a:pt x="151075" y="138009"/>
                </a:lnTo>
                <a:lnTo>
                  <a:pt x="147571" y="120609"/>
                </a:lnTo>
                <a:lnTo>
                  <a:pt x="138146" y="107624"/>
                </a:lnTo>
                <a:lnTo>
                  <a:pt x="124433" y="98467"/>
                </a:lnTo>
                <a:lnTo>
                  <a:pt x="108066" y="92551"/>
                </a:lnTo>
                <a:lnTo>
                  <a:pt x="119674" y="86485"/>
                </a:lnTo>
                <a:lnTo>
                  <a:pt x="130081" y="77307"/>
                </a:lnTo>
                <a:lnTo>
                  <a:pt x="137580" y="64453"/>
                </a:lnTo>
                <a:lnTo>
                  <a:pt x="140459" y="47364"/>
                </a:lnTo>
                <a:lnTo>
                  <a:pt x="140459" y="46819"/>
                </a:lnTo>
                <a:lnTo>
                  <a:pt x="119014" y="9761"/>
                </a:lnTo>
                <a:lnTo>
                  <a:pt x="78668" y="0"/>
                </a:lnTo>
                <a:lnTo>
                  <a:pt x="0" y="0"/>
                </a:lnTo>
                <a:lnTo>
                  <a:pt x="0" y="1905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3985099" y="4271875"/>
            <a:ext cx="112395" cy="74930"/>
          </a:xfrm>
          <a:custGeom>
            <a:avLst/>
            <a:gdLst/>
            <a:ahLst/>
            <a:cxnLst/>
            <a:rect l="l" t="t" r="r" b="b"/>
            <a:pathLst>
              <a:path w="112394" h="74929">
                <a:moveTo>
                  <a:pt x="111877" y="35659"/>
                </a:moveTo>
                <a:lnTo>
                  <a:pt x="108241" y="52464"/>
                </a:lnTo>
                <a:lnTo>
                  <a:pt x="98097" y="64751"/>
                </a:lnTo>
                <a:lnTo>
                  <a:pt x="82594" y="72292"/>
                </a:lnTo>
                <a:lnTo>
                  <a:pt x="62880" y="74857"/>
                </a:lnTo>
                <a:lnTo>
                  <a:pt x="0" y="74857"/>
                </a:lnTo>
                <a:lnTo>
                  <a:pt x="0" y="0"/>
                </a:lnTo>
                <a:lnTo>
                  <a:pt x="64241" y="0"/>
                </a:lnTo>
                <a:lnTo>
                  <a:pt x="84546" y="2539"/>
                </a:lnTo>
                <a:lnTo>
                  <a:pt x="99492" y="9697"/>
                </a:lnTo>
                <a:lnTo>
                  <a:pt x="108721" y="20785"/>
                </a:lnTo>
                <a:lnTo>
                  <a:pt x="111877" y="35114"/>
                </a:lnTo>
                <a:lnTo>
                  <a:pt x="111877" y="356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3985099" y="4359798"/>
            <a:ext cx="122555" cy="76835"/>
          </a:xfrm>
          <a:custGeom>
            <a:avLst/>
            <a:gdLst/>
            <a:ahLst/>
            <a:cxnLst/>
            <a:rect l="l" t="t" r="r" b="b"/>
            <a:pathLst>
              <a:path w="122555" h="76835">
                <a:moveTo>
                  <a:pt x="122494" y="37020"/>
                </a:moveTo>
                <a:lnTo>
                  <a:pt x="122494" y="37564"/>
                </a:lnTo>
                <a:lnTo>
                  <a:pt x="118751" y="53752"/>
                </a:lnTo>
                <a:lnTo>
                  <a:pt x="108066" y="66010"/>
                </a:lnTo>
                <a:lnTo>
                  <a:pt x="91258" y="73777"/>
                </a:lnTo>
                <a:lnTo>
                  <a:pt x="69141" y="76490"/>
                </a:lnTo>
                <a:lnTo>
                  <a:pt x="0" y="76490"/>
                </a:lnTo>
                <a:lnTo>
                  <a:pt x="0" y="0"/>
                </a:lnTo>
                <a:lnTo>
                  <a:pt x="64513" y="0"/>
                </a:lnTo>
                <a:lnTo>
                  <a:pt x="89420" y="2492"/>
                </a:lnTo>
                <a:lnTo>
                  <a:pt x="107590" y="9731"/>
                </a:lnTo>
                <a:lnTo>
                  <a:pt x="118717" y="21359"/>
                </a:lnTo>
                <a:lnTo>
                  <a:pt x="122494" y="3702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4146243" y="4308351"/>
            <a:ext cx="120014" cy="144780"/>
          </a:xfrm>
          <a:custGeom>
            <a:avLst/>
            <a:gdLst/>
            <a:ahLst/>
            <a:cxnLst/>
            <a:rect l="l" t="t" r="r" b="b"/>
            <a:pathLst>
              <a:path w="120015" h="144779">
                <a:moveTo>
                  <a:pt x="53625" y="144270"/>
                </a:moveTo>
                <a:lnTo>
                  <a:pt x="71718" y="142020"/>
                </a:lnTo>
                <a:lnTo>
                  <a:pt x="86494" y="136070"/>
                </a:lnTo>
                <a:lnTo>
                  <a:pt x="98105" y="127619"/>
                </a:lnTo>
                <a:lnTo>
                  <a:pt x="106705" y="117866"/>
                </a:lnTo>
                <a:lnTo>
                  <a:pt x="106705" y="141004"/>
                </a:lnTo>
                <a:lnTo>
                  <a:pt x="119771" y="141004"/>
                </a:lnTo>
                <a:lnTo>
                  <a:pt x="119771" y="54441"/>
                </a:lnTo>
                <a:lnTo>
                  <a:pt x="105617" y="15243"/>
                </a:lnTo>
                <a:lnTo>
                  <a:pt x="61791" y="0"/>
                </a:lnTo>
                <a:lnTo>
                  <a:pt x="48198" y="876"/>
                </a:lnTo>
                <a:lnTo>
                  <a:pt x="35727" y="3334"/>
                </a:lnTo>
                <a:lnTo>
                  <a:pt x="23971" y="7119"/>
                </a:lnTo>
                <a:lnTo>
                  <a:pt x="12521" y="11977"/>
                </a:lnTo>
                <a:lnTo>
                  <a:pt x="17421" y="23682"/>
                </a:lnTo>
                <a:lnTo>
                  <a:pt x="27250" y="19182"/>
                </a:lnTo>
                <a:lnTo>
                  <a:pt x="37666" y="15652"/>
                </a:lnTo>
                <a:lnTo>
                  <a:pt x="48848" y="13346"/>
                </a:lnTo>
                <a:lnTo>
                  <a:pt x="60974" y="12521"/>
                </a:lnTo>
                <a:lnTo>
                  <a:pt x="80178" y="15213"/>
                </a:lnTo>
                <a:lnTo>
                  <a:pt x="94558" y="23239"/>
                </a:lnTo>
                <a:lnTo>
                  <a:pt x="103579" y="36522"/>
                </a:lnTo>
                <a:lnTo>
                  <a:pt x="106705" y="54986"/>
                </a:lnTo>
                <a:lnTo>
                  <a:pt x="106705" y="60974"/>
                </a:lnTo>
                <a:lnTo>
                  <a:pt x="96608" y="58546"/>
                </a:lnTo>
                <a:lnTo>
                  <a:pt x="85949" y="56653"/>
                </a:lnTo>
                <a:lnTo>
                  <a:pt x="74168" y="55424"/>
                </a:lnTo>
                <a:lnTo>
                  <a:pt x="60702" y="54986"/>
                </a:lnTo>
                <a:lnTo>
                  <a:pt x="36059" y="57989"/>
                </a:lnTo>
                <a:lnTo>
                  <a:pt x="16876" y="66759"/>
                </a:lnTo>
                <a:lnTo>
                  <a:pt x="4431" y="80939"/>
                </a:lnTo>
                <a:lnTo>
                  <a:pt x="0" y="100172"/>
                </a:lnTo>
                <a:lnTo>
                  <a:pt x="0" y="100717"/>
                </a:lnTo>
                <a:lnTo>
                  <a:pt x="4742" y="119695"/>
                </a:lnTo>
                <a:lnTo>
                  <a:pt x="17115" y="133314"/>
                </a:lnTo>
                <a:lnTo>
                  <a:pt x="34336" y="141523"/>
                </a:lnTo>
                <a:lnTo>
                  <a:pt x="53625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4160399" y="4375314"/>
            <a:ext cx="93345" cy="65405"/>
          </a:xfrm>
          <a:custGeom>
            <a:avLst/>
            <a:gdLst/>
            <a:ahLst/>
            <a:cxnLst/>
            <a:rect l="l" t="t" r="r" b="b"/>
            <a:pathLst>
              <a:path w="93344" h="65404">
                <a:moveTo>
                  <a:pt x="40286" y="64785"/>
                </a:moveTo>
                <a:lnTo>
                  <a:pt x="25034" y="62642"/>
                </a:lnTo>
                <a:lnTo>
                  <a:pt x="12181" y="56415"/>
                </a:lnTo>
                <a:lnTo>
                  <a:pt x="3309" y="46411"/>
                </a:lnTo>
                <a:lnTo>
                  <a:pt x="0" y="32937"/>
                </a:lnTo>
                <a:lnTo>
                  <a:pt x="0" y="32392"/>
                </a:lnTo>
                <a:lnTo>
                  <a:pt x="3011" y="19177"/>
                </a:lnTo>
                <a:lnTo>
                  <a:pt x="11841" y="8948"/>
                </a:lnTo>
                <a:lnTo>
                  <a:pt x="26183" y="2343"/>
                </a:lnTo>
                <a:lnTo>
                  <a:pt x="45731" y="0"/>
                </a:lnTo>
                <a:lnTo>
                  <a:pt x="59826" y="557"/>
                </a:lnTo>
                <a:lnTo>
                  <a:pt x="72339" y="2007"/>
                </a:lnTo>
                <a:lnTo>
                  <a:pt x="83321" y="4019"/>
                </a:lnTo>
                <a:lnTo>
                  <a:pt x="92823" y="6260"/>
                </a:lnTo>
                <a:lnTo>
                  <a:pt x="92823" y="22048"/>
                </a:lnTo>
                <a:lnTo>
                  <a:pt x="88595" y="39406"/>
                </a:lnTo>
                <a:lnTo>
                  <a:pt x="77171" y="52910"/>
                </a:lnTo>
                <a:lnTo>
                  <a:pt x="60438" y="61668"/>
                </a:lnTo>
                <a:lnTo>
                  <a:pt x="40286" y="6478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307387" y="4256089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4281528" y="4310531"/>
            <a:ext cx="41275" cy="183515"/>
          </a:xfrm>
          <a:custGeom>
            <a:avLst/>
            <a:gdLst/>
            <a:ahLst/>
            <a:cxnLst/>
            <a:rect l="l" t="t" r="r" b="b"/>
            <a:pathLst>
              <a:path w="41275" h="183514">
                <a:moveTo>
                  <a:pt x="11160" y="183196"/>
                </a:moveTo>
                <a:lnTo>
                  <a:pt x="23375" y="181240"/>
                </a:lnTo>
                <a:lnTo>
                  <a:pt x="32733" y="175302"/>
                </a:lnTo>
                <a:lnTo>
                  <a:pt x="38721" y="165281"/>
                </a:lnTo>
                <a:lnTo>
                  <a:pt x="40831" y="151075"/>
                </a:lnTo>
                <a:lnTo>
                  <a:pt x="40831" y="0"/>
                </a:lnTo>
                <a:lnTo>
                  <a:pt x="27493" y="0"/>
                </a:lnTo>
                <a:lnTo>
                  <a:pt x="27493" y="151892"/>
                </a:lnTo>
                <a:lnTo>
                  <a:pt x="26276" y="160424"/>
                </a:lnTo>
                <a:lnTo>
                  <a:pt x="22865" y="166455"/>
                </a:lnTo>
                <a:lnTo>
                  <a:pt x="17617" y="170037"/>
                </a:lnTo>
                <a:lnTo>
                  <a:pt x="10888" y="171219"/>
                </a:lnTo>
                <a:lnTo>
                  <a:pt x="7894" y="171219"/>
                </a:lnTo>
                <a:lnTo>
                  <a:pt x="3266" y="170947"/>
                </a:lnTo>
                <a:lnTo>
                  <a:pt x="0" y="170402"/>
                </a:lnTo>
                <a:lnTo>
                  <a:pt x="0" y="182107"/>
                </a:lnTo>
                <a:lnTo>
                  <a:pt x="4083" y="182924"/>
                </a:lnTo>
                <a:lnTo>
                  <a:pt x="7349" y="183196"/>
                </a:lnTo>
                <a:lnTo>
                  <a:pt x="11160" y="18319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4351423" y="4303116"/>
            <a:ext cx="130241" cy="15474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4581700" y="4250308"/>
            <a:ext cx="318343" cy="207548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4944484" y="4245408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6662655" y="4245408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6700289" y="4302027"/>
            <a:ext cx="280226" cy="155829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7071037" y="4302027"/>
            <a:ext cx="284857" cy="155829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7377821" y="4303116"/>
            <a:ext cx="130241" cy="15474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7552499" y="4245408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7590130" y="4302027"/>
            <a:ext cx="264988" cy="155829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7943188" y="4302027"/>
            <a:ext cx="270966" cy="155829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8301137" y="4302027"/>
            <a:ext cx="140041" cy="155829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8462832" y="4302027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8621864" y="4360886"/>
            <a:ext cx="73025" cy="15240"/>
          </a:xfrm>
          <a:custGeom>
            <a:avLst/>
            <a:gdLst/>
            <a:ahLst/>
            <a:cxnLst/>
            <a:rect l="l" t="t" r="r" b="b"/>
            <a:pathLst>
              <a:path w="73025" h="15239">
                <a:moveTo>
                  <a:pt x="0" y="15243"/>
                </a:moveTo>
                <a:lnTo>
                  <a:pt x="72952" y="15243"/>
                </a:lnTo>
                <a:lnTo>
                  <a:pt x="72952" y="0"/>
                </a:lnTo>
                <a:lnTo>
                  <a:pt x="0" y="0"/>
                </a:lnTo>
                <a:lnTo>
                  <a:pt x="0" y="152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3553320" y="4595175"/>
            <a:ext cx="284858" cy="155829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3862005" y="4595175"/>
            <a:ext cx="140041" cy="155829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4023695" y="4554071"/>
            <a:ext cx="239941" cy="196116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4285834" y="4596264"/>
            <a:ext cx="214085" cy="154740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6976859" y="4538556"/>
            <a:ext cx="148479" cy="212448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7149160" y="4595175"/>
            <a:ext cx="140041" cy="155829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7375097" y="4546722"/>
            <a:ext cx="423957" cy="20428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7819341" y="4595175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7969875" y="4595175"/>
            <a:ext cx="153107" cy="155829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8160624" y="4538556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8198256" y="4595174"/>
            <a:ext cx="316437" cy="196660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8549948" y="4539100"/>
            <a:ext cx="311800" cy="211904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3553861" y="4831704"/>
            <a:ext cx="148479" cy="21244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3726166" y="4888324"/>
            <a:ext cx="140041" cy="155829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3976525" y="4831704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4012256" y="4889412"/>
            <a:ext cx="130241" cy="15474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4265199" y="4839870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1015"/>
                </a:lnTo>
              </a:path>
            </a:pathLst>
          </a:custGeom>
          <a:ln w="24624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4315761" y="4830887"/>
            <a:ext cx="392651" cy="213265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4732243" y="4888324"/>
            <a:ext cx="322421" cy="152562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5074954" y="4889412"/>
            <a:ext cx="130241" cy="15474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5226295" y="4888324"/>
            <a:ext cx="137863" cy="155829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389955" y="4842385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5398257" y="4891592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5435895" y="4832248"/>
            <a:ext cx="153107" cy="211904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5612833" y="4888324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5767239" y="5012516"/>
            <a:ext cx="26034" cy="52705"/>
          </a:xfrm>
          <a:custGeom>
            <a:avLst/>
            <a:gdLst/>
            <a:ahLst/>
            <a:cxnLst/>
            <a:rect l="l" t="t" r="r" b="b"/>
            <a:pathLst>
              <a:path w="26034" h="52704">
                <a:moveTo>
                  <a:pt x="3266" y="52264"/>
                </a:moveTo>
                <a:lnTo>
                  <a:pt x="13687" y="46977"/>
                </a:lnTo>
                <a:lnTo>
                  <a:pt x="20687" y="40184"/>
                </a:lnTo>
                <a:lnTo>
                  <a:pt x="24626" y="31401"/>
                </a:lnTo>
                <a:lnTo>
                  <a:pt x="25859" y="20143"/>
                </a:lnTo>
                <a:lnTo>
                  <a:pt x="25859" y="0"/>
                </a:lnTo>
                <a:lnTo>
                  <a:pt x="7894" y="0"/>
                </a:lnTo>
                <a:lnTo>
                  <a:pt x="7894" y="23137"/>
                </a:lnTo>
                <a:lnTo>
                  <a:pt x="15243" y="23137"/>
                </a:lnTo>
                <a:lnTo>
                  <a:pt x="14852" y="30147"/>
                </a:lnTo>
                <a:lnTo>
                  <a:pt x="12317" y="35931"/>
                </a:lnTo>
                <a:lnTo>
                  <a:pt x="7434" y="40899"/>
                </a:lnTo>
                <a:lnTo>
                  <a:pt x="0" y="45458"/>
                </a:lnTo>
                <a:lnTo>
                  <a:pt x="3266" y="5226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5894018" y="4888324"/>
            <a:ext cx="140041" cy="15582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6069524" y="4831704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6186097" y="4836604"/>
            <a:ext cx="180872" cy="207548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6399434" y="4831704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6443873" y="4832248"/>
            <a:ext cx="129424" cy="211904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6594678" y="4847219"/>
            <a:ext cx="366244" cy="196933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6982574" y="4889412"/>
            <a:ext cx="85327" cy="1514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7150523" y="4831704"/>
            <a:ext cx="148479" cy="212448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7322829" y="4888324"/>
            <a:ext cx="140041" cy="155829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7562372" y="4839870"/>
            <a:ext cx="150384" cy="201015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7734410" y="4831704"/>
            <a:ext cx="402180" cy="212448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8167222" y="4891590"/>
            <a:ext cx="129424" cy="152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8325707" y="4893558"/>
            <a:ext cx="127635" cy="145415"/>
          </a:xfrm>
          <a:custGeom>
            <a:avLst/>
            <a:gdLst/>
            <a:ahLst/>
            <a:cxnLst/>
            <a:rect l="l" t="t" r="r" b="b"/>
            <a:pathLst>
              <a:path w="127634" h="145414">
                <a:moveTo>
                  <a:pt x="70774" y="145359"/>
                </a:moveTo>
                <a:lnTo>
                  <a:pt x="88425" y="143322"/>
                </a:lnTo>
                <a:lnTo>
                  <a:pt x="103371" y="137635"/>
                </a:lnTo>
                <a:lnTo>
                  <a:pt x="116173" y="128937"/>
                </a:lnTo>
                <a:lnTo>
                  <a:pt x="127393" y="117866"/>
                </a:lnTo>
                <a:lnTo>
                  <a:pt x="118138" y="109700"/>
                </a:lnTo>
                <a:lnTo>
                  <a:pt x="108683" y="118827"/>
                </a:lnTo>
                <a:lnTo>
                  <a:pt x="97825" y="126168"/>
                </a:lnTo>
                <a:lnTo>
                  <a:pt x="85486" y="131060"/>
                </a:lnTo>
                <a:lnTo>
                  <a:pt x="71590" y="132837"/>
                </a:lnTo>
                <a:lnTo>
                  <a:pt x="49223" y="128146"/>
                </a:lnTo>
                <a:lnTo>
                  <a:pt x="31065" y="115314"/>
                </a:lnTo>
                <a:lnTo>
                  <a:pt x="18880" y="96204"/>
                </a:lnTo>
                <a:lnTo>
                  <a:pt x="14427" y="72679"/>
                </a:lnTo>
                <a:lnTo>
                  <a:pt x="14427" y="72135"/>
                </a:lnTo>
                <a:lnTo>
                  <a:pt x="18748" y="48810"/>
                </a:lnTo>
                <a:lnTo>
                  <a:pt x="30623" y="29874"/>
                </a:lnTo>
                <a:lnTo>
                  <a:pt x="48419" y="17166"/>
                </a:lnTo>
                <a:lnTo>
                  <a:pt x="70502" y="12521"/>
                </a:lnTo>
                <a:lnTo>
                  <a:pt x="84776" y="14371"/>
                </a:lnTo>
                <a:lnTo>
                  <a:pt x="96906" y="19360"/>
                </a:lnTo>
                <a:lnTo>
                  <a:pt x="107403" y="26646"/>
                </a:lnTo>
                <a:lnTo>
                  <a:pt x="116777" y="35387"/>
                </a:lnTo>
                <a:lnTo>
                  <a:pt x="126304" y="25587"/>
                </a:lnTo>
                <a:lnTo>
                  <a:pt x="115790" y="15847"/>
                </a:lnTo>
                <a:lnTo>
                  <a:pt x="103439" y="7689"/>
                </a:lnTo>
                <a:lnTo>
                  <a:pt x="88638" y="2084"/>
                </a:lnTo>
                <a:lnTo>
                  <a:pt x="70774" y="0"/>
                </a:lnTo>
                <a:lnTo>
                  <a:pt x="42949" y="5882"/>
                </a:lnTo>
                <a:lnTo>
                  <a:pt x="20483" y="21742"/>
                </a:lnTo>
                <a:lnTo>
                  <a:pt x="5469" y="44901"/>
                </a:lnTo>
                <a:lnTo>
                  <a:pt x="0" y="72679"/>
                </a:lnTo>
                <a:lnTo>
                  <a:pt x="0" y="73224"/>
                </a:lnTo>
                <a:lnTo>
                  <a:pt x="5431" y="100917"/>
                </a:lnTo>
                <a:lnTo>
                  <a:pt x="20381" y="123889"/>
                </a:lnTo>
                <a:lnTo>
                  <a:pt x="42834" y="139562"/>
                </a:lnTo>
                <a:lnTo>
                  <a:pt x="70774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8471069" y="4852454"/>
            <a:ext cx="82550" cy="186055"/>
          </a:xfrm>
          <a:custGeom>
            <a:avLst/>
            <a:gdLst/>
            <a:ahLst/>
            <a:cxnLst/>
            <a:rect l="l" t="t" r="r" b="b"/>
            <a:pathLst>
              <a:path w="82550" h="186054">
                <a:moveTo>
                  <a:pt x="59069" y="185646"/>
                </a:moveTo>
                <a:lnTo>
                  <a:pt x="67780" y="185646"/>
                </a:lnTo>
                <a:lnTo>
                  <a:pt x="74585" y="184013"/>
                </a:lnTo>
                <a:lnTo>
                  <a:pt x="81662" y="180746"/>
                </a:lnTo>
                <a:lnTo>
                  <a:pt x="81662" y="168225"/>
                </a:lnTo>
                <a:lnTo>
                  <a:pt x="73768" y="171763"/>
                </a:lnTo>
                <a:lnTo>
                  <a:pt x="68052" y="173124"/>
                </a:lnTo>
                <a:lnTo>
                  <a:pt x="61247" y="173124"/>
                </a:lnTo>
                <a:lnTo>
                  <a:pt x="50133" y="171708"/>
                </a:lnTo>
                <a:lnTo>
                  <a:pt x="41341" y="167102"/>
                </a:lnTo>
                <a:lnTo>
                  <a:pt x="35561" y="158770"/>
                </a:lnTo>
                <a:lnTo>
                  <a:pt x="33481" y="146176"/>
                </a:lnTo>
                <a:lnTo>
                  <a:pt x="33481" y="56619"/>
                </a:lnTo>
                <a:lnTo>
                  <a:pt x="82207" y="56619"/>
                </a:lnTo>
                <a:lnTo>
                  <a:pt x="82207" y="44370"/>
                </a:lnTo>
                <a:lnTo>
                  <a:pt x="33481" y="44370"/>
                </a:lnTo>
                <a:lnTo>
                  <a:pt x="33481" y="0"/>
                </a:lnTo>
                <a:lnTo>
                  <a:pt x="20143" y="0"/>
                </a:lnTo>
                <a:lnTo>
                  <a:pt x="20143" y="44370"/>
                </a:lnTo>
                <a:lnTo>
                  <a:pt x="0" y="44370"/>
                </a:lnTo>
                <a:lnTo>
                  <a:pt x="0" y="56619"/>
                </a:lnTo>
                <a:lnTo>
                  <a:pt x="20143" y="56619"/>
                </a:lnTo>
                <a:lnTo>
                  <a:pt x="20143" y="147537"/>
                </a:lnTo>
                <a:lnTo>
                  <a:pt x="23201" y="164631"/>
                </a:lnTo>
                <a:lnTo>
                  <a:pt x="31542" y="176493"/>
                </a:lnTo>
                <a:lnTo>
                  <a:pt x="43914" y="183405"/>
                </a:lnTo>
                <a:lnTo>
                  <a:pt x="59069" y="1856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8572329" y="4893558"/>
            <a:ext cx="142875" cy="145415"/>
          </a:xfrm>
          <a:custGeom>
            <a:avLst/>
            <a:gdLst/>
            <a:ahLst/>
            <a:cxnLst/>
            <a:rect l="l" t="t" r="r" b="b"/>
            <a:pathLst>
              <a:path w="142875" h="145414">
                <a:moveTo>
                  <a:pt x="71046" y="145359"/>
                </a:moveTo>
                <a:lnTo>
                  <a:pt x="99688" y="139477"/>
                </a:lnTo>
                <a:lnTo>
                  <a:pt x="122357" y="123616"/>
                </a:lnTo>
                <a:lnTo>
                  <a:pt x="137269" y="100457"/>
                </a:lnTo>
                <a:lnTo>
                  <a:pt x="142637" y="72679"/>
                </a:lnTo>
                <a:lnTo>
                  <a:pt x="142637" y="72135"/>
                </a:lnTo>
                <a:lnTo>
                  <a:pt x="137316" y="44442"/>
                </a:lnTo>
                <a:lnTo>
                  <a:pt x="122528" y="21470"/>
                </a:lnTo>
                <a:lnTo>
                  <a:pt x="100032" y="5797"/>
                </a:lnTo>
                <a:lnTo>
                  <a:pt x="71590" y="0"/>
                </a:lnTo>
                <a:lnTo>
                  <a:pt x="42949" y="5882"/>
                </a:lnTo>
                <a:lnTo>
                  <a:pt x="20279" y="21742"/>
                </a:lnTo>
                <a:lnTo>
                  <a:pt x="5367" y="44901"/>
                </a:lnTo>
                <a:lnTo>
                  <a:pt x="0" y="72679"/>
                </a:lnTo>
                <a:lnTo>
                  <a:pt x="0" y="73224"/>
                </a:lnTo>
                <a:lnTo>
                  <a:pt x="5320" y="100917"/>
                </a:lnTo>
                <a:lnTo>
                  <a:pt x="20109" y="123889"/>
                </a:lnTo>
                <a:lnTo>
                  <a:pt x="42604" y="139562"/>
                </a:lnTo>
                <a:lnTo>
                  <a:pt x="71046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8586756" y="4906080"/>
            <a:ext cx="114300" cy="120650"/>
          </a:xfrm>
          <a:custGeom>
            <a:avLst/>
            <a:gdLst/>
            <a:ahLst/>
            <a:cxnLst/>
            <a:rect l="l" t="t" r="r" b="b"/>
            <a:pathLst>
              <a:path w="114300" h="120650">
                <a:moveTo>
                  <a:pt x="57163" y="120316"/>
                </a:moveTo>
                <a:lnTo>
                  <a:pt x="34681" y="115625"/>
                </a:lnTo>
                <a:lnTo>
                  <a:pt x="16536" y="102792"/>
                </a:lnTo>
                <a:lnTo>
                  <a:pt x="4414" y="83682"/>
                </a:lnTo>
                <a:lnTo>
                  <a:pt x="0" y="60158"/>
                </a:lnTo>
                <a:lnTo>
                  <a:pt x="0" y="59613"/>
                </a:lnTo>
                <a:lnTo>
                  <a:pt x="4214" y="36518"/>
                </a:lnTo>
                <a:lnTo>
                  <a:pt x="15958" y="17557"/>
                </a:lnTo>
                <a:lnTo>
                  <a:pt x="33877" y="4721"/>
                </a:lnTo>
                <a:lnTo>
                  <a:pt x="56619" y="0"/>
                </a:lnTo>
                <a:lnTo>
                  <a:pt x="79102" y="4691"/>
                </a:lnTo>
                <a:lnTo>
                  <a:pt x="97246" y="17523"/>
                </a:lnTo>
                <a:lnTo>
                  <a:pt x="109368" y="36633"/>
                </a:lnTo>
                <a:lnTo>
                  <a:pt x="113783" y="60158"/>
                </a:lnTo>
                <a:lnTo>
                  <a:pt x="113783" y="60702"/>
                </a:lnTo>
                <a:lnTo>
                  <a:pt x="109568" y="83797"/>
                </a:lnTo>
                <a:lnTo>
                  <a:pt x="97825" y="102758"/>
                </a:lnTo>
                <a:lnTo>
                  <a:pt x="79906" y="115595"/>
                </a:lnTo>
                <a:lnTo>
                  <a:pt x="57163" y="12031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8737291" y="4894100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09" h="144779">
                <a:moveTo>
                  <a:pt x="56891" y="144270"/>
                </a:moveTo>
                <a:lnTo>
                  <a:pt x="75631" y="141416"/>
                </a:lnTo>
                <a:lnTo>
                  <a:pt x="90849" y="133280"/>
                </a:lnTo>
                <a:lnTo>
                  <a:pt x="101066" y="120499"/>
                </a:lnTo>
                <a:lnTo>
                  <a:pt x="104800" y="103711"/>
                </a:lnTo>
                <a:lnTo>
                  <a:pt x="104800" y="103167"/>
                </a:lnTo>
                <a:lnTo>
                  <a:pt x="75631" y="69519"/>
                </a:lnTo>
                <a:lnTo>
                  <a:pt x="44646" y="59800"/>
                </a:lnTo>
                <a:lnTo>
                  <a:pt x="32290" y="54441"/>
                </a:lnTo>
                <a:lnTo>
                  <a:pt x="23660" y="47245"/>
                </a:lnTo>
                <a:lnTo>
                  <a:pt x="20415" y="37292"/>
                </a:lnTo>
                <a:lnTo>
                  <a:pt x="20415" y="36748"/>
                </a:lnTo>
                <a:lnTo>
                  <a:pt x="22669" y="27106"/>
                </a:lnTo>
                <a:lnTo>
                  <a:pt x="29058" y="19428"/>
                </a:lnTo>
                <a:lnTo>
                  <a:pt x="39019" y="14354"/>
                </a:lnTo>
                <a:lnTo>
                  <a:pt x="51991" y="12521"/>
                </a:lnTo>
                <a:lnTo>
                  <a:pt x="63071" y="13504"/>
                </a:lnTo>
                <a:lnTo>
                  <a:pt x="74074" y="16298"/>
                </a:lnTo>
                <a:lnTo>
                  <a:pt x="84720" y="20675"/>
                </a:lnTo>
                <a:lnTo>
                  <a:pt x="94728" y="26404"/>
                </a:lnTo>
                <a:lnTo>
                  <a:pt x="101806" y="15243"/>
                </a:lnTo>
                <a:lnTo>
                  <a:pt x="90586" y="8957"/>
                </a:lnTo>
                <a:lnTo>
                  <a:pt x="78192" y="4151"/>
                </a:lnTo>
                <a:lnTo>
                  <a:pt x="65287" y="1080"/>
                </a:lnTo>
                <a:lnTo>
                  <a:pt x="52536" y="0"/>
                </a:lnTo>
                <a:lnTo>
                  <a:pt x="34021" y="2858"/>
                </a:lnTo>
                <a:lnTo>
                  <a:pt x="19565" y="10820"/>
                </a:lnTo>
                <a:lnTo>
                  <a:pt x="10161" y="22967"/>
                </a:lnTo>
                <a:lnTo>
                  <a:pt x="6805" y="38381"/>
                </a:lnTo>
                <a:lnTo>
                  <a:pt x="6805" y="38925"/>
                </a:lnTo>
                <a:lnTo>
                  <a:pt x="11071" y="54412"/>
                </a:lnTo>
                <a:lnTo>
                  <a:pt x="22151" y="64819"/>
                </a:lnTo>
                <a:lnTo>
                  <a:pt x="37467" y="71807"/>
                </a:lnTo>
                <a:lnTo>
                  <a:pt x="54441" y="77035"/>
                </a:lnTo>
                <a:lnTo>
                  <a:pt x="68337" y="81373"/>
                </a:lnTo>
                <a:lnTo>
                  <a:pt x="80063" y="86834"/>
                </a:lnTo>
                <a:lnTo>
                  <a:pt x="88165" y="94337"/>
                </a:lnTo>
                <a:lnTo>
                  <a:pt x="91190" y="104800"/>
                </a:lnTo>
                <a:lnTo>
                  <a:pt x="91190" y="105344"/>
                </a:lnTo>
                <a:lnTo>
                  <a:pt x="88599" y="116245"/>
                </a:lnTo>
                <a:lnTo>
                  <a:pt x="81492" y="124569"/>
                </a:lnTo>
                <a:lnTo>
                  <a:pt x="70863" y="129881"/>
                </a:lnTo>
                <a:lnTo>
                  <a:pt x="57708" y="131749"/>
                </a:lnTo>
                <a:lnTo>
                  <a:pt x="44603" y="130545"/>
                </a:lnTo>
                <a:lnTo>
                  <a:pt x="31882" y="127019"/>
                </a:lnTo>
                <a:lnTo>
                  <a:pt x="19620" y="121298"/>
                </a:lnTo>
                <a:lnTo>
                  <a:pt x="7894" y="113511"/>
                </a:lnTo>
                <a:lnTo>
                  <a:pt x="0" y="124127"/>
                </a:lnTo>
                <a:lnTo>
                  <a:pt x="12257" y="132327"/>
                </a:lnTo>
                <a:lnTo>
                  <a:pt x="26404" y="138690"/>
                </a:lnTo>
                <a:lnTo>
                  <a:pt x="41571" y="142807"/>
                </a:lnTo>
                <a:lnTo>
                  <a:pt x="56891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3565841" y="5133018"/>
            <a:ext cx="190127" cy="201015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3782788" y="5124852"/>
            <a:ext cx="301190" cy="212448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4122835" y="513553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4131137" y="5184740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4168775" y="5181472"/>
            <a:ext cx="475404" cy="181691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4739866" y="5181472"/>
            <a:ext cx="140041" cy="15582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4915371" y="512485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5031944" y="5129752"/>
            <a:ext cx="180872" cy="207548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5245281" y="512485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5289719" y="5125396"/>
            <a:ext cx="129424" cy="211904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5440525" y="5140367"/>
            <a:ext cx="366245" cy="196933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5828419" y="5182560"/>
            <a:ext cx="85327" cy="151473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5992016" y="5130298"/>
            <a:ext cx="232598" cy="205095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6245445" y="5140367"/>
            <a:ext cx="92676" cy="196116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6365819" y="513553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6374121" y="5184740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6407131" y="5184738"/>
            <a:ext cx="146574" cy="150384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6578411" y="5135533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6586713" y="5184740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6633877" y="5181472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6795843" y="5125396"/>
            <a:ext cx="347184" cy="211904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7180670" y="512485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7216401" y="5182560"/>
            <a:ext cx="130241" cy="154740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7437424" y="5184740"/>
            <a:ext cx="148479" cy="193666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7670707" y="5181472"/>
            <a:ext cx="140041" cy="15582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7846214" y="512485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7962781" y="5129752"/>
            <a:ext cx="180872" cy="207548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8176123" y="5124852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8220562" y="5125396"/>
            <a:ext cx="129424" cy="211904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8371368" y="5140367"/>
            <a:ext cx="366240" cy="196933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8759268" y="5182560"/>
            <a:ext cx="85327" cy="1514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3549507" y="5424806"/>
            <a:ext cx="345286" cy="205643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3921683" y="5480943"/>
            <a:ext cx="74930" cy="141605"/>
          </a:xfrm>
          <a:custGeom>
            <a:avLst/>
            <a:gdLst/>
            <a:ahLst/>
            <a:cxnLst/>
            <a:rect l="l" t="t" r="r" b="b"/>
            <a:pathLst>
              <a:path w="74930" h="141604">
                <a:moveTo>
                  <a:pt x="0" y="141004"/>
                </a:moveTo>
                <a:lnTo>
                  <a:pt x="13338" y="141004"/>
                </a:lnTo>
                <a:lnTo>
                  <a:pt x="13338" y="84112"/>
                </a:lnTo>
                <a:lnTo>
                  <a:pt x="18220" y="54203"/>
                </a:lnTo>
                <a:lnTo>
                  <a:pt x="31372" y="32460"/>
                </a:lnTo>
                <a:lnTo>
                  <a:pt x="50545" y="19190"/>
                </a:lnTo>
                <a:lnTo>
                  <a:pt x="73496" y="14699"/>
                </a:lnTo>
                <a:lnTo>
                  <a:pt x="74857" y="14699"/>
                </a:lnTo>
                <a:lnTo>
                  <a:pt x="74857" y="0"/>
                </a:lnTo>
                <a:lnTo>
                  <a:pt x="55177" y="2564"/>
                </a:lnTo>
                <a:lnTo>
                  <a:pt x="37871" y="11126"/>
                </a:lnTo>
                <a:lnTo>
                  <a:pt x="23677" y="24537"/>
                </a:lnTo>
                <a:lnTo>
                  <a:pt x="13338" y="41647"/>
                </a:lnTo>
                <a:lnTo>
                  <a:pt x="13338" y="2177"/>
                </a:lnTo>
                <a:lnTo>
                  <a:pt x="0" y="2177"/>
                </a:lnTo>
                <a:lnTo>
                  <a:pt x="0" y="1410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4007425" y="5479855"/>
            <a:ext cx="142875" cy="145415"/>
          </a:xfrm>
          <a:custGeom>
            <a:avLst/>
            <a:gdLst/>
            <a:ahLst/>
            <a:cxnLst/>
            <a:rect l="l" t="t" r="r" b="b"/>
            <a:pathLst>
              <a:path w="142875" h="145414">
                <a:moveTo>
                  <a:pt x="71046" y="145359"/>
                </a:moveTo>
                <a:lnTo>
                  <a:pt x="99688" y="139477"/>
                </a:lnTo>
                <a:lnTo>
                  <a:pt x="122357" y="123616"/>
                </a:lnTo>
                <a:lnTo>
                  <a:pt x="137269" y="100457"/>
                </a:lnTo>
                <a:lnTo>
                  <a:pt x="142637" y="72679"/>
                </a:lnTo>
                <a:lnTo>
                  <a:pt x="142637" y="72135"/>
                </a:lnTo>
                <a:lnTo>
                  <a:pt x="137316" y="44442"/>
                </a:lnTo>
                <a:lnTo>
                  <a:pt x="122528" y="21470"/>
                </a:lnTo>
                <a:lnTo>
                  <a:pt x="100032" y="5797"/>
                </a:lnTo>
                <a:lnTo>
                  <a:pt x="71590" y="0"/>
                </a:lnTo>
                <a:lnTo>
                  <a:pt x="42949" y="5882"/>
                </a:lnTo>
                <a:lnTo>
                  <a:pt x="20279" y="21742"/>
                </a:lnTo>
                <a:lnTo>
                  <a:pt x="5367" y="44901"/>
                </a:lnTo>
                <a:lnTo>
                  <a:pt x="0" y="72679"/>
                </a:lnTo>
                <a:lnTo>
                  <a:pt x="0" y="73224"/>
                </a:lnTo>
                <a:lnTo>
                  <a:pt x="5320" y="100917"/>
                </a:lnTo>
                <a:lnTo>
                  <a:pt x="20109" y="123889"/>
                </a:lnTo>
                <a:lnTo>
                  <a:pt x="42604" y="139562"/>
                </a:lnTo>
                <a:lnTo>
                  <a:pt x="71046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4021852" y="5492376"/>
            <a:ext cx="114300" cy="120650"/>
          </a:xfrm>
          <a:custGeom>
            <a:avLst/>
            <a:gdLst/>
            <a:ahLst/>
            <a:cxnLst/>
            <a:rect l="l" t="t" r="r" b="b"/>
            <a:pathLst>
              <a:path w="114300" h="120650">
                <a:moveTo>
                  <a:pt x="57163" y="120316"/>
                </a:moveTo>
                <a:lnTo>
                  <a:pt x="34681" y="115625"/>
                </a:lnTo>
                <a:lnTo>
                  <a:pt x="16536" y="102792"/>
                </a:lnTo>
                <a:lnTo>
                  <a:pt x="4414" y="83682"/>
                </a:lnTo>
                <a:lnTo>
                  <a:pt x="0" y="60158"/>
                </a:lnTo>
                <a:lnTo>
                  <a:pt x="0" y="59613"/>
                </a:lnTo>
                <a:lnTo>
                  <a:pt x="4214" y="36518"/>
                </a:lnTo>
                <a:lnTo>
                  <a:pt x="15958" y="17557"/>
                </a:lnTo>
                <a:lnTo>
                  <a:pt x="33877" y="4721"/>
                </a:lnTo>
                <a:lnTo>
                  <a:pt x="56619" y="0"/>
                </a:lnTo>
                <a:lnTo>
                  <a:pt x="79102" y="4691"/>
                </a:lnTo>
                <a:lnTo>
                  <a:pt x="97246" y="17523"/>
                </a:lnTo>
                <a:lnTo>
                  <a:pt x="109368" y="36633"/>
                </a:lnTo>
                <a:lnTo>
                  <a:pt x="113783" y="60158"/>
                </a:lnTo>
                <a:lnTo>
                  <a:pt x="113783" y="60702"/>
                </a:lnTo>
                <a:lnTo>
                  <a:pt x="109568" y="83797"/>
                </a:lnTo>
                <a:lnTo>
                  <a:pt x="97825" y="102758"/>
                </a:lnTo>
                <a:lnTo>
                  <a:pt x="79906" y="115595"/>
                </a:lnTo>
                <a:lnTo>
                  <a:pt x="57163" y="12031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4174835" y="5479855"/>
            <a:ext cx="130175" cy="145415"/>
          </a:xfrm>
          <a:custGeom>
            <a:avLst/>
            <a:gdLst/>
            <a:ahLst/>
            <a:cxnLst/>
            <a:rect l="l" t="t" r="r" b="b"/>
            <a:pathLst>
              <a:path w="130175" h="145414">
                <a:moveTo>
                  <a:pt x="68052" y="145359"/>
                </a:moveTo>
                <a:lnTo>
                  <a:pt x="86290" y="143420"/>
                </a:lnTo>
                <a:lnTo>
                  <a:pt x="101465" y="138009"/>
                </a:lnTo>
                <a:lnTo>
                  <a:pt x="114293" y="129741"/>
                </a:lnTo>
                <a:lnTo>
                  <a:pt x="125488" y="119227"/>
                </a:lnTo>
                <a:lnTo>
                  <a:pt x="116233" y="111061"/>
                </a:lnTo>
                <a:lnTo>
                  <a:pt x="106990" y="119631"/>
                </a:lnTo>
                <a:lnTo>
                  <a:pt x="96191" y="126543"/>
                </a:lnTo>
                <a:lnTo>
                  <a:pt x="83504" y="131157"/>
                </a:lnTo>
                <a:lnTo>
                  <a:pt x="68596" y="132837"/>
                </a:lnTo>
                <a:lnTo>
                  <a:pt x="48950" y="129150"/>
                </a:lnTo>
                <a:lnTo>
                  <a:pt x="32086" y="118444"/>
                </a:lnTo>
                <a:lnTo>
                  <a:pt x="19867" y="101257"/>
                </a:lnTo>
                <a:lnTo>
                  <a:pt x="14154" y="78123"/>
                </a:lnTo>
                <a:lnTo>
                  <a:pt x="129299" y="78123"/>
                </a:lnTo>
                <a:lnTo>
                  <a:pt x="129571" y="75946"/>
                </a:lnTo>
                <a:lnTo>
                  <a:pt x="129571" y="75129"/>
                </a:lnTo>
                <a:lnTo>
                  <a:pt x="129571" y="72679"/>
                </a:lnTo>
                <a:lnTo>
                  <a:pt x="125092" y="43983"/>
                </a:lnTo>
                <a:lnTo>
                  <a:pt x="112320" y="20926"/>
                </a:lnTo>
                <a:lnTo>
                  <a:pt x="92249" y="5576"/>
                </a:lnTo>
                <a:lnTo>
                  <a:pt x="65874" y="0"/>
                </a:lnTo>
                <a:lnTo>
                  <a:pt x="39734" y="5648"/>
                </a:lnTo>
                <a:lnTo>
                  <a:pt x="18850" y="21096"/>
                </a:lnTo>
                <a:lnTo>
                  <a:pt x="5010" y="44097"/>
                </a:lnTo>
                <a:lnTo>
                  <a:pt x="0" y="72407"/>
                </a:lnTo>
                <a:lnTo>
                  <a:pt x="0" y="72952"/>
                </a:lnTo>
                <a:lnTo>
                  <a:pt x="5503" y="102524"/>
                </a:lnTo>
                <a:lnTo>
                  <a:pt x="20347" y="125386"/>
                </a:lnTo>
                <a:lnTo>
                  <a:pt x="42030" y="140132"/>
                </a:lnTo>
                <a:lnTo>
                  <a:pt x="68052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4188989" y="5492104"/>
            <a:ext cx="101600" cy="53975"/>
          </a:xfrm>
          <a:custGeom>
            <a:avLst/>
            <a:gdLst/>
            <a:ahLst/>
            <a:cxnLst/>
            <a:rect l="l" t="t" r="r" b="b"/>
            <a:pathLst>
              <a:path w="101600" h="53975">
                <a:moveTo>
                  <a:pt x="0" y="53897"/>
                </a:moveTo>
                <a:lnTo>
                  <a:pt x="5163" y="32499"/>
                </a:lnTo>
                <a:lnTo>
                  <a:pt x="16196" y="15413"/>
                </a:lnTo>
                <a:lnTo>
                  <a:pt x="31925" y="4095"/>
                </a:lnTo>
                <a:lnTo>
                  <a:pt x="51175" y="0"/>
                </a:lnTo>
                <a:lnTo>
                  <a:pt x="72126" y="4478"/>
                </a:lnTo>
                <a:lnTo>
                  <a:pt x="87311" y="16434"/>
                </a:lnTo>
                <a:lnTo>
                  <a:pt x="96880" y="33647"/>
                </a:lnTo>
                <a:lnTo>
                  <a:pt x="100989" y="53897"/>
                </a:lnTo>
                <a:lnTo>
                  <a:pt x="0" y="538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4324555" y="5480397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09" h="144779">
                <a:moveTo>
                  <a:pt x="56891" y="144270"/>
                </a:moveTo>
                <a:lnTo>
                  <a:pt x="75631" y="141416"/>
                </a:lnTo>
                <a:lnTo>
                  <a:pt x="90849" y="133280"/>
                </a:lnTo>
                <a:lnTo>
                  <a:pt x="101066" y="120499"/>
                </a:lnTo>
                <a:lnTo>
                  <a:pt x="104800" y="103711"/>
                </a:lnTo>
                <a:lnTo>
                  <a:pt x="104800" y="103167"/>
                </a:lnTo>
                <a:lnTo>
                  <a:pt x="75631" y="69519"/>
                </a:lnTo>
                <a:lnTo>
                  <a:pt x="44646" y="59800"/>
                </a:lnTo>
                <a:lnTo>
                  <a:pt x="32290" y="54441"/>
                </a:lnTo>
                <a:lnTo>
                  <a:pt x="23660" y="47245"/>
                </a:lnTo>
                <a:lnTo>
                  <a:pt x="20415" y="37292"/>
                </a:lnTo>
                <a:lnTo>
                  <a:pt x="20415" y="36748"/>
                </a:lnTo>
                <a:lnTo>
                  <a:pt x="22669" y="27106"/>
                </a:lnTo>
                <a:lnTo>
                  <a:pt x="29058" y="19428"/>
                </a:lnTo>
                <a:lnTo>
                  <a:pt x="39019" y="14354"/>
                </a:lnTo>
                <a:lnTo>
                  <a:pt x="51991" y="12521"/>
                </a:lnTo>
                <a:lnTo>
                  <a:pt x="63071" y="13504"/>
                </a:lnTo>
                <a:lnTo>
                  <a:pt x="74074" y="16298"/>
                </a:lnTo>
                <a:lnTo>
                  <a:pt x="84720" y="20675"/>
                </a:lnTo>
                <a:lnTo>
                  <a:pt x="94728" y="26404"/>
                </a:lnTo>
                <a:lnTo>
                  <a:pt x="101806" y="15243"/>
                </a:lnTo>
                <a:lnTo>
                  <a:pt x="90586" y="8957"/>
                </a:lnTo>
                <a:lnTo>
                  <a:pt x="78192" y="4151"/>
                </a:lnTo>
                <a:lnTo>
                  <a:pt x="65287" y="1080"/>
                </a:lnTo>
                <a:lnTo>
                  <a:pt x="52536" y="0"/>
                </a:lnTo>
                <a:lnTo>
                  <a:pt x="34021" y="2858"/>
                </a:lnTo>
                <a:lnTo>
                  <a:pt x="19565" y="10820"/>
                </a:lnTo>
                <a:lnTo>
                  <a:pt x="10161" y="22967"/>
                </a:lnTo>
                <a:lnTo>
                  <a:pt x="6805" y="38381"/>
                </a:lnTo>
                <a:lnTo>
                  <a:pt x="6805" y="38925"/>
                </a:lnTo>
                <a:lnTo>
                  <a:pt x="11071" y="54412"/>
                </a:lnTo>
                <a:lnTo>
                  <a:pt x="22151" y="64819"/>
                </a:lnTo>
                <a:lnTo>
                  <a:pt x="37467" y="71807"/>
                </a:lnTo>
                <a:lnTo>
                  <a:pt x="54441" y="77035"/>
                </a:lnTo>
                <a:lnTo>
                  <a:pt x="68337" y="81373"/>
                </a:lnTo>
                <a:lnTo>
                  <a:pt x="80063" y="86834"/>
                </a:lnTo>
                <a:lnTo>
                  <a:pt x="88165" y="94337"/>
                </a:lnTo>
                <a:lnTo>
                  <a:pt x="91190" y="104800"/>
                </a:lnTo>
                <a:lnTo>
                  <a:pt x="91190" y="105344"/>
                </a:lnTo>
                <a:lnTo>
                  <a:pt x="88599" y="116245"/>
                </a:lnTo>
                <a:lnTo>
                  <a:pt x="81492" y="124569"/>
                </a:lnTo>
                <a:lnTo>
                  <a:pt x="70863" y="129881"/>
                </a:lnTo>
                <a:lnTo>
                  <a:pt x="57708" y="131749"/>
                </a:lnTo>
                <a:lnTo>
                  <a:pt x="44603" y="130545"/>
                </a:lnTo>
                <a:lnTo>
                  <a:pt x="31882" y="127019"/>
                </a:lnTo>
                <a:lnTo>
                  <a:pt x="19620" y="121298"/>
                </a:lnTo>
                <a:lnTo>
                  <a:pt x="7894" y="113511"/>
                </a:lnTo>
                <a:lnTo>
                  <a:pt x="0" y="124127"/>
                </a:lnTo>
                <a:lnTo>
                  <a:pt x="12257" y="132327"/>
                </a:lnTo>
                <a:lnTo>
                  <a:pt x="26404" y="138690"/>
                </a:lnTo>
                <a:lnTo>
                  <a:pt x="41571" y="142807"/>
                </a:lnTo>
                <a:lnTo>
                  <a:pt x="56891" y="14427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4459777" y="5474621"/>
            <a:ext cx="291662" cy="196116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4772538" y="5474620"/>
            <a:ext cx="137863" cy="155829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4936201" y="542868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4944503" y="547788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4980237" y="5475709"/>
            <a:ext cx="130241" cy="154740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5154919" y="541800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5204320" y="5598810"/>
            <a:ext cx="18415" cy="23495"/>
          </a:xfrm>
          <a:custGeom>
            <a:avLst/>
            <a:gdLst/>
            <a:ahLst/>
            <a:cxnLst/>
            <a:rect l="l" t="t" r="r" b="b"/>
            <a:pathLst>
              <a:path w="18415" h="23495">
                <a:moveTo>
                  <a:pt x="0" y="23137"/>
                </a:moveTo>
                <a:lnTo>
                  <a:pt x="17965" y="23137"/>
                </a:lnTo>
                <a:lnTo>
                  <a:pt x="17965" y="0"/>
                </a:lnTo>
                <a:lnTo>
                  <a:pt x="0" y="0"/>
                </a:lnTo>
                <a:lnTo>
                  <a:pt x="0" y="2313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3557400" y="5925440"/>
            <a:ext cx="327323" cy="207548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3906379" y="5936055"/>
            <a:ext cx="181956" cy="196116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4116036" y="593122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4124337" y="598042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4164763" y="5924958"/>
            <a:ext cx="82550" cy="200025"/>
          </a:xfrm>
          <a:custGeom>
            <a:avLst/>
            <a:gdLst/>
            <a:ahLst/>
            <a:cxnLst/>
            <a:rect l="l" t="t" r="r" b="b"/>
            <a:pathLst>
              <a:path w="82550" h="200025">
                <a:moveTo>
                  <a:pt x="20143" y="199529"/>
                </a:moveTo>
                <a:lnTo>
                  <a:pt x="33481" y="199529"/>
                </a:lnTo>
                <a:lnTo>
                  <a:pt x="33481" y="72952"/>
                </a:lnTo>
                <a:lnTo>
                  <a:pt x="81934" y="72952"/>
                </a:lnTo>
                <a:lnTo>
                  <a:pt x="81934" y="60702"/>
                </a:lnTo>
                <a:lnTo>
                  <a:pt x="33481" y="60702"/>
                </a:lnTo>
                <a:lnTo>
                  <a:pt x="33481" y="47364"/>
                </a:lnTo>
                <a:lnTo>
                  <a:pt x="35183" y="31886"/>
                </a:lnTo>
                <a:lnTo>
                  <a:pt x="40354" y="20926"/>
                </a:lnTo>
                <a:lnTo>
                  <a:pt x="49099" y="14405"/>
                </a:lnTo>
                <a:lnTo>
                  <a:pt x="61519" y="12249"/>
                </a:lnTo>
                <a:lnTo>
                  <a:pt x="68596" y="12249"/>
                </a:lnTo>
                <a:lnTo>
                  <a:pt x="74313" y="13338"/>
                </a:lnTo>
                <a:lnTo>
                  <a:pt x="82207" y="15788"/>
                </a:lnTo>
                <a:lnTo>
                  <a:pt x="82207" y="3266"/>
                </a:lnTo>
                <a:lnTo>
                  <a:pt x="75946" y="1088"/>
                </a:lnTo>
                <a:lnTo>
                  <a:pt x="69957" y="0"/>
                </a:lnTo>
                <a:lnTo>
                  <a:pt x="61519" y="0"/>
                </a:lnTo>
                <a:lnTo>
                  <a:pt x="27148" y="17655"/>
                </a:lnTo>
                <a:lnTo>
                  <a:pt x="20143" y="47092"/>
                </a:lnTo>
                <a:lnTo>
                  <a:pt x="20143" y="60702"/>
                </a:lnTo>
                <a:lnTo>
                  <a:pt x="0" y="60702"/>
                </a:lnTo>
                <a:lnTo>
                  <a:pt x="0" y="72952"/>
                </a:lnTo>
                <a:lnTo>
                  <a:pt x="20143" y="72952"/>
                </a:lnTo>
                <a:lnTo>
                  <a:pt x="20143" y="19952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4283853" y="5980426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4275551" y="5931219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4321488" y="5977159"/>
            <a:ext cx="276967" cy="155829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4619554" y="5977159"/>
            <a:ext cx="137863" cy="155829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4783215" y="593122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4791518" y="598042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4829155" y="5921084"/>
            <a:ext cx="153107" cy="21190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5006093" y="5977159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4024774" y="5936055"/>
            <a:ext cx="2849596" cy="824060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6498592" y="5920540"/>
            <a:ext cx="148479" cy="21244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6670900" y="5977159"/>
            <a:ext cx="140041" cy="15582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6846405" y="5920540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6985637" y="5928706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1015"/>
                </a:lnTo>
              </a:path>
            </a:pathLst>
          </a:custGeom>
          <a:ln w="24624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7036194" y="5936055"/>
            <a:ext cx="365704" cy="196387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7429601" y="593122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7437903" y="598042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7472273" y="5936055"/>
            <a:ext cx="92676" cy="196116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7584418" y="5980426"/>
            <a:ext cx="129424" cy="152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7734405" y="5936055"/>
            <a:ext cx="254367" cy="196933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8090457" y="5928706"/>
            <a:ext cx="168895" cy="201015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8284268" y="5978248"/>
            <a:ext cx="130241" cy="154740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8435614" y="5977159"/>
            <a:ext cx="137863" cy="15582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8599274" y="5931221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4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8607577" y="5980428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8650449" y="5982394"/>
            <a:ext cx="142875" cy="145415"/>
          </a:xfrm>
          <a:custGeom>
            <a:avLst/>
            <a:gdLst/>
            <a:ahLst/>
            <a:cxnLst/>
            <a:rect l="l" t="t" r="r" b="b"/>
            <a:pathLst>
              <a:path w="142875" h="145414">
                <a:moveTo>
                  <a:pt x="71046" y="145359"/>
                </a:moveTo>
                <a:lnTo>
                  <a:pt x="99688" y="139477"/>
                </a:lnTo>
                <a:lnTo>
                  <a:pt x="122357" y="123616"/>
                </a:lnTo>
                <a:lnTo>
                  <a:pt x="137269" y="100457"/>
                </a:lnTo>
                <a:lnTo>
                  <a:pt x="142637" y="72679"/>
                </a:lnTo>
                <a:lnTo>
                  <a:pt x="142637" y="72135"/>
                </a:lnTo>
                <a:lnTo>
                  <a:pt x="137316" y="44442"/>
                </a:lnTo>
                <a:lnTo>
                  <a:pt x="122528" y="21470"/>
                </a:lnTo>
                <a:lnTo>
                  <a:pt x="100032" y="5797"/>
                </a:lnTo>
                <a:lnTo>
                  <a:pt x="71590" y="0"/>
                </a:lnTo>
                <a:lnTo>
                  <a:pt x="42949" y="5882"/>
                </a:lnTo>
                <a:lnTo>
                  <a:pt x="20279" y="21742"/>
                </a:lnTo>
                <a:lnTo>
                  <a:pt x="5367" y="44901"/>
                </a:lnTo>
                <a:lnTo>
                  <a:pt x="0" y="72679"/>
                </a:lnTo>
                <a:lnTo>
                  <a:pt x="0" y="73224"/>
                </a:lnTo>
                <a:lnTo>
                  <a:pt x="5320" y="100917"/>
                </a:lnTo>
                <a:lnTo>
                  <a:pt x="20109" y="123889"/>
                </a:lnTo>
                <a:lnTo>
                  <a:pt x="42604" y="139562"/>
                </a:lnTo>
                <a:lnTo>
                  <a:pt x="71046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8664876" y="5994916"/>
            <a:ext cx="114300" cy="120650"/>
          </a:xfrm>
          <a:custGeom>
            <a:avLst/>
            <a:gdLst/>
            <a:ahLst/>
            <a:cxnLst/>
            <a:rect l="l" t="t" r="r" b="b"/>
            <a:pathLst>
              <a:path w="114300" h="120650">
                <a:moveTo>
                  <a:pt x="57163" y="120316"/>
                </a:moveTo>
                <a:lnTo>
                  <a:pt x="34681" y="115625"/>
                </a:lnTo>
                <a:lnTo>
                  <a:pt x="16536" y="102792"/>
                </a:lnTo>
                <a:lnTo>
                  <a:pt x="4414" y="83682"/>
                </a:lnTo>
                <a:lnTo>
                  <a:pt x="0" y="60158"/>
                </a:lnTo>
                <a:lnTo>
                  <a:pt x="0" y="59613"/>
                </a:lnTo>
                <a:lnTo>
                  <a:pt x="4214" y="36518"/>
                </a:lnTo>
                <a:lnTo>
                  <a:pt x="15958" y="17557"/>
                </a:lnTo>
                <a:lnTo>
                  <a:pt x="33877" y="4721"/>
                </a:lnTo>
                <a:lnTo>
                  <a:pt x="56619" y="0"/>
                </a:lnTo>
                <a:lnTo>
                  <a:pt x="79102" y="4691"/>
                </a:lnTo>
                <a:lnTo>
                  <a:pt x="97246" y="17523"/>
                </a:lnTo>
                <a:lnTo>
                  <a:pt x="109368" y="36633"/>
                </a:lnTo>
                <a:lnTo>
                  <a:pt x="113783" y="60158"/>
                </a:lnTo>
                <a:lnTo>
                  <a:pt x="113783" y="60702"/>
                </a:lnTo>
                <a:lnTo>
                  <a:pt x="109568" y="83797"/>
                </a:lnTo>
                <a:lnTo>
                  <a:pt x="97825" y="102758"/>
                </a:lnTo>
                <a:lnTo>
                  <a:pt x="79906" y="115595"/>
                </a:lnTo>
                <a:lnTo>
                  <a:pt x="57163" y="12031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8821124" y="6036018"/>
            <a:ext cx="73025" cy="15240"/>
          </a:xfrm>
          <a:custGeom>
            <a:avLst/>
            <a:gdLst/>
            <a:ahLst/>
            <a:cxnLst/>
            <a:rect l="l" t="t" r="r" b="b"/>
            <a:pathLst>
              <a:path w="73025" h="15239">
                <a:moveTo>
                  <a:pt x="0" y="15243"/>
                </a:moveTo>
                <a:lnTo>
                  <a:pt x="72952" y="15243"/>
                </a:lnTo>
                <a:lnTo>
                  <a:pt x="72952" y="0"/>
                </a:lnTo>
                <a:lnTo>
                  <a:pt x="0" y="0"/>
                </a:lnTo>
                <a:lnTo>
                  <a:pt x="0" y="152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3562845" y="6270307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3711476" y="6271397"/>
            <a:ext cx="130241" cy="15474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3886158" y="6213688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3999185" y="6213688"/>
            <a:ext cx="148479" cy="212448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4171493" y="6270307"/>
            <a:ext cx="140041" cy="155829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4346998" y="6213688"/>
            <a:ext cx="0" cy="209550"/>
          </a:xfrm>
          <a:custGeom>
            <a:avLst/>
            <a:gdLst/>
            <a:ahLst/>
            <a:cxnLst/>
            <a:rect l="l" t="t" r="r" b="b"/>
            <a:pathLst>
              <a:path h="209550">
                <a:moveTo>
                  <a:pt x="0" y="0"/>
                </a:moveTo>
                <a:lnTo>
                  <a:pt x="0" y="209182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6446659" y="6221854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1015"/>
                </a:lnTo>
              </a:path>
            </a:pathLst>
          </a:custGeom>
          <a:ln w="24624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6500216" y="6221854"/>
            <a:ext cx="168895" cy="201015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6692119" y="6220493"/>
            <a:ext cx="201560" cy="2023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6916694" y="6221854"/>
            <a:ext cx="175156" cy="201015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7127991" y="6227089"/>
            <a:ext cx="137160" cy="191135"/>
          </a:xfrm>
          <a:custGeom>
            <a:avLst/>
            <a:gdLst/>
            <a:ahLst/>
            <a:cxnLst/>
            <a:rect l="l" t="t" r="r" b="b"/>
            <a:pathLst>
              <a:path w="137159" h="191135">
                <a:moveTo>
                  <a:pt x="0" y="190546"/>
                </a:moveTo>
                <a:lnTo>
                  <a:pt x="136921" y="190546"/>
                </a:lnTo>
                <a:lnTo>
                  <a:pt x="136921" y="177480"/>
                </a:lnTo>
                <a:lnTo>
                  <a:pt x="14154" y="177480"/>
                </a:lnTo>
                <a:lnTo>
                  <a:pt x="14154" y="100989"/>
                </a:lnTo>
                <a:lnTo>
                  <a:pt x="123310" y="100989"/>
                </a:lnTo>
                <a:lnTo>
                  <a:pt x="123310" y="87923"/>
                </a:lnTo>
                <a:lnTo>
                  <a:pt x="14154" y="87923"/>
                </a:lnTo>
                <a:lnTo>
                  <a:pt x="14154" y="13066"/>
                </a:lnTo>
                <a:lnTo>
                  <a:pt x="135560" y="13066"/>
                </a:lnTo>
                <a:lnTo>
                  <a:pt x="135560" y="0"/>
                </a:lnTo>
                <a:lnTo>
                  <a:pt x="0" y="0"/>
                </a:lnTo>
                <a:lnTo>
                  <a:pt x="0" y="19054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7298333" y="6221854"/>
            <a:ext cx="190127" cy="201015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7516096" y="6217771"/>
            <a:ext cx="91587" cy="243480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7695200" y="6273576"/>
            <a:ext cx="148479" cy="193666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7943248" y="6276631"/>
            <a:ext cx="74930" cy="141605"/>
          </a:xfrm>
          <a:custGeom>
            <a:avLst/>
            <a:gdLst/>
            <a:ahLst/>
            <a:cxnLst/>
            <a:rect l="l" t="t" r="r" b="b"/>
            <a:pathLst>
              <a:path w="74930" h="141604">
                <a:moveTo>
                  <a:pt x="0" y="141004"/>
                </a:moveTo>
                <a:lnTo>
                  <a:pt x="13338" y="141004"/>
                </a:lnTo>
                <a:lnTo>
                  <a:pt x="13338" y="84112"/>
                </a:lnTo>
                <a:lnTo>
                  <a:pt x="18220" y="54203"/>
                </a:lnTo>
                <a:lnTo>
                  <a:pt x="31372" y="32460"/>
                </a:lnTo>
                <a:lnTo>
                  <a:pt x="50545" y="19190"/>
                </a:lnTo>
                <a:lnTo>
                  <a:pt x="73496" y="14699"/>
                </a:lnTo>
                <a:lnTo>
                  <a:pt x="74857" y="14699"/>
                </a:lnTo>
                <a:lnTo>
                  <a:pt x="74857" y="0"/>
                </a:lnTo>
                <a:lnTo>
                  <a:pt x="55177" y="2564"/>
                </a:lnTo>
                <a:lnTo>
                  <a:pt x="37871" y="11126"/>
                </a:lnTo>
                <a:lnTo>
                  <a:pt x="23677" y="24537"/>
                </a:lnTo>
                <a:lnTo>
                  <a:pt x="13338" y="41647"/>
                </a:lnTo>
                <a:lnTo>
                  <a:pt x="13338" y="2177"/>
                </a:lnTo>
                <a:lnTo>
                  <a:pt x="0" y="2177"/>
                </a:lnTo>
                <a:lnTo>
                  <a:pt x="0" y="1410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8028994" y="6275542"/>
            <a:ext cx="130175" cy="145415"/>
          </a:xfrm>
          <a:custGeom>
            <a:avLst/>
            <a:gdLst/>
            <a:ahLst/>
            <a:cxnLst/>
            <a:rect l="l" t="t" r="r" b="b"/>
            <a:pathLst>
              <a:path w="130175" h="145414">
                <a:moveTo>
                  <a:pt x="68052" y="145359"/>
                </a:moveTo>
                <a:lnTo>
                  <a:pt x="86290" y="143420"/>
                </a:lnTo>
                <a:lnTo>
                  <a:pt x="101465" y="138009"/>
                </a:lnTo>
                <a:lnTo>
                  <a:pt x="114293" y="129741"/>
                </a:lnTo>
                <a:lnTo>
                  <a:pt x="125488" y="119227"/>
                </a:lnTo>
                <a:lnTo>
                  <a:pt x="116233" y="111061"/>
                </a:lnTo>
                <a:lnTo>
                  <a:pt x="106990" y="119631"/>
                </a:lnTo>
                <a:lnTo>
                  <a:pt x="96191" y="126543"/>
                </a:lnTo>
                <a:lnTo>
                  <a:pt x="83504" y="131157"/>
                </a:lnTo>
                <a:lnTo>
                  <a:pt x="68596" y="132837"/>
                </a:lnTo>
                <a:lnTo>
                  <a:pt x="48950" y="129150"/>
                </a:lnTo>
                <a:lnTo>
                  <a:pt x="32086" y="118444"/>
                </a:lnTo>
                <a:lnTo>
                  <a:pt x="19867" y="101257"/>
                </a:lnTo>
                <a:lnTo>
                  <a:pt x="14154" y="78123"/>
                </a:lnTo>
                <a:lnTo>
                  <a:pt x="129299" y="78123"/>
                </a:lnTo>
                <a:lnTo>
                  <a:pt x="129571" y="75946"/>
                </a:lnTo>
                <a:lnTo>
                  <a:pt x="129571" y="75129"/>
                </a:lnTo>
                <a:lnTo>
                  <a:pt x="129571" y="72679"/>
                </a:lnTo>
                <a:lnTo>
                  <a:pt x="125092" y="43983"/>
                </a:lnTo>
                <a:lnTo>
                  <a:pt x="112320" y="20926"/>
                </a:lnTo>
                <a:lnTo>
                  <a:pt x="92249" y="5576"/>
                </a:lnTo>
                <a:lnTo>
                  <a:pt x="65874" y="0"/>
                </a:lnTo>
                <a:lnTo>
                  <a:pt x="39734" y="5648"/>
                </a:lnTo>
                <a:lnTo>
                  <a:pt x="18850" y="21096"/>
                </a:lnTo>
                <a:lnTo>
                  <a:pt x="5010" y="44097"/>
                </a:lnTo>
                <a:lnTo>
                  <a:pt x="0" y="72407"/>
                </a:lnTo>
                <a:lnTo>
                  <a:pt x="0" y="72952"/>
                </a:lnTo>
                <a:lnTo>
                  <a:pt x="5503" y="102524"/>
                </a:lnTo>
                <a:lnTo>
                  <a:pt x="20347" y="125386"/>
                </a:lnTo>
                <a:lnTo>
                  <a:pt x="42030" y="140132"/>
                </a:lnTo>
                <a:lnTo>
                  <a:pt x="68052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8043149" y="6287792"/>
            <a:ext cx="101600" cy="53975"/>
          </a:xfrm>
          <a:custGeom>
            <a:avLst/>
            <a:gdLst/>
            <a:ahLst/>
            <a:cxnLst/>
            <a:rect l="l" t="t" r="r" b="b"/>
            <a:pathLst>
              <a:path w="101600" h="53975">
                <a:moveTo>
                  <a:pt x="0" y="53897"/>
                </a:moveTo>
                <a:lnTo>
                  <a:pt x="5163" y="32499"/>
                </a:lnTo>
                <a:lnTo>
                  <a:pt x="16196" y="15413"/>
                </a:lnTo>
                <a:lnTo>
                  <a:pt x="31925" y="4095"/>
                </a:lnTo>
                <a:lnTo>
                  <a:pt x="51175" y="0"/>
                </a:lnTo>
                <a:lnTo>
                  <a:pt x="72126" y="4478"/>
                </a:lnTo>
                <a:lnTo>
                  <a:pt x="87311" y="16434"/>
                </a:lnTo>
                <a:lnTo>
                  <a:pt x="96880" y="33647"/>
                </a:lnTo>
                <a:lnTo>
                  <a:pt x="100989" y="53897"/>
                </a:lnTo>
                <a:lnTo>
                  <a:pt x="0" y="538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8181158" y="6275542"/>
            <a:ext cx="127635" cy="145415"/>
          </a:xfrm>
          <a:custGeom>
            <a:avLst/>
            <a:gdLst/>
            <a:ahLst/>
            <a:cxnLst/>
            <a:rect l="l" t="t" r="r" b="b"/>
            <a:pathLst>
              <a:path w="127634" h="145414">
                <a:moveTo>
                  <a:pt x="70774" y="145359"/>
                </a:moveTo>
                <a:lnTo>
                  <a:pt x="88425" y="143322"/>
                </a:lnTo>
                <a:lnTo>
                  <a:pt x="103371" y="137635"/>
                </a:lnTo>
                <a:lnTo>
                  <a:pt x="116173" y="128937"/>
                </a:lnTo>
                <a:lnTo>
                  <a:pt x="127393" y="117866"/>
                </a:lnTo>
                <a:lnTo>
                  <a:pt x="118138" y="109700"/>
                </a:lnTo>
                <a:lnTo>
                  <a:pt x="108683" y="118827"/>
                </a:lnTo>
                <a:lnTo>
                  <a:pt x="97825" y="126168"/>
                </a:lnTo>
                <a:lnTo>
                  <a:pt x="85486" y="131060"/>
                </a:lnTo>
                <a:lnTo>
                  <a:pt x="71590" y="132837"/>
                </a:lnTo>
                <a:lnTo>
                  <a:pt x="49223" y="128146"/>
                </a:lnTo>
                <a:lnTo>
                  <a:pt x="31065" y="115314"/>
                </a:lnTo>
                <a:lnTo>
                  <a:pt x="18880" y="96204"/>
                </a:lnTo>
                <a:lnTo>
                  <a:pt x="14427" y="72679"/>
                </a:lnTo>
                <a:lnTo>
                  <a:pt x="14427" y="72135"/>
                </a:lnTo>
                <a:lnTo>
                  <a:pt x="18748" y="48810"/>
                </a:lnTo>
                <a:lnTo>
                  <a:pt x="30623" y="29874"/>
                </a:lnTo>
                <a:lnTo>
                  <a:pt x="48419" y="17166"/>
                </a:lnTo>
                <a:lnTo>
                  <a:pt x="70502" y="12521"/>
                </a:lnTo>
                <a:lnTo>
                  <a:pt x="84776" y="14371"/>
                </a:lnTo>
                <a:lnTo>
                  <a:pt x="96906" y="19360"/>
                </a:lnTo>
                <a:lnTo>
                  <a:pt x="107403" y="26646"/>
                </a:lnTo>
                <a:lnTo>
                  <a:pt x="116777" y="35387"/>
                </a:lnTo>
                <a:lnTo>
                  <a:pt x="126304" y="25587"/>
                </a:lnTo>
                <a:lnTo>
                  <a:pt x="115790" y="15847"/>
                </a:lnTo>
                <a:lnTo>
                  <a:pt x="103439" y="7689"/>
                </a:lnTo>
                <a:lnTo>
                  <a:pt x="88638" y="2084"/>
                </a:lnTo>
                <a:lnTo>
                  <a:pt x="70774" y="0"/>
                </a:lnTo>
                <a:lnTo>
                  <a:pt x="42949" y="5882"/>
                </a:lnTo>
                <a:lnTo>
                  <a:pt x="20483" y="21742"/>
                </a:lnTo>
                <a:lnTo>
                  <a:pt x="5469" y="44901"/>
                </a:lnTo>
                <a:lnTo>
                  <a:pt x="0" y="72679"/>
                </a:lnTo>
                <a:lnTo>
                  <a:pt x="0" y="73224"/>
                </a:lnTo>
                <a:lnTo>
                  <a:pt x="5431" y="100917"/>
                </a:lnTo>
                <a:lnTo>
                  <a:pt x="20381" y="123889"/>
                </a:lnTo>
                <a:lnTo>
                  <a:pt x="42834" y="139562"/>
                </a:lnTo>
                <a:lnTo>
                  <a:pt x="70774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18325707" y="6275542"/>
            <a:ext cx="142875" cy="145415"/>
          </a:xfrm>
          <a:custGeom>
            <a:avLst/>
            <a:gdLst/>
            <a:ahLst/>
            <a:cxnLst/>
            <a:rect l="l" t="t" r="r" b="b"/>
            <a:pathLst>
              <a:path w="142875" h="145414">
                <a:moveTo>
                  <a:pt x="71046" y="145359"/>
                </a:moveTo>
                <a:lnTo>
                  <a:pt x="99688" y="139477"/>
                </a:lnTo>
                <a:lnTo>
                  <a:pt x="122357" y="123616"/>
                </a:lnTo>
                <a:lnTo>
                  <a:pt x="137269" y="100457"/>
                </a:lnTo>
                <a:lnTo>
                  <a:pt x="142637" y="72679"/>
                </a:lnTo>
                <a:lnTo>
                  <a:pt x="142637" y="72135"/>
                </a:lnTo>
                <a:lnTo>
                  <a:pt x="137316" y="44442"/>
                </a:lnTo>
                <a:lnTo>
                  <a:pt x="122528" y="21470"/>
                </a:lnTo>
                <a:lnTo>
                  <a:pt x="100032" y="5797"/>
                </a:lnTo>
                <a:lnTo>
                  <a:pt x="71590" y="0"/>
                </a:lnTo>
                <a:lnTo>
                  <a:pt x="42949" y="5882"/>
                </a:lnTo>
                <a:lnTo>
                  <a:pt x="20279" y="21742"/>
                </a:lnTo>
                <a:lnTo>
                  <a:pt x="5367" y="44901"/>
                </a:lnTo>
                <a:lnTo>
                  <a:pt x="0" y="72679"/>
                </a:lnTo>
                <a:lnTo>
                  <a:pt x="0" y="73224"/>
                </a:lnTo>
                <a:lnTo>
                  <a:pt x="5320" y="100917"/>
                </a:lnTo>
                <a:lnTo>
                  <a:pt x="20109" y="123889"/>
                </a:lnTo>
                <a:lnTo>
                  <a:pt x="42604" y="139562"/>
                </a:lnTo>
                <a:lnTo>
                  <a:pt x="71046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8340134" y="6288064"/>
            <a:ext cx="114300" cy="120650"/>
          </a:xfrm>
          <a:custGeom>
            <a:avLst/>
            <a:gdLst/>
            <a:ahLst/>
            <a:cxnLst/>
            <a:rect l="l" t="t" r="r" b="b"/>
            <a:pathLst>
              <a:path w="114300" h="120650">
                <a:moveTo>
                  <a:pt x="57163" y="120316"/>
                </a:moveTo>
                <a:lnTo>
                  <a:pt x="34681" y="115625"/>
                </a:lnTo>
                <a:lnTo>
                  <a:pt x="16536" y="102792"/>
                </a:lnTo>
                <a:lnTo>
                  <a:pt x="4414" y="83682"/>
                </a:lnTo>
                <a:lnTo>
                  <a:pt x="0" y="60158"/>
                </a:lnTo>
                <a:lnTo>
                  <a:pt x="0" y="59613"/>
                </a:lnTo>
                <a:lnTo>
                  <a:pt x="4214" y="36518"/>
                </a:lnTo>
                <a:lnTo>
                  <a:pt x="15958" y="17557"/>
                </a:lnTo>
                <a:lnTo>
                  <a:pt x="33877" y="4721"/>
                </a:lnTo>
                <a:lnTo>
                  <a:pt x="56619" y="0"/>
                </a:lnTo>
                <a:lnTo>
                  <a:pt x="79102" y="4691"/>
                </a:lnTo>
                <a:lnTo>
                  <a:pt x="97246" y="17523"/>
                </a:lnTo>
                <a:lnTo>
                  <a:pt x="109368" y="36633"/>
                </a:lnTo>
                <a:lnTo>
                  <a:pt x="113783" y="60158"/>
                </a:lnTo>
                <a:lnTo>
                  <a:pt x="113783" y="60702"/>
                </a:lnTo>
                <a:lnTo>
                  <a:pt x="109568" y="83797"/>
                </a:lnTo>
                <a:lnTo>
                  <a:pt x="97825" y="102758"/>
                </a:lnTo>
                <a:lnTo>
                  <a:pt x="79906" y="115595"/>
                </a:lnTo>
                <a:lnTo>
                  <a:pt x="57163" y="12031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8497410" y="6270307"/>
            <a:ext cx="129424" cy="152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8653177" y="6275542"/>
            <a:ext cx="142875" cy="145415"/>
          </a:xfrm>
          <a:custGeom>
            <a:avLst/>
            <a:gdLst/>
            <a:ahLst/>
            <a:cxnLst/>
            <a:rect l="l" t="t" r="r" b="b"/>
            <a:pathLst>
              <a:path w="142875" h="145414">
                <a:moveTo>
                  <a:pt x="71046" y="145359"/>
                </a:moveTo>
                <a:lnTo>
                  <a:pt x="99688" y="139477"/>
                </a:lnTo>
                <a:lnTo>
                  <a:pt x="122357" y="123616"/>
                </a:lnTo>
                <a:lnTo>
                  <a:pt x="137269" y="100457"/>
                </a:lnTo>
                <a:lnTo>
                  <a:pt x="142637" y="72679"/>
                </a:lnTo>
                <a:lnTo>
                  <a:pt x="142637" y="72135"/>
                </a:lnTo>
                <a:lnTo>
                  <a:pt x="137316" y="44442"/>
                </a:lnTo>
                <a:lnTo>
                  <a:pt x="122528" y="21470"/>
                </a:lnTo>
                <a:lnTo>
                  <a:pt x="100032" y="5797"/>
                </a:lnTo>
                <a:lnTo>
                  <a:pt x="71590" y="0"/>
                </a:lnTo>
                <a:lnTo>
                  <a:pt x="42949" y="5882"/>
                </a:lnTo>
                <a:lnTo>
                  <a:pt x="20279" y="21742"/>
                </a:lnTo>
                <a:lnTo>
                  <a:pt x="5367" y="44901"/>
                </a:lnTo>
                <a:lnTo>
                  <a:pt x="0" y="72679"/>
                </a:lnTo>
                <a:lnTo>
                  <a:pt x="0" y="73224"/>
                </a:lnTo>
                <a:lnTo>
                  <a:pt x="5320" y="100917"/>
                </a:lnTo>
                <a:lnTo>
                  <a:pt x="20109" y="123889"/>
                </a:lnTo>
                <a:lnTo>
                  <a:pt x="42604" y="139562"/>
                </a:lnTo>
                <a:lnTo>
                  <a:pt x="71046" y="14535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8667604" y="6288064"/>
            <a:ext cx="114300" cy="120650"/>
          </a:xfrm>
          <a:custGeom>
            <a:avLst/>
            <a:gdLst/>
            <a:ahLst/>
            <a:cxnLst/>
            <a:rect l="l" t="t" r="r" b="b"/>
            <a:pathLst>
              <a:path w="114300" h="120650">
                <a:moveTo>
                  <a:pt x="57163" y="120316"/>
                </a:moveTo>
                <a:lnTo>
                  <a:pt x="34681" y="115625"/>
                </a:lnTo>
                <a:lnTo>
                  <a:pt x="16536" y="102792"/>
                </a:lnTo>
                <a:lnTo>
                  <a:pt x="4414" y="83682"/>
                </a:lnTo>
                <a:lnTo>
                  <a:pt x="0" y="60158"/>
                </a:lnTo>
                <a:lnTo>
                  <a:pt x="0" y="59613"/>
                </a:lnTo>
                <a:lnTo>
                  <a:pt x="4214" y="36518"/>
                </a:lnTo>
                <a:lnTo>
                  <a:pt x="15958" y="17557"/>
                </a:lnTo>
                <a:lnTo>
                  <a:pt x="33877" y="4721"/>
                </a:lnTo>
                <a:lnTo>
                  <a:pt x="56619" y="0"/>
                </a:lnTo>
                <a:lnTo>
                  <a:pt x="79102" y="4691"/>
                </a:lnTo>
                <a:lnTo>
                  <a:pt x="97246" y="17523"/>
                </a:lnTo>
                <a:lnTo>
                  <a:pt x="109368" y="36633"/>
                </a:lnTo>
                <a:lnTo>
                  <a:pt x="113783" y="60158"/>
                </a:lnTo>
                <a:lnTo>
                  <a:pt x="113783" y="60702"/>
                </a:lnTo>
                <a:lnTo>
                  <a:pt x="109568" y="83797"/>
                </a:lnTo>
                <a:lnTo>
                  <a:pt x="97825" y="102758"/>
                </a:lnTo>
                <a:lnTo>
                  <a:pt x="79906" y="115595"/>
                </a:lnTo>
                <a:lnTo>
                  <a:pt x="57163" y="12031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8823854" y="6329166"/>
            <a:ext cx="73025" cy="15240"/>
          </a:xfrm>
          <a:custGeom>
            <a:avLst/>
            <a:gdLst/>
            <a:ahLst/>
            <a:cxnLst/>
            <a:rect l="l" t="t" r="r" b="b"/>
            <a:pathLst>
              <a:path w="73025" h="15239">
                <a:moveTo>
                  <a:pt x="0" y="15243"/>
                </a:moveTo>
                <a:lnTo>
                  <a:pt x="72952" y="15243"/>
                </a:lnTo>
                <a:lnTo>
                  <a:pt x="72952" y="0"/>
                </a:lnTo>
                <a:lnTo>
                  <a:pt x="0" y="0"/>
                </a:lnTo>
                <a:lnTo>
                  <a:pt x="0" y="152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 txBox="1"/>
          <p:nvPr/>
        </p:nvSpPr>
        <p:spPr>
          <a:xfrm>
            <a:off x="13252366" y="3578150"/>
            <a:ext cx="5746750" cy="32004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90195" marR="5080" indent="-277495">
              <a:lnSpc>
                <a:spcPts val="2310"/>
              </a:lnSpc>
              <a:spcBef>
                <a:spcPts val="395"/>
              </a:spcBef>
              <a:buChar char="•"/>
              <a:tabLst>
                <a:tab pos="290195" algn="l"/>
                <a:tab pos="290830" algn="l"/>
              </a:tabLst>
            </a:pP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Participación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5" dirty="0">
                <a:solidFill>
                  <a:srgbClr val="323232"/>
                </a:solidFill>
                <a:latin typeface="Arial"/>
                <a:cs typeface="Arial"/>
              </a:rPr>
              <a:t>primer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reunión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coor- 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dinación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del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Consejo Estatal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10" dirty="0">
                <a:solidFill>
                  <a:srgbClr val="323232"/>
                </a:solidFill>
                <a:latin typeface="Arial"/>
                <a:cs typeface="Arial"/>
              </a:rPr>
              <a:t>Clústeres 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Baja California,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entre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los </a:t>
            </a:r>
            <a:r>
              <a:rPr sz="2150" spc="20" dirty="0">
                <a:solidFill>
                  <a:srgbClr val="323232"/>
                </a:solidFill>
                <a:latin typeface="Arial"/>
                <a:cs typeface="Arial"/>
              </a:rPr>
              <a:t>cuales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se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en-  cuentra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también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Clúster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5" dirty="0">
                <a:solidFill>
                  <a:srgbClr val="323232"/>
                </a:solidFill>
                <a:latin typeface="Arial"/>
                <a:cs typeface="Arial"/>
              </a:rPr>
              <a:t>Tecnologías 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Información,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Clúster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Productos  </a:t>
            </a:r>
            <a:r>
              <a:rPr sz="2150" spc="20" dirty="0">
                <a:solidFill>
                  <a:srgbClr val="323232"/>
                </a:solidFill>
                <a:latin typeface="Arial"/>
                <a:cs typeface="Arial"/>
              </a:rPr>
              <a:t>Médicos,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Clúster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Vitivinícola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Clúster  </a:t>
            </a:r>
            <a:r>
              <a:rPr sz="2150" spc="20" dirty="0">
                <a:solidFill>
                  <a:srgbClr val="323232"/>
                </a:solidFill>
                <a:latin typeface="Arial"/>
                <a:cs typeface="Arial"/>
              </a:rPr>
              <a:t>Aeroespacial.</a:t>
            </a:r>
            <a:endParaRPr sz="2150">
              <a:latin typeface="Arial"/>
              <a:cs typeface="Arial"/>
            </a:endParaRPr>
          </a:p>
          <a:p>
            <a:pPr marL="290195" marR="74930" indent="-277495" algn="just">
              <a:lnSpc>
                <a:spcPts val="2310"/>
              </a:lnSpc>
              <a:spcBef>
                <a:spcPts val="1635"/>
              </a:spcBef>
              <a:buChar char="•"/>
              <a:tabLst>
                <a:tab pos="290830" algn="l"/>
              </a:tabLst>
            </a:pP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Certificación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40" dirty="0">
                <a:solidFill>
                  <a:srgbClr val="323232"/>
                </a:solidFill>
                <a:latin typeface="Arial"/>
                <a:cs typeface="Arial"/>
              </a:rPr>
              <a:t>por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parte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Instituto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Nacio- 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nal</a:t>
            </a:r>
            <a:r>
              <a:rPr sz="21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Emprendedor</a:t>
            </a:r>
            <a:r>
              <a:rPr sz="21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(INADEM)</a:t>
            </a:r>
            <a:r>
              <a:rPr sz="21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recono-  </a:t>
            </a:r>
            <a:r>
              <a:rPr sz="2150" spc="85" dirty="0">
                <a:solidFill>
                  <a:srgbClr val="323232"/>
                </a:solidFill>
                <a:latin typeface="Arial"/>
                <a:cs typeface="Arial"/>
              </a:rPr>
              <a:t>cimiento </a:t>
            </a:r>
            <a:r>
              <a:rPr sz="2150" spc="135" dirty="0">
                <a:solidFill>
                  <a:srgbClr val="323232"/>
                </a:solidFill>
                <a:latin typeface="Arial"/>
                <a:cs typeface="Arial"/>
              </a:rPr>
              <a:t>como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organismo</a:t>
            </a:r>
            <a:r>
              <a:rPr sz="2150" spc="-41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intermedio.</a:t>
            </a:r>
            <a:endParaRPr sz="2150">
              <a:latin typeface="Arial"/>
              <a:cs typeface="Arial"/>
            </a:endParaRPr>
          </a:p>
        </p:txBody>
      </p:sp>
      <p:sp>
        <p:nvSpPr>
          <p:cNvPr id="418" name="object 418"/>
          <p:cNvSpPr/>
          <p:nvPr/>
        </p:nvSpPr>
        <p:spPr>
          <a:xfrm>
            <a:off x="13553320" y="6563455"/>
            <a:ext cx="137863" cy="155829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3716981" y="6517517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5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3725283" y="6566724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3772446" y="6563455"/>
            <a:ext cx="220342" cy="15256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6978560" y="6517517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5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6986863" y="6566724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7034026" y="6522351"/>
            <a:ext cx="388565" cy="196933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7444242" y="6563455"/>
            <a:ext cx="322421" cy="152562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7788853" y="6506836"/>
            <a:ext cx="301190" cy="212448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8128905" y="6517517"/>
            <a:ext cx="17145" cy="18415"/>
          </a:xfrm>
          <a:custGeom>
            <a:avLst/>
            <a:gdLst/>
            <a:ahLst/>
            <a:cxnLst/>
            <a:rect l="l" t="t" r="r" b="b"/>
            <a:pathLst>
              <a:path w="17144" h="18415">
                <a:moveTo>
                  <a:pt x="0" y="18238"/>
                </a:moveTo>
                <a:lnTo>
                  <a:pt x="16604" y="18238"/>
                </a:lnTo>
                <a:lnTo>
                  <a:pt x="16604" y="0"/>
                </a:lnTo>
                <a:lnTo>
                  <a:pt x="0" y="0"/>
                </a:lnTo>
                <a:lnTo>
                  <a:pt x="0" y="18238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8137207" y="6566724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296"/>
                </a:lnTo>
              </a:path>
            </a:pathLst>
          </a:custGeom>
          <a:ln w="23807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8174839" y="6563455"/>
            <a:ext cx="196939" cy="155829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 txBox="1">
            <a:spLocks noGrp="1"/>
          </p:cNvSpPr>
          <p:nvPr>
            <p:ph type="title"/>
          </p:nvPr>
        </p:nvSpPr>
        <p:spPr>
          <a:xfrm>
            <a:off x="5228902" y="2686738"/>
            <a:ext cx="1081214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65" dirty="0"/>
              <a:t>ALGUNAS </a:t>
            </a:r>
            <a:r>
              <a:rPr spc="-35" dirty="0"/>
              <a:t>ACTIVIDADES</a:t>
            </a:r>
            <a:r>
              <a:rPr spc="-590" dirty="0"/>
              <a:t> </a:t>
            </a:r>
            <a:r>
              <a:rPr spc="-130" dirty="0"/>
              <a:t>SOBRESALIENTES</a:t>
            </a:r>
          </a:p>
        </p:txBody>
      </p:sp>
      <p:sp>
        <p:nvSpPr>
          <p:cNvPr id="431" name="object 431"/>
          <p:cNvSpPr/>
          <p:nvPr/>
        </p:nvSpPr>
        <p:spPr>
          <a:xfrm>
            <a:off x="2887780" y="2035029"/>
            <a:ext cx="373237" cy="109821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2887778" y="2201049"/>
            <a:ext cx="313968" cy="109608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236225" y="2221194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95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3274385" y="2266207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44" y="44449"/>
                </a:lnTo>
                <a:lnTo>
                  <a:pt x="19944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3274385" y="2247157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3274385" y="2201437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44" y="45720"/>
                </a:lnTo>
                <a:lnTo>
                  <a:pt x="19944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3328041" y="2266328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45" y="0"/>
                </a:moveTo>
                <a:lnTo>
                  <a:pt x="0" y="0"/>
                </a:lnTo>
                <a:lnTo>
                  <a:pt x="0" y="44160"/>
                </a:lnTo>
                <a:lnTo>
                  <a:pt x="19745" y="44160"/>
                </a:lnTo>
                <a:lnTo>
                  <a:pt x="197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3328041" y="2201437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45" y="0"/>
                </a:moveTo>
                <a:lnTo>
                  <a:pt x="0" y="0"/>
                </a:lnTo>
                <a:lnTo>
                  <a:pt x="0" y="45134"/>
                </a:lnTo>
                <a:lnTo>
                  <a:pt x="19745" y="45134"/>
                </a:lnTo>
                <a:lnTo>
                  <a:pt x="197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2887777" y="2363974"/>
            <a:ext cx="325373" cy="115050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3249011" y="2387214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95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3286195" y="2367261"/>
            <a:ext cx="134223" cy="109243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448172" y="1041728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78" y="93001"/>
                </a:moveTo>
                <a:lnTo>
                  <a:pt x="362362" y="93001"/>
                </a:lnTo>
                <a:lnTo>
                  <a:pt x="385512" y="95311"/>
                </a:lnTo>
                <a:lnTo>
                  <a:pt x="395606" y="107328"/>
                </a:lnTo>
                <a:lnTo>
                  <a:pt x="381375" y="144553"/>
                </a:lnTo>
                <a:lnTo>
                  <a:pt x="346462" y="181138"/>
                </a:lnTo>
                <a:lnTo>
                  <a:pt x="310416" y="215559"/>
                </a:lnTo>
                <a:lnTo>
                  <a:pt x="272913" y="247775"/>
                </a:lnTo>
                <a:lnTo>
                  <a:pt x="233628" y="277745"/>
                </a:lnTo>
                <a:lnTo>
                  <a:pt x="192238" y="305429"/>
                </a:lnTo>
                <a:lnTo>
                  <a:pt x="148416" y="330786"/>
                </a:lnTo>
                <a:lnTo>
                  <a:pt x="113169" y="349123"/>
                </a:lnTo>
                <a:lnTo>
                  <a:pt x="77349" y="366330"/>
                </a:lnTo>
                <a:lnTo>
                  <a:pt x="40204" y="381749"/>
                </a:lnTo>
                <a:lnTo>
                  <a:pt x="22328" y="391294"/>
                </a:lnTo>
                <a:lnTo>
                  <a:pt x="7245" y="403937"/>
                </a:lnTo>
                <a:lnTo>
                  <a:pt x="0" y="418073"/>
                </a:lnTo>
                <a:lnTo>
                  <a:pt x="4335" y="428335"/>
                </a:lnTo>
                <a:lnTo>
                  <a:pt x="16392" y="434559"/>
                </a:lnTo>
                <a:lnTo>
                  <a:pt x="32309" y="436581"/>
                </a:lnTo>
                <a:lnTo>
                  <a:pt x="77358" y="431849"/>
                </a:lnTo>
                <a:lnTo>
                  <a:pt x="121537" y="420162"/>
                </a:lnTo>
                <a:lnTo>
                  <a:pt x="164642" y="404223"/>
                </a:lnTo>
                <a:lnTo>
                  <a:pt x="206470" y="386735"/>
                </a:lnTo>
                <a:lnTo>
                  <a:pt x="246704" y="369100"/>
                </a:lnTo>
                <a:lnTo>
                  <a:pt x="286302" y="350147"/>
                </a:lnTo>
                <a:lnTo>
                  <a:pt x="325046" y="329549"/>
                </a:lnTo>
                <a:lnTo>
                  <a:pt x="362718" y="306978"/>
                </a:lnTo>
                <a:lnTo>
                  <a:pt x="399777" y="282203"/>
                </a:lnTo>
                <a:lnTo>
                  <a:pt x="435458" y="255137"/>
                </a:lnTo>
                <a:lnTo>
                  <a:pt x="468505" y="225100"/>
                </a:lnTo>
                <a:lnTo>
                  <a:pt x="497661" y="191415"/>
                </a:lnTo>
                <a:lnTo>
                  <a:pt x="521233" y="152445"/>
                </a:lnTo>
                <a:lnTo>
                  <a:pt x="537972" y="105008"/>
                </a:lnTo>
                <a:lnTo>
                  <a:pt x="538078" y="93001"/>
                </a:lnTo>
                <a:close/>
              </a:path>
              <a:path w="538480" h="436880">
                <a:moveTo>
                  <a:pt x="448579" y="0"/>
                </a:moveTo>
                <a:lnTo>
                  <a:pt x="405361" y="7056"/>
                </a:lnTo>
                <a:lnTo>
                  <a:pt x="353976" y="27391"/>
                </a:lnTo>
                <a:lnTo>
                  <a:pt x="308541" y="55753"/>
                </a:lnTo>
                <a:lnTo>
                  <a:pt x="267728" y="90345"/>
                </a:lnTo>
                <a:lnTo>
                  <a:pt x="230210" y="129373"/>
                </a:lnTo>
                <a:lnTo>
                  <a:pt x="194661" y="171041"/>
                </a:lnTo>
                <a:lnTo>
                  <a:pt x="177607" y="200565"/>
                </a:lnTo>
                <a:lnTo>
                  <a:pt x="180401" y="209412"/>
                </a:lnTo>
                <a:lnTo>
                  <a:pt x="203448" y="208367"/>
                </a:lnTo>
                <a:lnTo>
                  <a:pt x="235440" y="187294"/>
                </a:lnTo>
                <a:lnTo>
                  <a:pt x="266182" y="160793"/>
                </a:lnTo>
                <a:lnTo>
                  <a:pt x="285484" y="143464"/>
                </a:lnTo>
                <a:lnTo>
                  <a:pt x="321088" y="112991"/>
                </a:lnTo>
                <a:lnTo>
                  <a:pt x="340627" y="100036"/>
                </a:lnTo>
                <a:lnTo>
                  <a:pt x="362362" y="93001"/>
                </a:lnTo>
                <a:lnTo>
                  <a:pt x="538078" y="93001"/>
                </a:lnTo>
                <a:lnTo>
                  <a:pt x="538385" y="57930"/>
                </a:lnTo>
                <a:lnTo>
                  <a:pt x="512978" y="20038"/>
                </a:lnTo>
                <a:lnTo>
                  <a:pt x="498980" y="11903"/>
                </a:lnTo>
                <a:lnTo>
                  <a:pt x="482203" y="5406"/>
                </a:lnTo>
                <a:lnTo>
                  <a:pt x="464715" y="1215"/>
                </a:lnTo>
                <a:lnTo>
                  <a:pt x="44857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077211" y="1381749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87" y="93367"/>
                </a:moveTo>
                <a:lnTo>
                  <a:pt x="2345" y="93556"/>
                </a:lnTo>
                <a:lnTo>
                  <a:pt x="0" y="99555"/>
                </a:lnTo>
                <a:lnTo>
                  <a:pt x="193" y="110702"/>
                </a:lnTo>
                <a:lnTo>
                  <a:pt x="35456" y="146146"/>
                </a:lnTo>
                <a:lnTo>
                  <a:pt x="69329" y="166256"/>
                </a:lnTo>
                <a:lnTo>
                  <a:pt x="133468" y="190036"/>
                </a:lnTo>
                <a:lnTo>
                  <a:pt x="200638" y="203015"/>
                </a:lnTo>
                <a:lnTo>
                  <a:pt x="251138" y="208271"/>
                </a:lnTo>
                <a:lnTo>
                  <a:pt x="271402" y="208815"/>
                </a:lnTo>
                <a:lnTo>
                  <a:pt x="274742" y="208784"/>
                </a:lnTo>
                <a:lnTo>
                  <a:pt x="322774" y="205679"/>
                </a:lnTo>
                <a:lnTo>
                  <a:pt x="370115" y="199979"/>
                </a:lnTo>
                <a:lnTo>
                  <a:pt x="434855" y="190030"/>
                </a:lnTo>
                <a:lnTo>
                  <a:pt x="497679" y="176117"/>
                </a:lnTo>
                <a:lnTo>
                  <a:pt x="558031" y="157268"/>
                </a:lnTo>
                <a:lnTo>
                  <a:pt x="604100" y="138990"/>
                </a:lnTo>
                <a:lnTo>
                  <a:pt x="605475" y="138358"/>
                </a:lnTo>
                <a:lnTo>
                  <a:pt x="238900" y="138358"/>
                </a:lnTo>
                <a:lnTo>
                  <a:pt x="198190" y="138133"/>
                </a:lnTo>
                <a:lnTo>
                  <a:pt x="157650" y="135266"/>
                </a:lnTo>
                <a:lnTo>
                  <a:pt x="111626" y="127938"/>
                </a:lnTo>
                <a:lnTo>
                  <a:pt x="63003" y="114576"/>
                </a:lnTo>
                <a:lnTo>
                  <a:pt x="16217" y="95796"/>
                </a:lnTo>
                <a:lnTo>
                  <a:pt x="11087" y="9336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64"/>
                </a:lnTo>
                <a:lnTo>
                  <a:pt x="735326" y="4884"/>
                </a:lnTo>
                <a:lnTo>
                  <a:pt x="713972" y="16709"/>
                </a:lnTo>
                <a:lnTo>
                  <a:pt x="672428" y="36479"/>
                </a:lnTo>
                <a:lnTo>
                  <a:pt x="630509" y="55160"/>
                </a:lnTo>
                <a:lnTo>
                  <a:pt x="587954" y="72304"/>
                </a:lnTo>
                <a:lnTo>
                  <a:pt x="544501" y="87462"/>
                </a:lnTo>
                <a:lnTo>
                  <a:pt x="489552" y="103194"/>
                </a:lnTo>
                <a:lnTo>
                  <a:pt x="433785" y="115730"/>
                </a:lnTo>
                <a:lnTo>
                  <a:pt x="377120" y="125523"/>
                </a:lnTo>
                <a:lnTo>
                  <a:pt x="320086" y="132827"/>
                </a:lnTo>
                <a:lnTo>
                  <a:pt x="279594" y="136427"/>
                </a:lnTo>
                <a:lnTo>
                  <a:pt x="238900" y="138358"/>
                </a:lnTo>
                <a:lnTo>
                  <a:pt x="605475" y="138358"/>
                </a:lnTo>
                <a:lnTo>
                  <a:pt x="652265" y="115092"/>
                </a:lnTo>
                <a:lnTo>
                  <a:pt x="702502" y="83591"/>
                </a:lnTo>
                <a:lnTo>
                  <a:pt x="750092" y="48180"/>
                </a:lnTo>
                <a:lnTo>
                  <a:pt x="772535" y="15729"/>
                </a:lnTo>
                <a:lnTo>
                  <a:pt x="769930" y="8681"/>
                </a:lnTo>
                <a:lnTo>
                  <a:pt x="765020" y="3074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278966" y="1323750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26" y="0"/>
                </a:moveTo>
                <a:lnTo>
                  <a:pt x="672303" y="1718"/>
                </a:lnTo>
                <a:lnTo>
                  <a:pt x="664301" y="8361"/>
                </a:lnTo>
                <a:lnTo>
                  <a:pt x="657622" y="17044"/>
                </a:lnTo>
                <a:lnTo>
                  <a:pt x="651638" y="26415"/>
                </a:lnTo>
                <a:lnTo>
                  <a:pt x="645721" y="35126"/>
                </a:lnTo>
                <a:lnTo>
                  <a:pt x="620010" y="65815"/>
                </a:lnTo>
                <a:lnTo>
                  <a:pt x="591928" y="94260"/>
                </a:lnTo>
                <a:lnTo>
                  <a:pt x="561718" y="120452"/>
                </a:lnTo>
                <a:lnTo>
                  <a:pt x="529624" y="144387"/>
                </a:lnTo>
                <a:lnTo>
                  <a:pt x="495588" y="166422"/>
                </a:lnTo>
                <a:lnTo>
                  <a:pt x="460420" y="186487"/>
                </a:lnTo>
                <a:lnTo>
                  <a:pt x="424317" y="204844"/>
                </a:lnTo>
                <a:lnTo>
                  <a:pt x="387479" y="221757"/>
                </a:lnTo>
                <a:lnTo>
                  <a:pt x="349339" y="237647"/>
                </a:lnTo>
                <a:lnTo>
                  <a:pt x="310623" y="252130"/>
                </a:lnTo>
                <a:lnTo>
                  <a:pt x="271414" y="265226"/>
                </a:lnTo>
                <a:lnTo>
                  <a:pt x="231796" y="276952"/>
                </a:lnTo>
                <a:lnTo>
                  <a:pt x="185773" y="288618"/>
                </a:lnTo>
                <a:lnTo>
                  <a:pt x="139287" y="298321"/>
                </a:lnTo>
                <a:lnTo>
                  <a:pt x="84058" y="307445"/>
                </a:lnTo>
                <a:lnTo>
                  <a:pt x="28508" y="314371"/>
                </a:lnTo>
                <a:lnTo>
                  <a:pt x="20167" y="316158"/>
                </a:lnTo>
                <a:lnTo>
                  <a:pt x="10893" y="319988"/>
                </a:lnTo>
                <a:lnTo>
                  <a:pt x="3300" y="325796"/>
                </a:lnTo>
                <a:lnTo>
                  <a:pt x="0" y="333519"/>
                </a:lnTo>
                <a:lnTo>
                  <a:pt x="8417" y="348749"/>
                </a:lnTo>
                <a:lnTo>
                  <a:pt x="52417" y="361524"/>
                </a:lnTo>
                <a:lnTo>
                  <a:pt x="96969" y="363651"/>
                </a:lnTo>
                <a:lnTo>
                  <a:pt x="137823" y="362076"/>
                </a:lnTo>
                <a:lnTo>
                  <a:pt x="178771" y="357734"/>
                </a:lnTo>
                <a:lnTo>
                  <a:pt x="219317" y="351153"/>
                </a:lnTo>
                <a:lnTo>
                  <a:pt x="258964" y="342858"/>
                </a:lnTo>
                <a:lnTo>
                  <a:pt x="309946" y="329469"/>
                </a:lnTo>
                <a:lnTo>
                  <a:pt x="359983" y="312902"/>
                </a:lnTo>
                <a:lnTo>
                  <a:pt x="408870" y="293198"/>
                </a:lnTo>
                <a:lnTo>
                  <a:pt x="456400" y="270398"/>
                </a:lnTo>
                <a:lnTo>
                  <a:pt x="495972" y="248370"/>
                </a:lnTo>
                <a:lnTo>
                  <a:pt x="544871" y="217019"/>
                </a:lnTo>
                <a:lnTo>
                  <a:pt x="579430" y="191132"/>
                </a:lnTo>
                <a:lnTo>
                  <a:pt x="611481" y="162354"/>
                </a:lnTo>
                <a:lnTo>
                  <a:pt x="639942" y="130158"/>
                </a:lnTo>
                <a:lnTo>
                  <a:pt x="661109" y="98384"/>
                </a:lnTo>
                <a:lnTo>
                  <a:pt x="681805" y="55290"/>
                </a:lnTo>
                <a:lnTo>
                  <a:pt x="688950" y="21222"/>
                </a:lnTo>
                <a:lnTo>
                  <a:pt x="688272" y="12770"/>
                </a:lnTo>
                <a:lnTo>
                  <a:pt x="685723" y="4690"/>
                </a:lnTo>
                <a:lnTo>
                  <a:pt x="68062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458470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0" y="0"/>
                </a:moveTo>
                <a:lnTo>
                  <a:pt x="451975" y="1572"/>
                </a:lnTo>
                <a:lnTo>
                  <a:pt x="446192" y="6653"/>
                </a:lnTo>
                <a:lnTo>
                  <a:pt x="441295" y="13029"/>
                </a:lnTo>
                <a:lnTo>
                  <a:pt x="437787" y="18489"/>
                </a:lnTo>
                <a:lnTo>
                  <a:pt x="414933" y="50790"/>
                </a:lnTo>
                <a:lnTo>
                  <a:pt x="388722" y="80335"/>
                </a:lnTo>
                <a:lnTo>
                  <a:pt x="359686" y="107167"/>
                </a:lnTo>
                <a:lnTo>
                  <a:pt x="328359" y="131330"/>
                </a:lnTo>
                <a:lnTo>
                  <a:pt x="289799" y="156206"/>
                </a:lnTo>
                <a:lnTo>
                  <a:pt x="246293" y="178640"/>
                </a:lnTo>
                <a:lnTo>
                  <a:pt x="201181" y="196686"/>
                </a:lnTo>
                <a:lnTo>
                  <a:pt x="154798" y="211419"/>
                </a:lnTo>
                <a:lnTo>
                  <a:pt x="107482" y="223912"/>
                </a:lnTo>
                <a:lnTo>
                  <a:pt x="52307" y="237554"/>
                </a:lnTo>
                <a:lnTo>
                  <a:pt x="38714" y="240555"/>
                </a:lnTo>
                <a:lnTo>
                  <a:pt x="24110" y="244312"/>
                </a:lnTo>
                <a:lnTo>
                  <a:pt x="10892" y="250448"/>
                </a:lnTo>
                <a:lnTo>
                  <a:pt x="1457" y="260587"/>
                </a:lnTo>
                <a:lnTo>
                  <a:pt x="0" y="271598"/>
                </a:lnTo>
                <a:lnTo>
                  <a:pt x="5850" y="280763"/>
                </a:lnTo>
                <a:lnTo>
                  <a:pt x="43534" y="293326"/>
                </a:lnTo>
                <a:lnTo>
                  <a:pt x="60798" y="293996"/>
                </a:lnTo>
                <a:lnTo>
                  <a:pt x="98742" y="290496"/>
                </a:lnTo>
                <a:lnTo>
                  <a:pt x="136153" y="281592"/>
                </a:lnTo>
                <a:lnTo>
                  <a:pt x="172653" y="269040"/>
                </a:lnTo>
                <a:lnTo>
                  <a:pt x="237147" y="241367"/>
                </a:lnTo>
                <a:lnTo>
                  <a:pt x="293772" y="210747"/>
                </a:lnTo>
                <a:lnTo>
                  <a:pt x="340067" y="178021"/>
                </a:lnTo>
                <a:lnTo>
                  <a:pt x="377099" y="145683"/>
                </a:lnTo>
                <a:lnTo>
                  <a:pt x="406474" y="114835"/>
                </a:lnTo>
                <a:lnTo>
                  <a:pt x="440331" y="72753"/>
                </a:lnTo>
                <a:lnTo>
                  <a:pt x="462520" y="32104"/>
                </a:lnTo>
                <a:lnTo>
                  <a:pt x="465604" y="11171"/>
                </a:lnTo>
                <a:lnTo>
                  <a:pt x="465206" y="1067"/>
                </a:lnTo>
                <a:lnTo>
                  <a:pt x="458140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204821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50"/>
                </a:moveTo>
                <a:lnTo>
                  <a:pt x="5991" y="11373"/>
                </a:lnTo>
                <a:lnTo>
                  <a:pt x="0" y="20237"/>
                </a:lnTo>
                <a:lnTo>
                  <a:pt x="2765" y="34298"/>
                </a:lnTo>
                <a:lnTo>
                  <a:pt x="38831" y="57844"/>
                </a:lnTo>
                <a:lnTo>
                  <a:pt x="77647" y="72107"/>
                </a:lnTo>
                <a:lnTo>
                  <a:pt x="117176" y="84132"/>
                </a:lnTo>
                <a:lnTo>
                  <a:pt x="157352" y="93704"/>
                </a:lnTo>
                <a:lnTo>
                  <a:pt x="198105" y="100612"/>
                </a:lnTo>
                <a:lnTo>
                  <a:pt x="239249" y="105004"/>
                </a:lnTo>
                <a:lnTo>
                  <a:pt x="280637" y="106915"/>
                </a:lnTo>
                <a:lnTo>
                  <a:pt x="301125" y="106777"/>
                </a:lnTo>
                <a:lnTo>
                  <a:pt x="341973" y="104032"/>
                </a:lnTo>
                <a:lnTo>
                  <a:pt x="388495" y="96399"/>
                </a:lnTo>
                <a:lnTo>
                  <a:pt x="439897" y="82908"/>
                </a:lnTo>
                <a:lnTo>
                  <a:pt x="481669" y="69048"/>
                </a:lnTo>
                <a:lnTo>
                  <a:pt x="499614" y="62271"/>
                </a:lnTo>
                <a:lnTo>
                  <a:pt x="211333" y="62271"/>
                </a:lnTo>
                <a:lnTo>
                  <a:pt x="161590" y="58636"/>
                </a:lnTo>
                <a:lnTo>
                  <a:pt x="113772" y="48379"/>
                </a:lnTo>
                <a:lnTo>
                  <a:pt x="95010" y="41598"/>
                </a:lnTo>
                <a:lnTo>
                  <a:pt x="76940" y="33592"/>
                </a:lnTo>
                <a:lnTo>
                  <a:pt x="58959" y="25189"/>
                </a:lnTo>
                <a:lnTo>
                  <a:pt x="40737" y="17337"/>
                </a:lnTo>
                <a:lnTo>
                  <a:pt x="30599" y="13546"/>
                </a:lnTo>
                <a:lnTo>
                  <a:pt x="17604" y="10350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5" y="2535"/>
                </a:lnTo>
                <a:lnTo>
                  <a:pt x="480277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0" y="41365"/>
                </a:lnTo>
                <a:lnTo>
                  <a:pt x="334413" y="51692"/>
                </a:lnTo>
                <a:lnTo>
                  <a:pt x="261375" y="60778"/>
                </a:lnTo>
                <a:lnTo>
                  <a:pt x="211333" y="62271"/>
                </a:lnTo>
                <a:lnTo>
                  <a:pt x="499614" y="62271"/>
                </a:lnTo>
                <a:lnTo>
                  <a:pt x="534972" y="41598"/>
                </a:lnTo>
                <a:lnTo>
                  <a:pt x="547213" y="19829"/>
                </a:lnTo>
                <a:lnTo>
                  <a:pt x="545515" y="10540"/>
                </a:lnTo>
                <a:lnTo>
                  <a:pt x="539239" y="4327"/>
                </a:lnTo>
                <a:lnTo>
                  <a:pt x="530330" y="909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421676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3"/>
                </a:moveTo>
                <a:lnTo>
                  <a:pt x="0" y="12894"/>
                </a:lnTo>
                <a:lnTo>
                  <a:pt x="5081" y="21169"/>
                </a:lnTo>
                <a:lnTo>
                  <a:pt x="83231" y="45292"/>
                </a:lnTo>
                <a:lnTo>
                  <a:pt x="123936" y="51947"/>
                </a:lnTo>
                <a:lnTo>
                  <a:pt x="165068" y="54717"/>
                </a:lnTo>
                <a:lnTo>
                  <a:pt x="206303" y="53338"/>
                </a:lnTo>
                <a:lnTo>
                  <a:pt x="228356" y="50952"/>
                </a:lnTo>
                <a:lnTo>
                  <a:pt x="256016" y="44562"/>
                </a:lnTo>
                <a:lnTo>
                  <a:pt x="275092" y="31572"/>
                </a:lnTo>
                <a:lnTo>
                  <a:pt x="273347" y="21107"/>
                </a:lnTo>
                <a:lnTo>
                  <a:pt x="123199" y="21107"/>
                </a:lnTo>
                <a:lnTo>
                  <a:pt x="78786" y="17593"/>
                </a:lnTo>
                <a:lnTo>
                  <a:pt x="34874" y="10120"/>
                </a:lnTo>
                <a:lnTo>
                  <a:pt x="27339" y="8337"/>
                </a:lnTo>
                <a:lnTo>
                  <a:pt x="16585" y="6403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4"/>
                </a:lnTo>
                <a:lnTo>
                  <a:pt x="211014" y="9104"/>
                </a:lnTo>
                <a:lnTo>
                  <a:pt x="167484" y="18874"/>
                </a:lnTo>
                <a:lnTo>
                  <a:pt x="123199" y="21107"/>
                </a:lnTo>
                <a:lnTo>
                  <a:pt x="273347" y="21107"/>
                </a:lnTo>
                <a:lnTo>
                  <a:pt x="271392" y="9387"/>
                </a:lnTo>
                <a:lnTo>
                  <a:pt x="258626" y="528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561089" y="1835805"/>
            <a:ext cx="247991" cy="138252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053814" y="1204181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8" y="0"/>
                </a:moveTo>
                <a:lnTo>
                  <a:pt x="149059" y="2723"/>
                </a:lnTo>
                <a:lnTo>
                  <a:pt x="99901" y="13751"/>
                </a:lnTo>
                <a:lnTo>
                  <a:pt x="55651" y="35433"/>
                </a:lnTo>
                <a:lnTo>
                  <a:pt x="18855" y="70117"/>
                </a:lnTo>
                <a:lnTo>
                  <a:pt x="1161" y="109028"/>
                </a:lnTo>
                <a:lnTo>
                  <a:pt x="0" y="122590"/>
                </a:lnTo>
                <a:lnTo>
                  <a:pt x="15325" y="161594"/>
                </a:lnTo>
                <a:lnTo>
                  <a:pt x="49943" y="189979"/>
                </a:lnTo>
                <a:lnTo>
                  <a:pt x="92970" y="209171"/>
                </a:lnTo>
                <a:lnTo>
                  <a:pt x="133518" y="220596"/>
                </a:lnTo>
                <a:lnTo>
                  <a:pt x="194545" y="228968"/>
                </a:lnTo>
                <a:lnTo>
                  <a:pt x="225400" y="229573"/>
                </a:lnTo>
                <a:lnTo>
                  <a:pt x="256138" y="228019"/>
                </a:lnTo>
                <a:lnTo>
                  <a:pt x="310718" y="221230"/>
                </a:lnTo>
                <a:lnTo>
                  <a:pt x="364686" y="210608"/>
                </a:lnTo>
                <a:lnTo>
                  <a:pt x="411109" y="197880"/>
                </a:lnTo>
                <a:lnTo>
                  <a:pt x="456944" y="181898"/>
                </a:lnTo>
                <a:lnTo>
                  <a:pt x="501971" y="163619"/>
                </a:lnTo>
                <a:lnTo>
                  <a:pt x="545967" y="144001"/>
                </a:lnTo>
                <a:lnTo>
                  <a:pt x="578843" y="125458"/>
                </a:lnTo>
                <a:lnTo>
                  <a:pt x="229020" y="125458"/>
                </a:lnTo>
                <a:lnTo>
                  <a:pt x="204324" y="125059"/>
                </a:lnTo>
                <a:lnTo>
                  <a:pt x="180350" y="121286"/>
                </a:lnTo>
                <a:lnTo>
                  <a:pt x="159022" y="111660"/>
                </a:lnTo>
                <a:lnTo>
                  <a:pt x="146498" y="97442"/>
                </a:lnTo>
                <a:lnTo>
                  <a:pt x="144344" y="81589"/>
                </a:lnTo>
                <a:lnTo>
                  <a:pt x="151878" y="67153"/>
                </a:lnTo>
                <a:lnTo>
                  <a:pt x="202061" y="49929"/>
                </a:lnTo>
                <a:lnTo>
                  <a:pt x="236444" y="47492"/>
                </a:lnTo>
                <a:lnTo>
                  <a:pt x="422761" y="47492"/>
                </a:lnTo>
                <a:lnTo>
                  <a:pt x="420553" y="43888"/>
                </a:lnTo>
                <a:lnTo>
                  <a:pt x="376791" y="26048"/>
                </a:lnTo>
                <a:lnTo>
                  <a:pt x="325969" y="14674"/>
                </a:lnTo>
                <a:lnTo>
                  <a:pt x="251914" y="3233"/>
                </a:lnTo>
                <a:lnTo>
                  <a:pt x="200578" y="0"/>
                </a:lnTo>
                <a:close/>
              </a:path>
              <a:path w="622300" h="229869">
                <a:moveTo>
                  <a:pt x="583355" y="64640"/>
                </a:moveTo>
                <a:lnTo>
                  <a:pt x="560936" y="68888"/>
                </a:lnTo>
                <a:lnTo>
                  <a:pt x="517762" y="83183"/>
                </a:lnTo>
                <a:lnTo>
                  <a:pt x="493252" y="89865"/>
                </a:lnTo>
                <a:lnTo>
                  <a:pt x="443906" y="101996"/>
                </a:lnTo>
                <a:lnTo>
                  <a:pt x="377871" y="114546"/>
                </a:lnTo>
                <a:lnTo>
                  <a:pt x="336193" y="120067"/>
                </a:lnTo>
                <a:lnTo>
                  <a:pt x="294311" y="123610"/>
                </a:lnTo>
                <a:lnTo>
                  <a:pt x="252515" y="124967"/>
                </a:lnTo>
                <a:lnTo>
                  <a:pt x="229020" y="125458"/>
                </a:lnTo>
                <a:lnTo>
                  <a:pt x="578843" y="125458"/>
                </a:lnTo>
                <a:lnTo>
                  <a:pt x="603114" y="109159"/>
                </a:lnTo>
                <a:lnTo>
                  <a:pt x="621929" y="85414"/>
                </a:lnTo>
                <a:lnTo>
                  <a:pt x="605068" y="66945"/>
                </a:lnTo>
                <a:lnTo>
                  <a:pt x="583355" y="64640"/>
                </a:lnTo>
                <a:close/>
              </a:path>
              <a:path w="622300" h="229869">
                <a:moveTo>
                  <a:pt x="422761" y="47492"/>
                </a:moveTo>
                <a:lnTo>
                  <a:pt x="236444" y="47492"/>
                </a:lnTo>
                <a:lnTo>
                  <a:pt x="275992" y="48194"/>
                </a:lnTo>
                <a:lnTo>
                  <a:pt x="315397" y="50840"/>
                </a:lnTo>
                <a:lnTo>
                  <a:pt x="354765" y="54188"/>
                </a:lnTo>
                <a:lnTo>
                  <a:pt x="394200" y="56999"/>
                </a:lnTo>
                <a:lnTo>
                  <a:pt x="401177" y="57770"/>
                </a:lnTo>
                <a:lnTo>
                  <a:pt x="409738" y="58536"/>
                </a:lnTo>
                <a:lnTo>
                  <a:pt x="417696" y="57872"/>
                </a:lnTo>
                <a:lnTo>
                  <a:pt x="422866" y="54350"/>
                </a:lnTo>
                <a:lnTo>
                  <a:pt x="423651" y="52957"/>
                </a:lnTo>
                <a:lnTo>
                  <a:pt x="423944" y="51157"/>
                </a:lnTo>
                <a:lnTo>
                  <a:pt x="423588" y="48843"/>
                </a:lnTo>
                <a:lnTo>
                  <a:pt x="422761" y="47492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225818" y="1915929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22" y="0"/>
                </a:moveTo>
                <a:lnTo>
                  <a:pt x="0" y="0"/>
                </a:lnTo>
                <a:lnTo>
                  <a:pt x="0" y="657363"/>
                </a:lnTo>
                <a:lnTo>
                  <a:pt x="229911" y="657363"/>
                </a:lnTo>
                <a:lnTo>
                  <a:pt x="275554" y="653137"/>
                </a:lnTo>
                <a:lnTo>
                  <a:pt x="317817" y="640456"/>
                </a:lnTo>
                <a:lnTo>
                  <a:pt x="356699" y="619321"/>
                </a:lnTo>
                <a:lnTo>
                  <a:pt x="392200" y="589730"/>
                </a:lnTo>
                <a:lnTo>
                  <a:pt x="421785" y="554239"/>
                </a:lnTo>
                <a:lnTo>
                  <a:pt x="437242" y="525803"/>
                </a:lnTo>
                <a:lnTo>
                  <a:pt x="131131" y="525803"/>
                </a:lnTo>
                <a:lnTo>
                  <a:pt x="131131" y="337287"/>
                </a:lnTo>
                <a:lnTo>
                  <a:pt x="440824" y="337287"/>
                </a:lnTo>
                <a:lnTo>
                  <a:pt x="439498" y="333356"/>
                </a:lnTo>
                <a:lnTo>
                  <a:pt x="416585" y="294613"/>
                </a:lnTo>
                <a:lnTo>
                  <a:pt x="387388" y="261849"/>
                </a:lnTo>
                <a:lnTo>
                  <a:pt x="353568" y="235391"/>
                </a:lnTo>
                <a:lnTo>
                  <a:pt x="316788" y="215568"/>
                </a:lnTo>
                <a:lnTo>
                  <a:pt x="318453" y="210239"/>
                </a:lnTo>
                <a:lnTo>
                  <a:pt x="131131" y="210239"/>
                </a:lnTo>
                <a:lnTo>
                  <a:pt x="131131" y="131152"/>
                </a:lnTo>
                <a:lnTo>
                  <a:pt x="323617" y="131152"/>
                </a:lnTo>
                <a:lnTo>
                  <a:pt x="321676" y="118680"/>
                </a:lnTo>
                <a:lnTo>
                  <a:pt x="304606" y="80327"/>
                </a:lnTo>
                <a:lnTo>
                  <a:pt x="278680" y="47643"/>
                </a:lnTo>
                <a:lnTo>
                  <a:pt x="245513" y="22267"/>
                </a:lnTo>
                <a:lnTo>
                  <a:pt x="206722" y="5840"/>
                </a:lnTo>
                <a:lnTo>
                  <a:pt x="163922" y="0"/>
                </a:lnTo>
                <a:close/>
              </a:path>
              <a:path w="460375" h="657860">
                <a:moveTo>
                  <a:pt x="440824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9"/>
                </a:lnTo>
                <a:lnTo>
                  <a:pt x="311842" y="373001"/>
                </a:lnTo>
                <a:lnTo>
                  <a:pt x="328273" y="427860"/>
                </a:lnTo>
                <a:lnTo>
                  <a:pt x="320446" y="465813"/>
                </a:lnTo>
                <a:lnTo>
                  <a:pt x="299169" y="496964"/>
                </a:lnTo>
                <a:lnTo>
                  <a:pt x="267749" y="518049"/>
                </a:lnTo>
                <a:lnTo>
                  <a:pt x="229493" y="525803"/>
                </a:lnTo>
                <a:lnTo>
                  <a:pt x="437242" y="525803"/>
                </a:lnTo>
                <a:lnTo>
                  <a:pt x="442918" y="515360"/>
                </a:lnTo>
                <a:lnTo>
                  <a:pt x="455597" y="473100"/>
                </a:lnTo>
                <a:lnTo>
                  <a:pt x="459823" y="427462"/>
                </a:lnTo>
                <a:lnTo>
                  <a:pt x="454465" y="377749"/>
                </a:lnTo>
                <a:lnTo>
                  <a:pt x="440824" y="337287"/>
                </a:lnTo>
                <a:close/>
              </a:path>
              <a:path w="460375" h="657860">
                <a:moveTo>
                  <a:pt x="323617" y="131152"/>
                </a:moveTo>
                <a:lnTo>
                  <a:pt x="163922" y="131152"/>
                </a:lnTo>
                <a:lnTo>
                  <a:pt x="179472" y="134377"/>
                </a:lnTo>
                <a:lnTo>
                  <a:pt x="192103" y="143134"/>
                </a:lnTo>
                <a:lnTo>
                  <a:pt x="200584" y="156045"/>
                </a:lnTo>
                <a:lnTo>
                  <a:pt x="203685" y="171732"/>
                </a:lnTo>
                <a:lnTo>
                  <a:pt x="200584" y="186905"/>
                </a:lnTo>
                <a:lnTo>
                  <a:pt x="192103" y="199124"/>
                </a:lnTo>
                <a:lnTo>
                  <a:pt x="179472" y="207274"/>
                </a:lnTo>
                <a:lnTo>
                  <a:pt x="163922" y="210239"/>
                </a:lnTo>
                <a:lnTo>
                  <a:pt x="318453" y="210239"/>
                </a:lnTo>
                <a:lnTo>
                  <a:pt x="320835" y="202617"/>
                </a:lnTo>
                <a:lnTo>
                  <a:pt x="324533" y="188779"/>
                </a:lnTo>
                <a:lnTo>
                  <a:pt x="327229" y="174709"/>
                </a:lnTo>
                <a:lnTo>
                  <a:pt x="328273" y="161063"/>
                </a:lnTo>
                <a:lnTo>
                  <a:pt x="323617" y="13115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775577" y="2245252"/>
            <a:ext cx="132377" cy="329278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775577" y="1913880"/>
            <a:ext cx="132377" cy="225849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106363" y="1913880"/>
            <a:ext cx="132377" cy="225849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645199" y="2126381"/>
            <a:ext cx="651867" cy="448150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2275070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6" y="3933"/>
                </a:lnTo>
                <a:lnTo>
                  <a:pt x="229759" y="15735"/>
                </a:lnTo>
                <a:lnTo>
                  <a:pt x="182609" y="35407"/>
                </a:lnTo>
                <a:lnTo>
                  <a:pt x="138664" y="62948"/>
                </a:lnTo>
                <a:lnTo>
                  <a:pt x="97942" y="98361"/>
                </a:lnTo>
                <a:lnTo>
                  <a:pt x="62734" y="139276"/>
                </a:lnTo>
                <a:lnTo>
                  <a:pt x="35316" y="183336"/>
                </a:lnTo>
                <a:lnTo>
                  <a:pt x="15709" y="230543"/>
                </a:lnTo>
                <a:lnTo>
                  <a:pt x="3930" y="280900"/>
                </a:lnTo>
                <a:lnTo>
                  <a:pt x="0" y="334408"/>
                </a:lnTo>
                <a:lnTo>
                  <a:pt x="3930" y="387915"/>
                </a:lnTo>
                <a:lnTo>
                  <a:pt x="15709" y="438255"/>
                </a:lnTo>
                <a:lnTo>
                  <a:pt x="35316" y="485406"/>
                </a:lnTo>
                <a:lnTo>
                  <a:pt x="62734" y="529350"/>
                </a:lnTo>
                <a:lnTo>
                  <a:pt x="97942" y="570068"/>
                </a:lnTo>
                <a:lnTo>
                  <a:pt x="138664" y="605280"/>
                </a:lnTo>
                <a:lnTo>
                  <a:pt x="182609" y="632699"/>
                </a:lnTo>
                <a:lnTo>
                  <a:pt x="229759" y="652305"/>
                </a:lnTo>
                <a:lnTo>
                  <a:pt x="280096" y="664081"/>
                </a:lnTo>
                <a:lnTo>
                  <a:pt x="333602" y="668011"/>
                </a:lnTo>
                <a:lnTo>
                  <a:pt x="367499" y="666391"/>
                </a:lnTo>
                <a:lnTo>
                  <a:pt x="432216" y="653320"/>
                </a:lnTo>
                <a:lnTo>
                  <a:pt x="492624" y="627415"/>
                </a:lnTo>
                <a:lnTo>
                  <a:pt x="546099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10" y="534817"/>
                </a:lnTo>
                <a:lnTo>
                  <a:pt x="294034" y="531128"/>
                </a:lnTo>
                <a:lnTo>
                  <a:pt x="257172" y="520112"/>
                </a:lnTo>
                <a:lnTo>
                  <a:pt x="223362" y="501788"/>
                </a:lnTo>
                <a:lnTo>
                  <a:pt x="192629" y="476198"/>
                </a:lnTo>
                <a:lnTo>
                  <a:pt x="167045" y="445470"/>
                </a:lnTo>
                <a:lnTo>
                  <a:pt x="148724" y="411662"/>
                </a:lnTo>
                <a:lnTo>
                  <a:pt x="137703" y="374774"/>
                </a:lnTo>
                <a:lnTo>
                  <a:pt x="134021" y="334806"/>
                </a:lnTo>
                <a:lnTo>
                  <a:pt x="137703" y="295088"/>
                </a:lnTo>
                <a:lnTo>
                  <a:pt x="148724" y="258287"/>
                </a:lnTo>
                <a:lnTo>
                  <a:pt x="167045" y="224402"/>
                </a:lnTo>
                <a:lnTo>
                  <a:pt x="192629" y="193435"/>
                </a:lnTo>
                <a:lnTo>
                  <a:pt x="223362" y="167615"/>
                </a:lnTo>
                <a:lnTo>
                  <a:pt x="257172" y="149173"/>
                </a:lnTo>
                <a:lnTo>
                  <a:pt x="294055" y="138107"/>
                </a:lnTo>
                <a:lnTo>
                  <a:pt x="334010" y="134418"/>
                </a:lnTo>
                <a:lnTo>
                  <a:pt x="534419" y="134418"/>
                </a:lnTo>
                <a:lnTo>
                  <a:pt x="569660" y="99178"/>
                </a:lnTo>
                <a:lnTo>
                  <a:pt x="519872" y="58907"/>
                </a:lnTo>
                <a:lnTo>
                  <a:pt x="462702" y="27870"/>
                </a:lnTo>
                <a:lnTo>
                  <a:pt x="400147" y="7327"/>
                </a:lnTo>
                <a:lnTo>
                  <a:pt x="367431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40" y="501620"/>
                </a:lnTo>
                <a:lnTo>
                  <a:pt x="410906" y="520063"/>
                </a:lnTo>
                <a:lnTo>
                  <a:pt x="373974" y="531128"/>
                </a:lnTo>
                <a:lnTo>
                  <a:pt x="33401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9" y="134418"/>
                </a:moveTo>
                <a:lnTo>
                  <a:pt x="334010" y="134418"/>
                </a:lnTo>
                <a:lnTo>
                  <a:pt x="373511" y="138107"/>
                </a:lnTo>
                <a:lnTo>
                  <a:pt x="410242" y="149173"/>
                </a:lnTo>
                <a:lnTo>
                  <a:pt x="444205" y="167615"/>
                </a:lnTo>
                <a:lnTo>
                  <a:pt x="475402" y="193435"/>
                </a:lnTo>
                <a:lnTo>
                  <a:pt x="534419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246939" y="5203595"/>
            <a:ext cx="4113583" cy="1565473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516440" y="3794342"/>
            <a:ext cx="3696120" cy="1200445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4689" y="4438508"/>
            <a:ext cx="180340" cy="301625"/>
          </a:xfrm>
          <a:custGeom>
            <a:avLst/>
            <a:gdLst/>
            <a:ahLst/>
            <a:cxnLst/>
            <a:rect l="l" t="t" r="r" b="b"/>
            <a:pathLst>
              <a:path w="180339" h="301625">
                <a:moveTo>
                  <a:pt x="54577" y="0"/>
                </a:moveTo>
                <a:lnTo>
                  <a:pt x="0" y="0"/>
                </a:lnTo>
                <a:lnTo>
                  <a:pt x="0" y="301251"/>
                </a:lnTo>
                <a:lnTo>
                  <a:pt x="54577" y="301251"/>
                </a:lnTo>
                <a:lnTo>
                  <a:pt x="54577" y="300728"/>
                </a:lnTo>
                <a:lnTo>
                  <a:pt x="88289" y="300728"/>
                </a:lnTo>
                <a:lnTo>
                  <a:pt x="139453" y="285149"/>
                </a:lnTo>
                <a:lnTo>
                  <a:pt x="172051" y="246139"/>
                </a:lnTo>
                <a:lnTo>
                  <a:pt x="54577" y="246139"/>
                </a:lnTo>
                <a:lnTo>
                  <a:pt x="54577" y="173376"/>
                </a:lnTo>
                <a:lnTo>
                  <a:pt x="172198" y="173376"/>
                </a:lnTo>
                <a:lnTo>
                  <a:pt x="164211" y="158594"/>
                </a:lnTo>
                <a:lnTo>
                  <a:pt x="153033" y="145014"/>
                </a:lnTo>
                <a:lnTo>
                  <a:pt x="150898" y="143412"/>
                </a:lnTo>
                <a:lnTo>
                  <a:pt x="159886" y="131014"/>
                </a:lnTo>
                <a:lnTo>
                  <a:pt x="166386" y="117730"/>
                </a:lnTo>
                <a:lnTo>
                  <a:pt x="54577" y="117730"/>
                </a:lnTo>
                <a:lnTo>
                  <a:pt x="54577" y="55122"/>
                </a:lnTo>
                <a:lnTo>
                  <a:pt x="166205" y="55122"/>
                </a:lnTo>
                <a:lnTo>
                  <a:pt x="165543" y="52981"/>
                </a:lnTo>
                <a:lnTo>
                  <a:pt x="133938" y="14996"/>
                </a:lnTo>
                <a:lnTo>
                  <a:pt x="86154" y="544"/>
                </a:lnTo>
                <a:lnTo>
                  <a:pt x="54577" y="544"/>
                </a:lnTo>
                <a:lnTo>
                  <a:pt x="54577" y="0"/>
                </a:lnTo>
                <a:close/>
              </a:path>
              <a:path w="180339" h="301625">
                <a:moveTo>
                  <a:pt x="172198" y="173376"/>
                </a:moveTo>
                <a:lnTo>
                  <a:pt x="88289" y="173376"/>
                </a:lnTo>
                <a:lnTo>
                  <a:pt x="95918" y="174070"/>
                </a:lnTo>
                <a:lnTo>
                  <a:pt x="102740" y="176117"/>
                </a:lnTo>
                <a:lnTo>
                  <a:pt x="124671" y="209768"/>
                </a:lnTo>
                <a:lnTo>
                  <a:pt x="123902" y="217086"/>
                </a:lnTo>
                <a:lnTo>
                  <a:pt x="95688" y="245372"/>
                </a:lnTo>
                <a:lnTo>
                  <a:pt x="88289" y="246139"/>
                </a:lnTo>
                <a:lnTo>
                  <a:pt x="172051" y="246139"/>
                </a:lnTo>
                <a:lnTo>
                  <a:pt x="172632" y="245075"/>
                </a:lnTo>
                <a:lnTo>
                  <a:pt x="177944" y="228072"/>
                </a:lnTo>
                <a:lnTo>
                  <a:pt x="179794" y="209768"/>
                </a:lnTo>
                <a:lnTo>
                  <a:pt x="177944" y="191370"/>
                </a:lnTo>
                <a:lnTo>
                  <a:pt x="172632" y="174179"/>
                </a:lnTo>
                <a:lnTo>
                  <a:pt x="172198" y="173376"/>
                </a:lnTo>
                <a:close/>
              </a:path>
              <a:path w="180339" h="301625">
                <a:moveTo>
                  <a:pt x="166205" y="55122"/>
                </a:moveTo>
                <a:lnTo>
                  <a:pt x="94707" y="55122"/>
                </a:lnTo>
                <a:lnTo>
                  <a:pt x="102204" y="58336"/>
                </a:lnTo>
                <a:lnTo>
                  <a:pt x="113971" y="70104"/>
                </a:lnTo>
                <a:lnTo>
                  <a:pt x="117185" y="77600"/>
                </a:lnTo>
                <a:lnTo>
                  <a:pt x="117185" y="95786"/>
                </a:lnTo>
                <a:lnTo>
                  <a:pt x="113971" y="103282"/>
                </a:lnTo>
                <a:lnTo>
                  <a:pt x="108077" y="108632"/>
                </a:lnTo>
                <a:lnTo>
                  <a:pt x="102737" y="114516"/>
                </a:lnTo>
                <a:lnTo>
                  <a:pt x="95252" y="117730"/>
                </a:lnTo>
                <a:lnTo>
                  <a:pt x="166386" y="117730"/>
                </a:lnTo>
                <a:lnTo>
                  <a:pt x="166615" y="117261"/>
                </a:lnTo>
                <a:lnTo>
                  <a:pt x="170835" y="102406"/>
                </a:lnTo>
                <a:lnTo>
                  <a:pt x="172297" y="86698"/>
                </a:lnTo>
                <a:lnTo>
                  <a:pt x="170550" y="69185"/>
                </a:lnTo>
                <a:lnTo>
                  <a:pt x="166205" y="5512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1240" y="4437453"/>
            <a:ext cx="292100" cy="302895"/>
          </a:xfrm>
          <a:custGeom>
            <a:avLst/>
            <a:gdLst/>
            <a:ahLst/>
            <a:cxnLst/>
            <a:rect l="l" t="t" r="r" b="b"/>
            <a:pathLst>
              <a:path w="292100" h="302895">
                <a:moveTo>
                  <a:pt x="142857" y="0"/>
                </a:moveTo>
                <a:lnTo>
                  <a:pt x="0" y="302309"/>
                </a:lnTo>
                <a:lnTo>
                  <a:pt x="59938" y="302309"/>
                </a:lnTo>
                <a:lnTo>
                  <a:pt x="92038" y="233827"/>
                </a:lnTo>
                <a:lnTo>
                  <a:pt x="257888" y="233827"/>
                </a:lnTo>
                <a:lnTo>
                  <a:pt x="232584" y="182453"/>
                </a:lnTo>
                <a:lnTo>
                  <a:pt x="116652" y="182453"/>
                </a:lnTo>
                <a:lnTo>
                  <a:pt x="143935" y="124127"/>
                </a:lnTo>
                <a:lnTo>
                  <a:pt x="203855" y="124127"/>
                </a:lnTo>
                <a:lnTo>
                  <a:pt x="168015" y="51363"/>
                </a:lnTo>
                <a:lnTo>
                  <a:pt x="142857" y="0"/>
                </a:lnTo>
                <a:close/>
              </a:path>
              <a:path w="292100" h="302895">
                <a:moveTo>
                  <a:pt x="257888" y="233827"/>
                </a:moveTo>
                <a:lnTo>
                  <a:pt x="197969" y="233827"/>
                </a:lnTo>
                <a:lnTo>
                  <a:pt x="231681" y="302309"/>
                </a:lnTo>
                <a:lnTo>
                  <a:pt x="291619" y="302309"/>
                </a:lnTo>
                <a:lnTo>
                  <a:pt x="257888" y="233827"/>
                </a:lnTo>
                <a:close/>
              </a:path>
              <a:path w="292100" h="302895">
                <a:moveTo>
                  <a:pt x="143935" y="124127"/>
                </a:moveTo>
                <a:lnTo>
                  <a:pt x="116652" y="182453"/>
                </a:lnTo>
                <a:lnTo>
                  <a:pt x="172297" y="182453"/>
                </a:lnTo>
                <a:lnTo>
                  <a:pt x="143935" y="12412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21954" y="4438512"/>
            <a:ext cx="212725" cy="302895"/>
          </a:xfrm>
          <a:custGeom>
            <a:avLst/>
            <a:gdLst/>
            <a:ahLst/>
            <a:cxnLst/>
            <a:rect l="l" t="t" r="r" b="b"/>
            <a:pathLst>
              <a:path w="212725" h="302895">
                <a:moveTo>
                  <a:pt x="54577" y="195854"/>
                </a:moveTo>
                <a:lnTo>
                  <a:pt x="0" y="195854"/>
                </a:lnTo>
                <a:lnTo>
                  <a:pt x="2141" y="217561"/>
                </a:lnTo>
                <a:lnTo>
                  <a:pt x="18064" y="255365"/>
                </a:lnTo>
                <a:lnTo>
                  <a:pt x="46742" y="283812"/>
                </a:lnTo>
                <a:lnTo>
                  <a:pt x="84761" y="300096"/>
                </a:lnTo>
                <a:lnTo>
                  <a:pt x="106486" y="302319"/>
                </a:lnTo>
                <a:lnTo>
                  <a:pt x="120309" y="301351"/>
                </a:lnTo>
                <a:lnTo>
                  <a:pt x="158383" y="288415"/>
                </a:lnTo>
                <a:lnTo>
                  <a:pt x="189607" y="261851"/>
                </a:lnTo>
                <a:lnTo>
                  <a:pt x="199173" y="247207"/>
                </a:lnTo>
                <a:lnTo>
                  <a:pt x="106486" y="247207"/>
                </a:lnTo>
                <a:lnTo>
                  <a:pt x="95983" y="246146"/>
                </a:lnTo>
                <a:lnTo>
                  <a:pt x="63380" y="224513"/>
                </a:lnTo>
                <a:lnTo>
                  <a:pt x="55572" y="206275"/>
                </a:lnTo>
                <a:lnTo>
                  <a:pt x="54577" y="195854"/>
                </a:lnTo>
                <a:close/>
              </a:path>
              <a:path w="212725" h="302895">
                <a:moveTo>
                  <a:pt x="212427" y="0"/>
                </a:moveTo>
                <a:lnTo>
                  <a:pt x="157849" y="0"/>
                </a:lnTo>
                <a:lnTo>
                  <a:pt x="157832" y="183984"/>
                </a:lnTo>
                <a:lnTo>
                  <a:pt x="157715" y="190832"/>
                </a:lnTo>
                <a:lnTo>
                  <a:pt x="157394" y="196980"/>
                </a:lnTo>
                <a:lnTo>
                  <a:pt x="156771" y="202272"/>
                </a:lnTo>
                <a:lnTo>
                  <a:pt x="156727" y="206275"/>
                </a:lnTo>
                <a:lnTo>
                  <a:pt x="156237" y="209224"/>
                </a:lnTo>
                <a:lnTo>
                  <a:pt x="154635" y="212961"/>
                </a:lnTo>
                <a:lnTo>
                  <a:pt x="154112" y="216720"/>
                </a:lnTo>
                <a:lnTo>
                  <a:pt x="151965" y="219389"/>
                </a:lnTo>
                <a:lnTo>
                  <a:pt x="150353" y="222059"/>
                </a:lnTo>
                <a:lnTo>
                  <a:pt x="146449" y="227777"/>
                </a:lnTo>
                <a:lnTo>
                  <a:pt x="113194" y="246808"/>
                </a:lnTo>
                <a:lnTo>
                  <a:pt x="106486" y="247207"/>
                </a:lnTo>
                <a:lnTo>
                  <a:pt x="199173" y="247207"/>
                </a:lnTo>
                <a:lnTo>
                  <a:pt x="201193" y="243470"/>
                </a:lnTo>
                <a:lnTo>
                  <a:pt x="204397" y="236518"/>
                </a:lnTo>
                <a:lnTo>
                  <a:pt x="206533" y="229555"/>
                </a:lnTo>
                <a:lnTo>
                  <a:pt x="208679" y="223138"/>
                </a:lnTo>
                <a:lnTo>
                  <a:pt x="210291" y="216175"/>
                </a:lnTo>
                <a:lnTo>
                  <a:pt x="211349" y="209224"/>
                </a:lnTo>
                <a:lnTo>
                  <a:pt x="212198" y="200439"/>
                </a:lnTo>
                <a:lnTo>
                  <a:pt x="212493" y="192306"/>
                </a:lnTo>
                <a:lnTo>
                  <a:pt x="2124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4176" y="4437453"/>
            <a:ext cx="292100" cy="302895"/>
          </a:xfrm>
          <a:custGeom>
            <a:avLst/>
            <a:gdLst/>
            <a:ahLst/>
            <a:cxnLst/>
            <a:rect l="l" t="t" r="r" b="b"/>
            <a:pathLst>
              <a:path w="292100" h="302895">
                <a:moveTo>
                  <a:pt x="142857" y="0"/>
                </a:moveTo>
                <a:lnTo>
                  <a:pt x="0" y="302309"/>
                </a:lnTo>
                <a:lnTo>
                  <a:pt x="59938" y="302309"/>
                </a:lnTo>
                <a:lnTo>
                  <a:pt x="92038" y="233827"/>
                </a:lnTo>
                <a:lnTo>
                  <a:pt x="257891" y="233827"/>
                </a:lnTo>
                <a:lnTo>
                  <a:pt x="232589" y="182453"/>
                </a:lnTo>
                <a:lnTo>
                  <a:pt x="116652" y="182453"/>
                </a:lnTo>
                <a:lnTo>
                  <a:pt x="143935" y="124127"/>
                </a:lnTo>
                <a:lnTo>
                  <a:pt x="203863" y="124127"/>
                </a:lnTo>
                <a:lnTo>
                  <a:pt x="168026" y="51363"/>
                </a:lnTo>
                <a:lnTo>
                  <a:pt x="142857" y="0"/>
                </a:lnTo>
                <a:close/>
              </a:path>
              <a:path w="292100" h="302895">
                <a:moveTo>
                  <a:pt x="257891" y="233827"/>
                </a:moveTo>
                <a:lnTo>
                  <a:pt x="197979" y="233827"/>
                </a:lnTo>
                <a:lnTo>
                  <a:pt x="231691" y="302309"/>
                </a:lnTo>
                <a:lnTo>
                  <a:pt x="291619" y="302309"/>
                </a:lnTo>
                <a:lnTo>
                  <a:pt x="257891" y="233827"/>
                </a:lnTo>
                <a:close/>
              </a:path>
              <a:path w="292100" h="302895">
                <a:moveTo>
                  <a:pt x="143935" y="124127"/>
                </a:moveTo>
                <a:lnTo>
                  <a:pt x="116652" y="182453"/>
                </a:lnTo>
                <a:lnTo>
                  <a:pt x="172297" y="182453"/>
                </a:lnTo>
                <a:lnTo>
                  <a:pt x="143935" y="12412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42251" y="5076235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919"/>
                </a:lnTo>
              </a:path>
            </a:pathLst>
          </a:custGeom>
          <a:ln w="55122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14690" y="5048930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785" y="0"/>
                </a:lnTo>
              </a:path>
            </a:pathLst>
          </a:custGeom>
          <a:ln w="5461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42251" y="4897165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60"/>
                </a:lnTo>
              </a:path>
            </a:pathLst>
          </a:custGeom>
          <a:ln w="55122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90186" y="5076425"/>
            <a:ext cx="0" cy="122555"/>
          </a:xfrm>
          <a:custGeom>
            <a:avLst/>
            <a:gdLst/>
            <a:ahLst/>
            <a:cxnLst/>
            <a:rect l="l" t="t" r="r" b="b"/>
            <a:pathLst>
              <a:path h="122554">
                <a:moveTo>
                  <a:pt x="0" y="0"/>
                </a:moveTo>
                <a:lnTo>
                  <a:pt x="0" y="121991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0186" y="4897165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4682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5685" y="51709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733" y="0"/>
                </a:lnTo>
              </a:path>
            </a:pathLst>
          </a:custGeom>
          <a:ln w="5587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5685" y="5076940"/>
            <a:ext cx="54610" cy="66040"/>
          </a:xfrm>
          <a:custGeom>
            <a:avLst/>
            <a:gdLst/>
            <a:ahLst/>
            <a:cxnLst/>
            <a:rect l="l" t="t" r="r" b="b"/>
            <a:pathLst>
              <a:path w="54610" h="66039">
                <a:moveTo>
                  <a:pt x="0" y="66040"/>
                </a:moveTo>
                <a:lnTo>
                  <a:pt x="54577" y="66040"/>
                </a:lnTo>
                <a:lnTo>
                  <a:pt x="54577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35685" y="5049635"/>
            <a:ext cx="136525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5916" y="0"/>
                </a:lnTo>
              </a:path>
            </a:pathLst>
          </a:custGeom>
          <a:ln w="5460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35685" y="4951210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10" h="71120">
                <a:moveTo>
                  <a:pt x="0" y="71120"/>
                </a:moveTo>
                <a:lnTo>
                  <a:pt x="54577" y="71120"/>
                </a:lnTo>
                <a:lnTo>
                  <a:pt x="54577" y="0"/>
                </a:lnTo>
                <a:lnTo>
                  <a:pt x="0" y="0"/>
                </a:lnTo>
                <a:lnTo>
                  <a:pt x="0" y="711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5685" y="492390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733" y="0"/>
                </a:lnTo>
              </a:path>
            </a:pathLst>
          </a:custGeom>
          <a:ln w="5461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24016" y="4896105"/>
            <a:ext cx="292100" cy="302895"/>
          </a:xfrm>
          <a:custGeom>
            <a:avLst/>
            <a:gdLst/>
            <a:ahLst/>
            <a:cxnLst/>
            <a:rect l="l" t="t" r="r" b="b"/>
            <a:pathLst>
              <a:path w="292100" h="302895">
                <a:moveTo>
                  <a:pt x="142857" y="0"/>
                </a:moveTo>
                <a:lnTo>
                  <a:pt x="0" y="302309"/>
                </a:lnTo>
                <a:lnTo>
                  <a:pt x="59938" y="302309"/>
                </a:lnTo>
                <a:lnTo>
                  <a:pt x="92038" y="233827"/>
                </a:lnTo>
                <a:lnTo>
                  <a:pt x="257891" y="233827"/>
                </a:lnTo>
                <a:lnTo>
                  <a:pt x="232589" y="182453"/>
                </a:lnTo>
                <a:lnTo>
                  <a:pt x="116652" y="182453"/>
                </a:lnTo>
                <a:lnTo>
                  <a:pt x="143935" y="124127"/>
                </a:lnTo>
                <a:lnTo>
                  <a:pt x="203863" y="124127"/>
                </a:lnTo>
                <a:lnTo>
                  <a:pt x="168026" y="51363"/>
                </a:lnTo>
                <a:lnTo>
                  <a:pt x="142857" y="0"/>
                </a:lnTo>
                <a:close/>
              </a:path>
              <a:path w="292100" h="302895">
                <a:moveTo>
                  <a:pt x="257891" y="233827"/>
                </a:moveTo>
                <a:lnTo>
                  <a:pt x="197979" y="233827"/>
                </a:lnTo>
                <a:lnTo>
                  <a:pt x="231691" y="302309"/>
                </a:lnTo>
                <a:lnTo>
                  <a:pt x="291619" y="302309"/>
                </a:lnTo>
                <a:lnTo>
                  <a:pt x="257891" y="233827"/>
                </a:lnTo>
                <a:close/>
              </a:path>
              <a:path w="292100" h="302895">
                <a:moveTo>
                  <a:pt x="143935" y="124127"/>
                </a:moveTo>
                <a:lnTo>
                  <a:pt x="116652" y="182453"/>
                </a:lnTo>
                <a:lnTo>
                  <a:pt x="172297" y="182453"/>
                </a:lnTo>
                <a:lnTo>
                  <a:pt x="143935" y="12412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26886" y="5170215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169" y="0"/>
                </a:lnTo>
              </a:path>
            </a:pathLst>
          </a:custGeom>
          <a:ln w="5587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54175" y="4897165"/>
            <a:ext cx="0" cy="2451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5110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77299" y="4951743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0"/>
                </a:moveTo>
                <a:lnTo>
                  <a:pt x="0" y="246673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10276" y="5076235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919"/>
                </a:lnTo>
              </a:path>
            </a:pathLst>
          </a:custGeom>
          <a:ln w="55111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82720" y="5048930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785" y="0"/>
                </a:lnTo>
              </a:path>
            </a:pathLst>
          </a:custGeom>
          <a:ln w="5461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10276" y="4897165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60"/>
                </a:lnTo>
              </a:path>
            </a:pathLst>
          </a:custGeom>
          <a:ln w="55111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58216" y="5076425"/>
            <a:ext cx="0" cy="122555"/>
          </a:xfrm>
          <a:custGeom>
            <a:avLst/>
            <a:gdLst/>
            <a:ahLst/>
            <a:cxnLst/>
            <a:rect l="l" t="t" r="r" b="b"/>
            <a:pathLst>
              <a:path h="122554">
                <a:moveTo>
                  <a:pt x="0" y="0"/>
                </a:moveTo>
                <a:lnTo>
                  <a:pt x="0" y="121991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58216" y="4897165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4682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14691" y="5346180"/>
            <a:ext cx="292735" cy="318135"/>
          </a:xfrm>
          <a:custGeom>
            <a:avLst/>
            <a:gdLst/>
            <a:ahLst/>
            <a:cxnLst/>
            <a:rect l="l" t="t" r="r" b="b"/>
            <a:pathLst>
              <a:path w="292735" h="318135">
                <a:moveTo>
                  <a:pt x="158928" y="0"/>
                </a:moveTo>
                <a:lnTo>
                  <a:pt x="97115" y="12237"/>
                </a:lnTo>
                <a:lnTo>
                  <a:pt x="46547" y="46547"/>
                </a:lnTo>
                <a:lnTo>
                  <a:pt x="12237" y="97119"/>
                </a:lnTo>
                <a:lnTo>
                  <a:pt x="0" y="158928"/>
                </a:lnTo>
                <a:lnTo>
                  <a:pt x="3134" y="191077"/>
                </a:lnTo>
                <a:lnTo>
                  <a:pt x="26858" y="247559"/>
                </a:lnTo>
                <a:lnTo>
                  <a:pt x="70278" y="290976"/>
                </a:lnTo>
                <a:lnTo>
                  <a:pt x="126763" y="314700"/>
                </a:lnTo>
                <a:lnTo>
                  <a:pt x="158928" y="317835"/>
                </a:lnTo>
                <a:lnTo>
                  <a:pt x="178989" y="316723"/>
                </a:lnTo>
                <a:lnTo>
                  <a:pt x="216707" y="307681"/>
                </a:lnTo>
                <a:lnTo>
                  <a:pt x="251529" y="289429"/>
                </a:lnTo>
                <a:lnTo>
                  <a:pt x="280635" y="263378"/>
                </a:lnTo>
                <a:lnTo>
                  <a:pt x="158928" y="263257"/>
                </a:lnTo>
                <a:lnTo>
                  <a:pt x="137687" y="261126"/>
                </a:lnTo>
                <a:lnTo>
                  <a:pt x="100831" y="245426"/>
                </a:lnTo>
                <a:lnTo>
                  <a:pt x="72633" y="217237"/>
                </a:lnTo>
                <a:lnTo>
                  <a:pt x="56717" y="180168"/>
                </a:lnTo>
                <a:lnTo>
                  <a:pt x="54577" y="158928"/>
                </a:lnTo>
                <a:lnTo>
                  <a:pt x="56717" y="138215"/>
                </a:lnTo>
                <a:lnTo>
                  <a:pt x="72633" y="101204"/>
                </a:lnTo>
                <a:lnTo>
                  <a:pt x="101204" y="72633"/>
                </a:lnTo>
                <a:lnTo>
                  <a:pt x="138215" y="56717"/>
                </a:lnTo>
                <a:lnTo>
                  <a:pt x="158928" y="54577"/>
                </a:lnTo>
                <a:lnTo>
                  <a:pt x="278546" y="54577"/>
                </a:lnTo>
                <a:lnTo>
                  <a:pt x="275623" y="51056"/>
                </a:lnTo>
                <a:lnTo>
                  <a:pt x="231157" y="17117"/>
                </a:lnTo>
                <a:lnTo>
                  <a:pt x="178263" y="1169"/>
                </a:lnTo>
                <a:lnTo>
                  <a:pt x="158928" y="0"/>
                </a:lnTo>
                <a:close/>
              </a:path>
              <a:path w="292735" h="318135">
                <a:moveTo>
                  <a:pt x="247741" y="217243"/>
                </a:moveTo>
                <a:lnTo>
                  <a:pt x="220354" y="244332"/>
                </a:lnTo>
                <a:lnTo>
                  <a:pt x="185476" y="260114"/>
                </a:lnTo>
                <a:lnTo>
                  <a:pt x="158928" y="263257"/>
                </a:lnTo>
                <a:lnTo>
                  <a:pt x="280728" y="263257"/>
                </a:lnTo>
                <a:lnTo>
                  <a:pt x="292687" y="247752"/>
                </a:lnTo>
                <a:lnTo>
                  <a:pt x="247741" y="217243"/>
                </a:lnTo>
                <a:close/>
              </a:path>
              <a:path w="292735" h="318135">
                <a:moveTo>
                  <a:pt x="278546" y="54577"/>
                </a:moveTo>
                <a:lnTo>
                  <a:pt x="158928" y="54577"/>
                </a:lnTo>
                <a:lnTo>
                  <a:pt x="171257" y="55287"/>
                </a:lnTo>
                <a:lnTo>
                  <a:pt x="183336" y="57450"/>
                </a:lnTo>
                <a:lnTo>
                  <a:pt x="227011" y="80126"/>
                </a:lnTo>
                <a:lnTo>
                  <a:pt x="243459" y="97911"/>
                </a:lnTo>
                <a:lnTo>
                  <a:pt x="287871" y="65811"/>
                </a:lnTo>
                <a:lnTo>
                  <a:pt x="278546" y="5457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24502" y="5628857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169" y="0"/>
                </a:lnTo>
              </a:path>
            </a:pathLst>
          </a:custGeom>
          <a:ln w="5587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51791" y="5355807"/>
            <a:ext cx="0" cy="2451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5110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93589" y="5355807"/>
            <a:ext cx="213360" cy="306705"/>
          </a:xfrm>
          <a:custGeom>
            <a:avLst/>
            <a:gdLst/>
            <a:ahLst/>
            <a:cxnLst/>
            <a:rect l="l" t="t" r="r" b="b"/>
            <a:pathLst>
              <a:path w="213359" h="306704">
                <a:moveTo>
                  <a:pt x="55111" y="0"/>
                </a:moveTo>
                <a:lnTo>
                  <a:pt x="533" y="0"/>
                </a:lnTo>
                <a:lnTo>
                  <a:pt x="533" y="170162"/>
                </a:lnTo>
                <a:lnTo>
                  <a:pt x="0" y="174444"/>
                </a:lnTo>
                <a:lnTo>
                  <a:pt x="4063" y="227117"/>
                </a:lnTo>
                <a:lnTo>
                  <a:pt x="27021" y="270090"/>
                </a:lnTo>
                <a:lnTo>
                  <a:pt x="62906" y="296815"/>
                </a:lnTo>
                <a:lnTo>
                  <a:pt x="106475" y="306078"/>
                </a:lnTo>
                <a:lnTo>
                  <a:pt x="120616" y="305181"/>
                </a:lnTo>
                <a:lnTo>
                  <a:pt x="158917" y="292164"/>
                </a:lnTo>
                <a:lnTo>
                  <a:pt x="189844" y="265377"/>
                </a:lnTo>
                <a:lnTo>
                  <a:pt x="198944" y="251500"/>
                </a:lnTo>
                <a:lnTo>
                  <a:pt x="106475" y="251500"/>
                </a:lnTo>
                <a:lnTo>
                  <a:pt x="99361" y="250997"/>
                </a:lnTo>
                <a:lnTo>
                  <a:pt x="64073" y="228040"/>
                </a:lnTo>
                <a:lnTo>
                  <a:pt x="55235" y="190817"/>
                </a:lnTo>
                <a:lnTo>
                  <a:pt x="55111" y="0"/>
                </a:lnTo>
                <a:close/>
              </a:path>
              <a:path w="213359" h="306704">
                <a:moveTo>
                  <a:pt x="212961" y="0"/>
                </a:moveTo>
                <a:lnTo>
                  <a:pt x="157849" y="0"/>
                </a:lnTo>
                <a:lnTo>
                  <a:pt x="157851" y="191801"/>
                </a:lnTo>
                <a:lnTo>
                  <a:pt x="157379" y="203533"/>
                </a:lnTo>
                <a:lnTo>
                  <a:pt x="137343" y="240932"/>
                </a:lnTo>
                <a:lnTo>
                  <a:pt x="106475" y="251500"/>
                </a:lnTo>
                <a:lnTo>
                  <a:pt x="198944" y="251500"/>
                </a:lnTo>
                <a:lnTo>
                  <a:pt x="206641" y="234461"/>
                </a:lnTo>
                <a:lnTo>
                  <a:pt x="211088" y="215441"/>
                </a:lnTo>
                <a:lnTo>
                  <a:pt x="212727" y="196521"/>
                </a:lnTo>
                <a:lnTo>
                  <a:pt x="212836" y="187742"/>
                </a:lnTo>
                <a:lnTo>
                  <a:pt x="212961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22064" y="5355424"/>
            <a:ext cx="191135" cy="300355"/>
          </a:xfrm>
          <a:custGeom>
            <a:avLst/>
            <a:gdLst/>
            <a:ahLst/>
            <a:cxnLst/>
            <a:rect l="l" t="t" r="r" b="b"/>
            <a:pathLst>
              <a:path w="191134" h="300354">
                <a:moveTo>
                  <a:pt x="54043" y="208538"/>
                </a:moveTo>
                <a:lnTo>
                  <a:pt x="0" y="216023"/>
                </a:lnTo>
                <a:lnTo>
                  <a:pt x="1067" y="222986"/>
                </a:lnTo>
                <a:lnTo>
                  <a:pt x="2146" y="228870"/>
                </a:lnTo>
                <a:lnTo>
                  <a:pt x="29293" y="273813"/>
                </a:lnTo>
                <a:lnTo>
                  <a:pt x="67893" y="295501"/>
                </a:lnTo>
                <a:lnTo>
                  <a:pt x="97674" y="299947"/>
                </a:lnTo>
                <a:lnTo>
                  <a:pt x="112369" y="298963"/>
                </a:lnTo>
                <a:lnTo>
                  <a:pt x="154954" y="282112"/>
                </a:lnTo>
                <a:lnTo>
                  <a:pt x="182797" y="246931"/>
                </a:lnTo>
                <a:lnTo>
                  <a:pt x="183290" y="245528"/>
                </a:lnTo>
                <a:lnTo>
                  <a:pt x="98426" y="245528"/>
                </a:lnTo>
                <a:lnTo>
                  <a:pt x="91233" y="244985"/>
                </a:lnTo>
                <a:lnTo>
                  <a:pt x="57258" y="220839"/>
                </a:lnTo>
                <a:lnTo>
                  <a:pt x="56724" y="218170"/>
                </a:lnTo>
                <a:lnTo>
                  <a:pt x="55645" y="214955"/>
                </a:lnTo>
                <a:lnTo>
                  <a:pt x="54577" y="212275"/>
                </a:lnTo>
                <a:lnTo>
                  <a:pt x="54043" y="208538"/>
                </a:lnTo>
                <a:close/>
              </a:path>
              <a:path w="191134" h="300354">
                <a:moveTo>
                  <a:pt x="100789" y="0"/>
                </a:moveTo>
                <a:lnTo>
                  <a:pt x="58522" y="9682"/>
                </a:lnTo>
                <a:lnTo>
                  <a:pt x="27289" y="37561"/>
                </a:lnTo>
                <a:lnTo>
                  <a:pt x="12835" y="77438"/>
                </a:lnTo>
                <a:lnTo>
                  <a:pt x="12729" y="87472"/>
                </a:lnTo>
                <a:lnTo>
                  <a:pt x="13976" y="97506"/>
                </a:lnTo>
                <a:lnTo>
                  <a:pt x="30694" y="134624"/>
                </a:lnTo>
                <a:lnTo>
                  <a:pt x="64519" y="161867"/>
                </a:lnTo>
                <a:lnTo>
                  <a:pt x="93639" y="171611"/>
                </a:lnTo>
                <a:lnTo>
                  <a:pt x="99523" y="173213"/>
                </a:lnTo>
                <a:lnTo>
                  <a:pt x="104339" y="174826"/>
                </a:lnTo>
                <a:lnTo>
                  <a:pt x="110223" y="176972"/>
                </a:lnTo>
                <a:lnTo>
                  <a:pt x="113961" y="178563"/>
                </a:lnTo>
                <a:lnTo>
                  <a:pt x="118264" y="180176"/>
                </a:lnTo>
                <a:lnTo>
                  <a:pt x="121457" y="183924"/>
                </a:lnTo>
                <a:lnTo>
                  <a:pt x="127885" y="187672"/>
                </a:lnTo>
                <a:lnTo>
                  <a:pt x="131100" y="193011"/>
                </a:lnTo>
                <a:lnTo>
                  <a:pt x="135371" y="202654"/>
                </a:lnTo>
                <a:lnTo>
                  <a:pt x="135850" y="206967"/>
                </a:lnTo>
                <a:lnTo>
                  <a:pt x="135905" y="213343"/>
                </a:lnTo>
                <a:lnTo>
                  <a:pt x="134837" y="221907"/>
                </a:lnTo>
                <a:lnTo>
                  <a:pt x="98426" y="245528"/>
                </a:lnTo>
                <a:lnTo>
                  <a:pt x="183290" y="245528"/>
                </a:lnTo>
                <a:lnTo>
                  <a:pt x="187772" y="232784"/>
                </a:lnTo>
                <a:lnTo>
                  <a:pt x="190387" y="218170"/>
                </a:lnTo>
                <a:lnTo>
                  <a:pt x="190511" y="216023"/>
                </a:lnTo>
                <a:lnTo>
                  <a:pt x="190671" y="206967"/>
                </a:lnTo>
                <a:lnTo>
                  <a:pt x="189551" y="196498"/>
                </a:lnTo>
                <a:lnTo>
                  <a:pt x="171762" y="156831"/>
                </a:lnTo>
                <a:lnTo>
                  <a:pt x="136973" y="128851"/>
                </a:lnTo>
                <a:lnTo>
                  <a:pt x="115573" y="121316"/>
                </a:lnTo>
                <a:lnTo>
                  <a:pt x="108087" y="119180"/>
                </a:lnTo>
                <a:lnTo>
                  <a:pt x="71706" y="98837"/>
                </a:lnTo>
                <a:lnTo>
                  <a:pt x="70093" y="95100"/>
                </a:lnTo>
                <a:lnTo>
                  <a:pt x="67958" y="91352"/>
                </a:lnTo>
                <a:lnTo>
                  <a:pt x="67413" y="86536"/>
                </a:lnTo>
                <a:lnTo>
                  <a:pt x="67958" y="81720"/>
                </a:lnTo>
                <a:lnTo>
                  <a:pt x="68491" y="74768"/>
                </a:lnTo>
                <a:lnTo>
                  <a:pt x="99669" y="54655"/>
                </a:lnTo>
                <a:lnTo>
                  <a:pt x="168755" y="54655"/>
                </a:lnTo>
                <a:lnTo>
                  <a:pt x="181929" y="47484"/>
                </a:lnTo>
                <a:lnTo>
                  <a:pt x="153641" y="16322"/>
                </a:lnTo>
                <a:lnTo>
                  <a:pt x="114847" y="1189"/>
                </a:lnTo>
                <a:lnTo>
                  <a:pt x="100789" y="0"/>
                </a:lnTo>
                <a:close/>
              </a:path>
              <a:path w="191134" h="300354">
                <a:moveTo>
                  <a:pt x="168755" y="54655"/>
                </a:moveTo>
                <a:lnTo>
                  <a:pt x="99669" y="54655"/>
                </a:lnTo>
                <a:lnTo>
                  <a:pt x="105747" y="55300"/>
                </a:lnTo>
                <a:lnTo>
                  <a:pt x="111928" y="56847"/>
                </a:lnTo>
                <a:lnTo>
                  <a:pt x="118264" y="59252"/>
                </a:lnTo>
                <a:lnTo>
                  <a:pt x="124682" y="62990"/>
                </a:lnTo>
                <a:lnTo>
                  <a:pt x="130032" y="67282"/>
                </a:lnTo>
                <a:lnTo>
                  <a:pt x="133769" y="73700"/>
                </a:lnTo>
                <a:lnTo>
                  <a:pt x="168755" y="54655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12623" y="5410385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0"/>
                </a:moveTo>
                <a:lnTo>
                  <a:pt x="0" y="246673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15354" y="562956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733" y="0"/>
                </a:lnTo>
              </a:path>
            </a:pathLst>
          </a:custGeom>
          <a:ln w="5587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15354" y="5535582"/>
            <a:ext cx="54610" cy="66040"/>
          </a:xfrm>
          <a:custGeom>
            <a:avLst/>
            <a:gdLst/>
            <a:ahLst/>
            <a:cxnLst/>
            <a:rect l="l" t="t" r="r" b="b"/>
            <a:pathLst>
              <a:path w="54609" h="66039">
                <a:moveTo>
                  <a:pt x="0" y="66040"/>
                </a:moveTo>
                <a:lnTo>
                  <a:pt x="54577" y="66040"/>
                </a:lnTo>
                <a:lnTo>
                  <a:pt x="54577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15354" y="5508277"/>
            <a:ext cx="136525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5916" y="0"/>
                </a:lnTo>
              </a:path>
            </a:pathLst>
          </a:custGeom>
          <a:ln w="5460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15354" y="5409852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09" h="71120">
                <a:moveTo>
                  <a:pt x="0" y="71120"/>
                </a:moveTo>
                <a:lnTo>
                  <a:pt x="54577" y="71120"/>
                </a:lnTo>
                <a:lnTo>
                  <a:pt x="54577" y="0"/>
                </a:lnTo>
                <a:lnTo>
                  <a:pt x="0" y="0"/>
                </a:lnTo>
                <a:lnTo>
                  <a:pt x="0" y="711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15354" y="538254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733" y="0"/>
                </a:lnTo>
              </a:path>
            </a:pathLst>
          </a:custGeom>
          <a:ln w="5461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98879" y="5355807"/>
            <a:ext cx="187325" cy="301625"/>
          </a:xfrm>
          <a:custGeom>
            <a:avLst/>
            <a:gdLst/>
            <a:ahLst/>
            <a:cxnLst/>
            <a:rect l="l" t="t" r="r" b="b"/>
            <a:pathLst>
              <a:path w="187325" h="301625">
                <a:moveTo>
                  <a:pt x="54577" y="0"/>
                </a:moveTo>
                <a:lnTo>
                  <a:pt x="0" y="0"/>
                </a:lnTo>
                <a:lnTo>
                  <a:pt x="0" y="301251"/>
                </a:lnTo>
                <a:lnTo>
                  <a:pt x="54577" y="301251"/>
                </a:lnTo>
                <a:lnTo>
                  <a:pt x="54577" y="199058"/>
                </a:lnTo>
                <a:lnTo>
                  <a:pt x="126348" y="199058"/>
                </a:lnTo>
                <a:lnTo>
                  <a:pt x="120923" y="189959"/>
                </a:lnTo>
                <a:lnTo>
                  <a:pt x="128756" y="186029"/>
                </a:lnTo>
                <a:lnTo>
                  <a:pt x="136239" y="181395"/>
                </a:lnTo>
                <a:lnTo>
                  <a:pt x="143421" y="175961"/>
                </a:lnTo>
                <a:lnTo>
                  <a:pt x="150353" y="169628"/>
                </a:lnTo>
                <a:lnTo>
                  <a:pt x="162853" y="155061"/>
                </a:lnTo>
                <a:lnTo>
                  <a:pt x="168945" y="143935"/>
                </a:lnTo>
                <a:lnTo>
                  <a:pt x="54577" y="143935"/>
                </a:lnTo>
                <a:lnTo>
                  <a:pt x="54577" y="55111"/>
                </a:lnTo>
                <a:lnTo>
                  <a:pt x="168385" y="55111"/>
                </a:lnTo>
                <a:lnTo>
                  <a:pt x="162628" y="44672"/>
                </a:lnTo>
                <a:lnTo>
                  <a:pt x="135567" y="17017"/>
                </a:lnTo>
                <a:lnTo>
                  <a:pt x="100169" y="2416"/>
                </a:lnTo>
                <a:lnTo>
                  <a:pt x="80259" y="533"/>
                </a:lnTo>
                <a:lnTo>
                  <a:pt x="54577" y="533"/>
                </a:lnTo>
                <a:lnTo>
                  <a:pt x="54577" y="0"/>
                </a:lnTo>
                <a:close/>
              </a:path>
              <a:path w="187325" h="301625">
                <a:moveTo>
                  <a:pt x="126348" y="199058"/>
                </a:moveTo>
                <a:lnTo>
                  <a:pt x="62608" y="199058"/>
                </a:lnTo>
                <a:lnTo>
                  <a:pt x="123603" y="301251"/>
                </a:lnTo>
                <a:lnTo>
                  <a:pt x="187279" y="301251"/>
                </a:lnTo>
                <a:lnTo>
                  <a:pt x="126348" y="199058"/>
                </a:lnTo>
                <a:close/>
              </a:path>
              <a:path w="187325" h="301625">
                <a:moveTo>
                  <a:pt x="168385" y="55111"/>
                </a:moveTo>
                <a:lnTo>
                  <a:pt x="80259" y="55111"/>
                </a:lnTo>
                <a:lnTo>
                  <a:pt x="89177" y="55916"/>
                </a:lnTo>
                <a:lnTo>
                  <a:pt x="97445" y="58327"/>
                </a:lnTo>
                <a:lnTo>
                  <a:pt x="123868" y="90915"/>
                </a:lnTo>
                <a:lnTo>
                  <a:pt x="124671" y="99534"/>
                </a:lnTo>
                <a:lnTo>
                  <a:pt x="123868" y="108451"/>
                </a:lnTo>
                <a:lnTo>
                  <a:pt x="97445" y="140729"/>
                </a:lnTo>
                <a:lnTo>
                  <a:pt x="80259" y="143935"/>
                </a:lnTo>
                <a:lnTo>
                  <a:pt x="168945" y="143935"/>
                </a:lnTo>
                <a:lnTo>
                  <a:pt x="172092" y="138189"/>
                </a:lnTo>
                <a:lnTo>
                  <a:pt x="177819" y="119512"/>
                </a:lnTo>
                <a:lnTo>
                  <a:pt x="179783" y="99534"/>
                </a:lnTo>
                <a:lnTo>
                  <a:pt x="177743" y="79774"/>
                </a:lnTo>
                <a:lnTo>
                  <a:pt x="171892" y="61470"/>
                </a:lnTo>
                <a:lnTo>
                  <a:pt x="168385" y="5511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48233" y="1693377"/>
            <a:ext cx="2583017" cy="4231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42144" y="5018225"/>
            <a:ext cx="365723" cy="909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42144" y="4102755"/>
            <a:ext cx="365723" cy="623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55960" y="4102755"/>
            <a:ext cx="365691" cy="6239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81970" y="4689836"/>
            <a:ext cx="1800819" cy="1238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6" y="3298845"/>
            <a:ext cx="20101587" cy="80082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5" y="3386921"/>
            <a:ext cx="20101590" cy="79202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7571685" y="1327212"/>
            <a:ext cx="10309225" cy="2141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13840" marR="5080" indent="-1501775">
              <a:lnSpc>
                <a:spcPct val="117700"/>
              </a:lnSpc>
              <a:spcBef>
                <a:spcPts val="90"/>
              </a:spcBef>
            </a:pPr>
            <a:r>
              <a:rPr sz="5900" spc="-165" dirty="0"/>
              <a:t>PROYECTOS</a:t>
            </a:r>
            <a:r>
              <a:rPr sz="5900" spc="-535" dirty="0"/>
              <a:t> </a:t>
            </a:r>
            <a:r>
              <a:rPr sz="5900" spc="-200" dirty="0"/>
              <a:t>ESTRATÉGICOS  </a:t>
            </a:r>
            <a:r>
              <a:rPr sz="5900" spc="-65" dirty="0"/>
              <a:t>TURISMO </a:t>
            </a:r>
            <a:r>
              <a:rPr sz="5900" spc="50" dirty="0"/>
              <a:t>DE</a:t>
            </a:r>
            <a:r>
              <a:rPr sz="5900" spc="-860" dirty="0"/>
              <a:t> </a:t>
            </a:r>
            <a:r>
              <a:rPr sz="5900" spc="-155" dirty="0"/>
              <a:t>SALUD</a:t>
            </a:r>
            <a:endParaRPr sz="5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" y="9700009"/>
            <a:ext cx="20102195" cy="1607185"/>
          </a:xfrm>
          <a:custGeom>
            <a:avLst/>
            <a:gdLst/>
            <a:ahLst/>
            <a:cxnLst/>
            <a:rect l="l" t="t" r="r" b="b"/>
            <a:pathLst>
              <a:path w="20102195" h="1607184">
                <a:moveTo>
                  <a:pt x="0" y="731130"/>
                </a:moveTo>
                <a:lnTo>
                  <a:pt x="0" y="1607133"/>
                </a:lnTo>
                <a:lnTo>
                  <a:pt x="5803939" y="1607133"/>
                </a:lnTo>
                <a:lnTo>
                  <a:pt x="5265774" y="1545179"/>
                </a:lnTo>
                <a:lnTo>
                  <a:pt x="4678737" y="1466470"/>
                </a:lnTo>
                <a:lnTo>
                  <a:pt x="4082750" y="1375147"/>
                </a:lnTo>
                <a:lnTo>
                  <a:pt x="3478095" y="1271175"/>
                </a:lnTo>
                <a:lnTo>
                  <a:pt x="2842647" y="1158691"/>
                </a:lnTo>
                <a:lnTo>
                  <a:pt x="0" y="731130"/>
                </a:lnTo>
                <a:close/>
              </a:path>
              <a:path w="20102195" h="1607184">
                <a:moveTo>
                  <a:pt x="14434245" y="995000"/>
                </a:moveTo>
                <a:lnTo>
                  <a:pt x="10947647" y="1607133"/>
                </a:lnTo>
                <a:lnTo>
                  <a:pt x="11413905" y="1547763"/>
                </a:lnTo>
                <a:lnTo>
                  <a:pt x="11923289" y="1473297"/>
                </a:lnTo>
                <a:lnTo>
                  <a:pt x="12526278" y="1373442"/>
                </a:lnTo>
                <a:lnTo>
                  <a:pt x="13268998" y="1235554"/>
                </a:lnTo>
                <a:lnTo>
                  <a:pt x="14434245" y="995000"/>
                </a:lnTo>
                <a:close/>
              </a:path>
              <a:path w="20102195" h="1607184">
                <a:moveTo>
                  <a:pt x="20101587" y="0"/>
                </a:moveTo>
                <a:lnTo>
                  <a:pt x="19672596" y="45009"/>
                </a:lnTo>
                <a:lnTo>
                  <a:pt x="19111125" y="113387"/>
                </a:lnTo>
                <a:lnTo>
                  <a:pt x="18497628" y="199507"/>
                </a:lnTo>
                <a:lnTo>
                  <a:pt x="17832670" y="305229"/>
                </a:lnTo>
                <a:lnTo>
                  <a:pt x="17066152" y="441624"/>
                </a:lnTo>
                <a:lnTo>
                  <a:pt x="16200105" y="612464"/>
                </a:lnTo>
                <a:lnTo>
                  <a:pt x="14434245" y="9950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" y="9465643"/>
            <a:ext cx="20102195" cy="1841500"/>
          </a:xfrm>
          <a:custGeom>
            <a:avLst/>
            <a:gdLst/>
            <a:ahLst/>
            <a:cxnLst/>
            <a:rect l="l" t="t" r="r" b="b"/>
            <a:pathLst>
              <a:path w="20102195" h="1841500">
                <a:moveTo>
                  <a:pt x="269384" y="635000"/>
                </a:moveTo>
                <a:lnTo>
                  <a:pt x="0" y="635000"/>
                </a:lnTo>
                <a:lnTo>
                  <a:pt x="0" y="1841500"/>
                </a:lnTo>
                <a:lnTo>
                  <a:pt x="20101587" y="1841500"/>
                </a:lnTo>
                <a:lnTo>
                  <a:pt x="20101587" y="1333500"/>
                </a:lnTo>
                <a:lnTo>
                  <a:pt x="7536176" y="1333500"/>
                </a:lnTo>
                <a:lnTo>
                  <a:pt x="7489063" y="1320800"/>
                </a:lnTo>
                <a:lnTo>
                  <a:pt x="7157469" y="1320800"/>
                </a:lnTo>
                <a:lnTo>
                  <a:pt x="7109841" y="1308100"/>
                </a:lnTo>
                <a:lnTo>
                  <a:pt x="6822734" y="1308100"/>
                </a:lnTo>
                <a:lnTo>
                  <a:pt x="6774661" y="1295400"/>
                </a:lnTo>
                <a:lnTo>
                  <a:pt x="6581732" y="1295400"/>
                </a:lnTo>
                <a:lnTo>
                  <a:pt x="6533342" y="1282700"/>
                </a:lnTo>
                <a:lnTo>
                  <a:pt x="6387794" y="1282700"/>
                </a:lnTo>
                <a:lnTo>
                  <a:pt x="6339152" y="1270000"/>
                </a:lnTo>
                <a:lnTo>
                  <a:pt x="6143959" y="1270000"/>
                </a:lnTo>
                <a:lnTo>
                  <a:pt x="6095005" y="1257300"/>
                </a:lnTo>
                <a:lnTo>
                  <a:pt x="5996910" y="1257300"/>
                </a:lnTo>
                <a:lnTo>
                  <a:pt x="5947769" y="1244600"/>
                </a:lnTo>
                <a:lnTo>
                  <a:pt x="5799975" y="1244600"/>
                </a:lnTo>
                <a:lnTo>
                  <a:pt x="5750587" y="1231900"/>
                </a:lnTo>
                <a:lnTo>
                  <a:pt x="5651625" y="1231900"/>
                </a:lnTo>
                <a:lnTo>
                  <a:pt x="5602052" y="1219200"/>
                </a:lnTo>
                <a:lnTo>
                  <a:pt x="5502721" y="1219200"/>
                </a:lnTo>
                <a:lnTo>
                  <a:pt x="5452964" y="1206500"/>
                </a:lnTo>
                <a:lnTo>
                  <a:pt x="5353266" y="1206500"/>
                </a:lnTo>
                <a:lnTo>
                  <a:pt x="5303325" y="1193800"/>
                </a:lnTo>
                <a:lnTo>
                  <a:pt x="5203261" y="1193800"/>
                </a:lnTo>
                <a:lnTo>
                  <a:pt x="5153138" y="1181100"/>
                </a:lnTo>
                <a:lnTo>
                  <a:pt x="5052710" y="1181100"/>
                </a:lnTo>
                <a:lnTo>
                  <a:pt x="5002405" y="1168400"/>
                </a:lnTo>
                <a:lnTo>
                  <a:pt x="4901613" y="1168400"/>
                </a:lnTo>
                <a:lnTo>
                  <a:pt x="4851127" y="1155700"/>
                </a:lnTo>
                <a:lnTo>
                  <a:pt x="4749974" y="1155700"/>
                </a:lnTo>
                <a:lnTo>
                  <a:pt x="4699308" y="1143000"/>
                </a:lnTo>
                <a:lnTo>
                  <a:pt x="4648581" y="1143000"/>
                </a:lnTo>
                <a:lnTo>
                  <a:pt x="4597795" y="1130300"/>
                </a:lnTo>
                <a:lnTo>
                  <a:pt x="4496043" y="1130300"/>
                </a:lnTo>
                <a:lnTo>
                  <a:pt x="4445077" y="1117600"/>
                </a:lnTo>
                <a:lnTo>
                  <a:pt x="4394052" y="1117600"/>
                </a:lnTo>
                <a:lnTo>
                  <a:pt x="4342967" y="1104900"/>
                </a:lnTo>
                <a:lnTo>
                  <a:pt x="4291823" y="1104900"/>
                </a:lnTo>
                <a:lnTo>
                  <a:pt x="4240620" y="1092200"/>
                </a:lnTo>
                <a:lnTo>
                  <a:pt x="4138036" y="1092200"/>
                </a:lnTo>
                <a:lnTo>
                  <a:pt x="4086656" y="1079500"/>
                </a:lnTo>
                <a:lnTo>
                  <a:pt x="4035216" y="1079500"/>
                </a:lnTo>
                <a:lnTo>
                  <a:pt x="3983717" y="1066800"/>
                </a:lnTo>
                <a:lnTo>
                  <a:pt x="3932160" y="1066800"/>
                </a:lnTo>
                <a:lnTo>
                  <a:pt x="3880544" y="1054100"/>
                </a:lnTo>
                <a:lnTo>
                  <a:pt x="3777136" y="1054100"/>
                </a:lnTo>
                <a:lnTo>
                  <a:pt x="3725344" y="1041400"/>
                </a:lnTo>
                <a:lnTo>
                  <a:pt x="3673494" y="1041400"/>
                </a:lnTo>
                <a:lnTo>
                  <a:pt x="3621586" y="1028700"/>
                </a:lnTo>
                <a:lnTo>
                  <a:pt x="3569619" y="1028700"/>
                </a:lnTo>
                <a:lnTo>
                  <a:pt x="3517594" y="1016000"/>
                </a:lnTo>
                <a:lnTo>
                  <a:pt x="3465511" y="1016000"/>
                </a:lnTo>
                <a:lnTo>
                  <a:pt x="3413371" y="1003300"/>
                </a:lnTo>
                <a:lnTo>
                  <a:pt x="3361172" y="1003300"/>
                </a:lnTo>
                <a:lnTo>
                  <a:pt x="3308915" y="990600"/>
                </a:lnTo>
                <a:lnTo>
                  <a:pt x="3256601" y="990600"/>
                </a:lnTo>
                <a:lnTo>
                  <a:pt x="3204229" y="977900"/>
                </a:lnTo>
                <a:lnTo>
                  <a:pt x="3151799" y="977900"/>
                </a:lnTo>
                <a:lnTo>
                  <a:pt x="3099312" y="965200"/>
                </a:lnTo>
                <a:lnTo>
                  <a:pt x="3046768" y="965200"/>
                </a:lnTo>
                <a:lnTo>
                  <a:pt x="2994166" y="952500"/>
                </a:lnTo>
                <a:lnTo>
                  <a:pt x="2941507" y="952500"/>
                </a:lnTo>
                <a:lnTo>
                  <a:pt x="2888791" y="939800"/>
                </a:lnTo>
                <a:lnTo>
                  <a:pt x="2836018" y="939800"/>
                </a:lnTo>
                <a:lnTo>
                  <a:pt x="2783187" y="927100"/>
                </a:lnTo>
                <a:lnTo>
                  <a:pt x="2730300" y="927100"/>
                </a:lnTo>
                <a:lnTo>
                  <a:pt x="2677356" y="914400"/>
                </a:lnTo>
                <a:lnTo>
                  <a:pt x="2624356" y="914400"/>
                </a:lnTo>
                <a:lnTo>
                  <a:pt x="2571298" y="901700"/>
                </a:lnTo>
                <a:lnTo>
                  <a:pt x="2518184" y="901700"/>
                </a:lnTo>
                <a:lnTo>
                  <a:pt x="2465014" y="889000"/>
                </a:lnTo>
                <a:lnTo>
                  <a:pt x="2411787" y="889000"/>
                </a:lnTo>
                <a:lnTo>
                  <a:pt x="2305164" y="863600"/>
                </a:lnTo>
                <a:lnTo>
                  <a:pt x="1444149" y="762000"/>
                </a:lnTo>
                <a:lnTo>
                  <a:pt x="1335528" y="736600"/>
                </a:lnTo>
                <a:lnTo>
                  <a:pt x="1117630" y="711200"/>
                </a:lnTo>
                <a:lnTo>
                  <a:pt x="1067993" y="698500"/>
                </a:lnTo>
                <a:lnTo>
                  <a:pt x="968625" y="698500"/>
                </a:lnTo>
                <a:lnTo>
                  <a:pt x="918893" y="685800"/>
                </a:lnTo>
                <a:lnTo>
                  <a:pt x="869129" y="685800"/>
                </a:lnTo>
                <a:lnTo>
                  <a:pt x="819332" y="673100"/>
                </a:lnTo>
                <a:lnTo>
                  <a:pt x="719641" y="673100"/>
                </a:lnTo>
                <a:lnTo>
                  <a:pt x="669746" y="660400"/>
                </a:lnTo>
                <a:lnTo>
                  <a:pt x="569857" y="660400"/>
                </a:lnTo>
                <a:lnTo>
                  <a:pt x="519863" y="647700"/>
                </a:lnTo>
                <a:lnTo>
                  <a:pt x="319548" y="647700"/>
                </a:lnTo>
                <a:lnTo>
                  <a:pt x="269384" y="635000"/>
                </a:lnTo>
                <a:close/>
              </a:path>
              <a:path w="20102195" h="1841500">
                <a:moveTo>
                  <a:pt x="20101587" y="0"/>
                </a:moveTo>
                <a:lnTo>
                  <a:pt x="20089257" y="0"/>
                </a:lnTo>
                <a:lnTo>
                  <a:pt x="20039140" y="12700"/>
                </a:lnTo>
                <a:lnTo>
                  <a:pt x="19888658" y="12700"/>
                </a:lnTo>
                <a:lnTo>
                  <a:pt x="19838454" y="25400"/>
                </a:lnTo>
                <a:lnTo>
                  <a:pt x="19687713" y="25400"/>
                </a:lnTo>
                <a:lnTo>
                  <a:pt x="19637424" y="38100"/>
                </a:lnTo>
                <a:lnTo>
                  <a:pt x="19536782" y="38100"/>
                </a:lnTo>
                <a:lnTo>
                  <a:pt x="19486430" y="50800"/>
                </a:lnTo>
                <a:lnTo>
                  <a:pt x="19385663" y="50800"/>
                </a:lnTo>
                <a:lnTo>
                  <a:pt x="19335249" y="63500"/>
                </a:lnTo>
                <a:lnTo>
                  <a:pt x="19234360" y="63500"/>
                </a:lnTo>
                <a:lnTo>
                  <a:pt x="19183885" y="76200"/>
                </a:lnTo>
                <a:lnTo>
                  <a:pt x="19082876" y="76200"/>
                </a:lnTo>
                <a:lnTo>
                  <a:pt x="19032341" y="88900"/>
                </a:lnTo>
                <a:lnTo>
                  <a:pt x="18981786" y="88900"/>
                </a:lnTo>
                <a:lnTo>
                  <a:pt x="18931212" y="101600"/>
                </a:lnTo>
                <a:lnTo>
                  <a:pt x="18830005" y="101600"/>
                </a:lnTo>
                <a:lnTo>
                  <a:pt x="18779373" y="114300"/>
                </a:lnTo>
                <a:lnTo>
                  <a:pt x="18728721" y="114300"/>
                </a:lnTo>
                <a:lnTo>
                  <a:pt x="18678050" y="127000"/>
                </a:lnTo>
                <a:lnTo>
                  <a:pt x="18576652" y="127000"/>
                </a:lnTo>
                <a:lnTo>
                  <a:pt x="18525925" y="139700"/>
                </a:lnTo>
                <a:lnTo>
                  <a:pt x="18475179" y="139700"/>
                </a:lnTo>
                <a:lnTo>
                  <a:pt x="18424414" y="152400"/>
                </a:lnTo>
                <a:lnTo>
                  <a:pt x="18373631" y="152400"/>
                </a:lnTo>
                <a:lnTo>
                  <a:pt x="18322830" y="165100"/>
                </a:lnTo>
                <a:lnTo>
                  <a:pt x="18272010" y="165100"/>
                </a:lnTo>
                <a:lnTo>
                  <a:pt x="18221173" y="177800"/>
                </a:lnTo>
                <a:lnTo>
                  <a:pt x="18170317" y="177800"/>
                </a:lnTo>
                <a:lnTo>
                  <a:pt x="18119443" y="190500"/>
                </a:lnTo>
                <a:lnTo>
                  <a:pt x="18068552" y="190500"/>
                </a:lnTo>
                <a:lnTo>
                  <a:pt x="18017643" y="203200"/>
                </a:lnTo>
                <a:lnTo>
                  <a:pt x="17915772" y="203200"/>
                </a:lnTo>
                <a:lnTo>
                  <a:pt x="17813832" y="228600"/>
                </a:lnTo>
                <a:lnTo>
                  <a:pt x="17762836" y="228600"/>
                </a:lnTo>
                <a:lnTo>
                  <a:pt x="17711823" y="241300"/>
                </a:lnTo>
                <a:lnTo>
                  <a:pt x="17660793" y="241300"/>
                </a:lnTo>
                <a:lnTo>
                  <a:pt x="17609747" y="254000"/>
                </a:lnTo>
                <a:lnTo>
                  <a:pt x="17558684" y="254000"/>
                </a:lnTo>
                <a:lnTo>
                  <a:pt x="17507604" y="266700"/>
                </a:lnTo>
                <a:lnTo>
                  <a:pt x="17456507" y="266700"/>
                </a:lnTo>
                <a:lnTo>
                  <a:pt x="17405395" y="279400"/>
                </a:lnTo>
                <a:lnTo>
                  <a:pt x="17354266" y="279400"/>
                </a:lnTo>
                <a:lnTo>
                  <a:pt x="17303121" y="292100"/>
                </a:lnTo>
                <a:lnTo>
                  <a:pt x="17251959" y="292100"/>
                </a:lnTo>
                <a:lnTo>
                  <a:pt x="17200782" y="304800"/>
                </a:lnTo>
                <a:lnTo>
                  <a:pt x="17149589" y="304800"/>
                </a:lnTo>
                <a:lnTo>
                  <a:pt x="17047156" y="330200"/>
                </a:lnTo>
                <a:lnTo>
                  <a:pt x="16995916" y="330200"/>
                </a:lnTo>
                <a:lnTo>
                  <a:pt x="16944661" y="342900"/>
                </a:lnTo>
                <a:lnTo>
                  <a:pt x="16893391" y="342900"/>
                </a:lnTo>
                <a:lnTo>
                  <a:pt x="16842105" y="355600"/>
                </a:lnTo>
                <a:lnTo>
                  <a:pt x="16790804" y="355600"/>
                </a:lnTo>
                <a:lnTo>
                  <a:pt x="16688158" y="381000"/>
                </a:lnTo>
                <a:lnTo>
                  <a:pt x="16636813" y="381000"/>
                </a:lnTo>
                <a:lnTo>
                  <a:pt x="16585453" y="393700"/>
                </a:lnTo>
                <a:lnTo>
                  <a:pt x="16534079" y="393700"/>
                </a:lnTo>
                <a:lnTo>
                  <a:pt x="16431287" y="419100"/>
                </a:lnTo>
                <a:lnTo>
                  <a:pt x="16379869" y="419100"/>
                </a:lnTo>
                <a:lnTo>
                  <a:pt x="16328438" y="431800"/>
                </a:lnTo>
                <a:lnTo>
                  <a:pt x="16276992" y="431800"/>
                </a:lnTo>
                <a:lnTo>
                  <a:pt x="16174060" y="457200"/>
                </a:lnTo>
                <a:lnTo>
                  <a:pt x="16122573" y="457200"/>
                </a:lnTo>
                <a:lnTo>
                  <a:pt x="16019560" y="482600"/>
                </a:lnTo>
                <a:lnTo>
                  <a:pt x="15968033" y="482600"/>
                </a:lnTo>
                <a:lnTo>
                  <a:pt x="15916492" y="495300"/>
                </a:lnTo>
                <a:lnTo>
                  <a:pt x="15864939" y="495300"/>
                </a:lnTo>
                <a:lnTo>
                  <a:pt x="15761793" y="520700"/>
                </a:lnTo>
                <a:lnTo>
                  <a:pt x="15555350" y="546100"/>
                </a:lnTo>
                <a:lnTo>
                  <a:pt x="15452054" y="571500"/>
                </a:lnTo>
                <a:lnTo>
                  <a:pt x="15245316" y="596900"/>
                </a:lnTo>
                <a:lnTo>
                  <a:pt x="15141877" y="622300"/>
                </a:lnTo>
                <a:lnTo>
                  <a:pt x="14934862" y="647700"/>
                </a:lnTo>
                <a:lnTo>
                  <a:pt x="14624010" y="698500"/>
                </a:lnTo>
                <a:lnTo>
                  <a:pt x="14416566" y="736600"/>
                </a:lnTo>
                <a:lnTo>
                  <a:pt x="14001208" y="800100"/>
                </a:lnTo>
                <a:lnTo>
                  <a:pt x="13954357" y="812800"/>
                </a:lnTo>
                <a:lnTo>
                  <a:pt x="13907446" y="812800"/>
                </a:lnTo>
                <a:lnTo>
                  <a:pt x="13813440" y="838200"/>
                </a:lnTo>
                <a:lnTo>
                  <a:pt x="13766346" y="838200"/>
                </a:lnTo>
                <a:lnTo>
                  <a:pt x="13719191" y="850900"/>
                </a:lnTo>
                <a:lnTo>
                  <a:pt x="13671974" y="850900"/>
                </a:lnTo>
                <a:lnTo>
                  <a:pt x="13577357" y="876300"/>
                </a:lnTo>
                <a:lnTo>
                  <a:pt x="13529957" y="876300"/>
                </a:lnTo>
                <a:lnTo>
                  <a:pt x="13482494" y="889000"/>
                </a:lnTo>
                <a:lnTo>
                  <a:pt x="13434970" y="889000"/>
                </a:lnTo>
                <a:lnTo>
                  <a:pt x="13339736" y="914400"/>
                </a:lnTo>
                <a:lnTo>
                  <a:pt x="13292027" y="914400"/>
                </a:lnTo>
                <a:lnTo>
                  <a:pt x="13244254" y="927100"/>
                </a:lnTo>
                <a:lnTo>
                  <a:pt x="13196420" y="927100"/>
                </a:lnTo>
                <a:lnTo>
                  <a:pt x="13148523" y="939800"/>
                </a:lnTo>
                <a:lnTo>
                  <a:pt x="13100564" y="939800"/>
                </a:lnTo>
                <a:lnTo>
                  <a:pt x="13004457" y="965200"/>
                </a:lnTo>
                <a:lnTo>
                  <a:pt x="12956310" y="965200"/>
                </a:lnTo>
                <a:lnTo>
                  <a:pt x="12908099" y="977900"/>
                </a:lnTo>
                <a:lnTo>
                  <a:pt x="12859826" y="977900"/>
                </a:lnTo>
                <a:lnTo>
                  <a:pt x="12811489" y="990600"/>
                </a:lnTo>
                <a:lnTo>
                  <a:pt x="12763089" y="990600"/>
                </a:lnTo>
                <a:lnTo>
                  <a:pt x="12714626" y="1003300"/>
                </a:lnTo>
                <a:lnTo>
                  <a:pt x="12666099" y="1003300"/>
                </a:lnTo>
                <a:lnTo>
                  <a:pt x="12617509" y="1016000"/>
                </a:lnTo>
                <a:lnTo>
                  <a:pt x="12568855" y="1016000"/>
                </a:lnTo>
                <a:lnTo>
                  <a:pt x="12520137" y="1028700"/>
                </a:lnTo>
                <a:lnTo>
                  <a:pt x="12471356" y="1028700"/>
                </a:lnTo>
                <a:lnTo>
                  <a:pt x="12422510" y="1041400"/>
                </a:lnTo>
                <a:lnTo>
                  <a:pt x="12373600" y="1041400"/>
                </a:lnTo>
                <a:lnTo>
                  <a:pt x="12324626" y="1054100"/>
                </a:lnTo>
                <a:lnTo>
                  <a:pt x="12275587" y="1054100"/>
                </a:lnTo>
                <a:lnTo>
                  <a:pt x="12226484" y="1066800"/>
                </a:lnTo>
                <a:lnTo>
                  <a:pt x="12177317" y="1066800"/>
                </a:lnTo>
                <a:lnTo>
                  <a:pt x="12128084" y="1079500"/>
                </a:lnTo>
                <a:lnTo>
                  <a:pt x="12078787" y="1079500"/>
                </a:lnTo>
                <a:lnTo>
                  <a:pt x="12029426" y="1092200"/>
                </a:lnTo>
                <a:lnTo>
                  <a:pt x="11979999" y="1092200"/>
                </a:lnTo>
                <a:lnTo>
                  <a:pt x="11930507" y="1104900"/>
                </a:lnTo>
                <a:lnTo>
                  <a:pt x="11880949" y="1104900"/>
                </a:lnTo>
                <a:lnTo>
                  <a:pt x="11831327" y="1117600"/>
                </a:lnTo>
                <a:lnTo>
                  <a:pt x="11781639" y="1117600"/>
                </a:lnTo>
                <a:lnTo>
                  <a:pt x="11731885" y="1130300"/>
                </a:lnTo>
                <a:lnTo>
                  <a:pt x="11632181" y="1130300"/>
                </a:lnTo>
                <a:lnTo>
                  <a:pt x="11582230" y="1143000"/>
                </a:lnTo>
                <a:lnTo>
                  <a:pt x="11532213" y="1143000"/>
                </a:lnTo>
                <a:lnTo>
                  <a:pt x="11482130" y="1155700"/>
                </a:lnTo>
                <a:lnTo>
                  <a:pt x="11431981" y="1155700"/>
                </a:lnTo>
                <a:lnTo>
                  <a:pt x="11381766" y="1168400"/>
                </a:lnTo>
                <a:lnTo>
                  <a:pt x="11281136" y="1168400"/>
                </a:lnTo>
                <a:lnTo>
                  <a:pt x="11230721" y="1181100"/>
                </a:lnTo>
                <a:lnTo>
                  <a:pt x="11180239" y="1181100"/>
                </a:lnTo>
                <a:lnTo>
                  <a:pt x="11129690" y="1193800"/>
                </a:lnTo>
                <a:lnTo>
                  <a:pt x="11028392" y="1193800"/>
                </a:lnTo>
                <a:lnTo>
                  <a:pt x="10977642" y="1206500"/>
                </a:lnTo>
                <a:lnTo>
                  <a:pt x="10875941" y="1206500"/>
                </a:lnTo>
                <a:lnTo>
                  <a:pt x="10824989" y="1219200"/>
                </a:lnTo>
                <a:lnTo>
                  <a:pt x="10773969" y="1219200"/>
                </a:lnTo>
                <a:lnTo>
                  <a:pt x="10722882" y="1231900"/>
                </a:lnTo>
                <a:lnTo>
                  <a:pt x="10620503" y="1231900"/>
                </a:lnTo>
                <a:lnTo>
                  <a:pt x="10569212" y="1244600"/>
                </a:lnTo>
                <a:lnTo>
                  <a:pt x="10414929" y="1244600"/>
                </a:lnTo>
                <a:lnTo>
                  <a:pt x="10363365" y="1257300"/>
                </a:lnTo>
                <a:lnTo>
                  <a:pt x="10260030" y="1257300"/>
                </a:lnTo>
                <a:lnTo>
                  <a:pt x="10208260" y="1270000"/>
                </a:lnTo>
                <a:lnTo>
                  <a:pt x="10052534" y="1270000"/>
                </a:lnTo>
                <a:lnTo>
                  <a:pt x="10000487" y="1282700"/>
                </a:lnTo>
                <a:lnTo>
                  <a:pt x="9843930" y="1282700"/>
                </a:lnTo>
                <a:lnTo>
                  <a:pt x="9791605" y="1295400"/>
                </a:lnTo>
                <a:lnTo>
                  <a:pt x="9634211" y="1295400"/>
                </a:lnTo>
                <a:lnTo>
                  <a:pt x="9581607" y="1308100"/>
                </a:lnTo>
                <a:lnTo>
                  <a:pt x="9317527" y="1308100"/>
                </a:lnTo>
                <a:lnTo>
                  <a:pt x="9264500" y="1320800"/>
                </a:lnTo>
                <a:lnTo>
                  <a:pt x="8944842" y="1320800"/>
                </a:lnTo>
                <a:lnTo>
                  <a:pt x="8891315" y="1333500"/>
                </a:lnTo>
                <a:lnTo>
                  <a:pt x="20101587" y="13335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8705007"/>
            <a:ext cx="20102195" cy="2602230"/>
          </a:xfrm>
          <a:custGeom>
            <a:avLst/>
            <a:gdLst/>
            <a:ahLst/>
            <a:cxnLst/>
            <a:rect l="l" t="t" r="r" b="b"/>
            <a:pathLst>
              <a:path w="20102195" h="2602229">
                <a:moveTo>
                  <a:pt x="0" y="1939994"/>
                </a:moveTo>
                <a:lnTo>
                  <a:pt x="0" y="2602135"/>
                </a:lnTo>
                <a:lnTo>
                  <a:pt x="3425219" y="2602135"/>
                </a:lnTo>
                <a:lnTo>
                  <a:pt x="2593240" y="2469877"/>
                </a:lnTo>
                <a:lnTo>
                  <a:pt x="1864922" y="2340173"/>
                </a:lnTo>
                <a:lnTo>
                  <a:pt x="1170527" y="2203159"/>
                </a:lnTo>
                <a:lnTo>
                  <a:pt x="513217" y="2060554"/>
                </a:lnTo>
                <a:lnTo>
                  <a:pt x="0" y="1939994"/>
                </a:lnTo>
                <a:close/>
              </a:path>
              <a:path w="20102195" h="2602229">
                <a:moveTo>
                  <a:pt x="14405900" y="1500770"/>
                </a:moveTo>
                <a:lnTo>
                  <a:pt x="10226027" y="2602135"/>
                </a:lnTo>
                <a:lnTo>
                  <a:pt x="10633343" y="2522727"/>
                </a:lnTo>
                <a:lnTo>
                  <a:pt x="11037446" y="2436429"/>
                </a:lnTo>
                <a:lnTo>
                  <a:pt x="11494883" y="2330309"/>
                </a:lnTo>
                <a:lnTo>
                  <a:pt x="12004393" y="2202468"/>
                </a:lnTo>
                <a:lnTo>
                  <a:pt x="12620615" y="2035900"/>
                </a:lnTo>
                <a:lnTo>
                  <a:pt x="13451216" y="1794555"/>
                </a:lnTo>
                <a:lnTo>
                  <a:pt x="14405900" y="1500770"/>
                </a:lnTo>
                <a:close/>
              </a:path>
              <a:path w="20102195" h="2602229">
                <a:moveTo>
                  <a:pt x="20101587" y="0"/>
                </a:moveTo>
                <a:lnTo>
                  <a:pt x="19882531" y="36860"/>
                </a:lnTo>
                <a:lnTo>
                  <a:pt x="19386785" y="127390"/>
                </a:lnTo>
                <a:lnTo>
                  <a:pt x="18894381" y="226948"/>
                </a:lnTo>
                <a:lnTo>
                  <a:pt x="18405885" y="335095"/>
                </a:lnTo>
                <a:lnTo>
                  <a:pt x="17921864" y="451389"/>
                </a:lnTo>
                <a:lnTo>
                  <a:pt x="17442884" y="575392"/>
                </a:lnTo>
                <a:lnTo>
                  <a:pt x="16969514" y="706663"/>
                </a:lnTo>
                <a:lnTo>
                  <a:pt x="16497249" y="846223"/>
                </a:lnTo>
                <a:lnTo>
                  <a:pt x="14405900" y="150077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20062379" y="38100"/>
                </a:moveTo>
                <a:lnTo>
                  <a:pt x="16453334" y="38100"/>
                </a:lnTo>
                <a:lnTo>
                  <a:pt x="16400888" y="50800"/>
                </a:lnTo>
                <a:lnTo>
                  <a:pt x="16138441" y="50800"/>
                </a:lnTo>
                <a:lnTo>
                  <a:pt x="16085912" y="63500"/>
                </a:lnTo>
                <a:lnTo>
                  <a:pt x="15875679" y="63500"/>
                </a:lnTo>
                <a:lnTo>
                  <a:pt x="15823093" y="76200"/>
                </a:lnTo>
                <a:lnTo>
                  <a:pt x="15665278" y="76200"/>
                </a:lnTo>
                <a:lnTo>
                  <a:pt x="15612655" y="88900"/>
                </a:lnTo>
                <a:lnTo>
                  <a:pt x="15454737" y="88900"/>
                </a:lnTo>
                <a:lnTo>
                  <a:pt x="15402083" y="101600"/>
                </a:lnTo>
                <a:lnTo>
                  <a:pt x="15244083" y="101600"/>
                </a:lnTo>
                <a:lnTo>
                  <a:pt x="15191405" y="114300"/>
                </a:lnTo>
                <a:lnTo>
                  <a:pt x="15033344" y="114300"/>
                </a:lnTo>
                <a:lnTo>
                  <a:pt x="14980649" y="127000"/>
                </a:lnTo>
                <a:lnTo>
                  <a:pt x="14927951" y="127000"/>
                </a:lnTo>
                <a:lnTo>
                  <a:pt x="14775952" y="139700"/>
                </a:lnTo>
                <a:lnTo>
                  <a:pt x="14676454" y="139700"/>
                </a:lnTo>
                <a:lnTo>
                  <a:pt x="14576754" y="152400"/>
                </a:lnTo>
                <a:lnTo>
                  <a:pt x="14476855" y="152400"/>
                </a:lnTo>
                <a:lnTo>
                  <a:pt x="14376755" y="165100"/>
                </a:lnTo>
                <a:lnTo>
                  <a:pt x="14276456" y="165100"/>
                </a:lnTo>
                <a:lnTo>
                  <a:pt x="14175958" y="177800"/>
                </a:lnTo>
                <a:lnTo>
                  <a:pt x="14075261" y="177800"/>
                </a:lnTo>
                <a:lnTo>
                  <a:pt x="13974366" y="190500"/>
                </a:lnTo>
                <a:lnTo>
                  <a:pt x="13873274" y="190500"/>
                </a:lnTo>
                <a:lnTo>
                  <a:pt x="13771984" y="203200"/>
                </a:lnTo>
                <a:lnTo>
                  <a:pt x="13670497" y="203200"/>
                </a:lnTo>
                <a:lnTo>
                  <a:pt x="13568813" y="215900"/>
                </a:lnTo>
                <a:lnTo>
                  <a:pt x="13364859" y="215900"/>
                </a:lnTo>
                <a:lnTo>
                  <a:pt x="13262588" y="228600"/>
                </a:lnTo>
                <a:lnTo>
                  <a:pt x="13160123" y="228600"/>
                </a:lnTo>
                <a:lnTo>
                  <a:pt x="13057464" y="241300"/>
                </a:lnTo>
                <a:lnTo>
                  <a:pt x="12954610" y="241300"/>
                </a:lnTo>
                <a:lnTo>
                  <a:pt x="12851563" y="254000"/>
                </a:lnTo>
                <a:lnTo>
                  <a:pt x="12748323" y="254000"/>
                </a:lnTo>
                <a:lnTo>
                  <a:pt x="12644890" y="266700"/>
                </a:lnTo>
                <a:lnTo>
                  <a:pt x="12437447" y="266700"/>
                </a:lnTo>
                <a:lnTo>
                  <a:pt x="12333438" y="279400"/>
                </a:lnTo>
                <a:lnTo>
                  <a:pt x="12229239" y="279400"/>
                </a:lnTo>
                <a:lnTo>
                  <a:pt x="12124848" y="292100"/>
                </a:lnTo>
                <a:lnTo>
                  <a:pt x="12020268" y="292100"/>
                </a:lnTo>
                <a:lnTo>
                  <a:pt x="11915498" y="304800"/>
                </a:lnTo>
                <a:lnTo>
                  <a:pt x="11705389" y="304800"/>
                </a:lnTo>
                <a:lnTo>
                  <a:pt x="11600052" y="317500"/>
                </a:lnTo>
                <a:lnTo>
                  <a:pt x="11494527" y="317500"/>
                </a:lnTo>
                <a:lnTo>
                  <a:pt x="11388814" y="330200"/>
                </a:lnTo>
                <a:lnTo>
                  <a:pt x="11176827" y="330200"/>
                </a:lnTo>
                <a:lnTo>
                  <a:pt x="11070554" y="342900"/>
                </a:lnTo>
                <a:lnTo>
                  <a:pt x="10857449" y="342900"/>
                </a:lnTo>
                <a:lnTo>
                  <a:pt x="10750619" y="355600"/>
                </a:lnTo>
                <a:lnTo>
                  <a:pt x="10536405" y="355600"/>
                </a:lnTo>
                <a:lnTo>
                  <a:pt x="10429022" y="368300"/>
                </a:lnTo>
                <a:lnTo>
                  <a:pt x="10321455" y="368300"/>
                </a:lnTo>
                <a:lnTo>
                  <a:pt x="10213706" y="381000"/>
                </a:lnTo>
                <a:lnTo>
                  <a:pt x="9997659" y="381000"/>
                </a:lnTo>
                <a:lnTo>
                  <a:pt x="9889363" y="393700"/>
                </a:lnTo>
                <a:lnTo>
                  <a:pt x="9672226" y="393700"/>
                </a:lnTo>
                <a:lnTo>
                  <a:pt x="9563387" y="406400"/>
                </a:lnTo>
                <a:lnTo>
                  <a:pt x="9290502" y="406400"/>
                </a:lnTo>
                <a:lnTo>
                  <a:pt x="9126234" y="419100"/>
                </a:lnTo>
                <a:lnTo>
                  <a:pt x="8961564" y="419100"/>
                </a:lnTo>
                <a:lnTo>
                  <a:pt x="8796493" y="431800"/>
                </a:lnTo>
                <a:lnTo>
                  <a:pt x="8631025" y="431800"/>
                </a:lnTo>
                <a:lnTo>
                  <a:pt x="8465159" y="444500"/>
                </a:lnTo>
                <a:lnTo>
                  <a:pt x="8298897" y="444500"/>
                </a:lnTo>
                <a:lnTo>
                  <a:pt x="8132241" y="457200"/>
                </a:lnTo>
                <a:lnTo>
                  <a:pt x="7797751" y="457200"/>
                </a:lnTo>
                <a:lnTo>
                  <a:pt x="7629920" y="469900"/>
                </a:lnTo>
                <a:lnTo>
                  <a:pt x="7461700" y="469900"/>
                </a:lnTo>
                <a:lnTo>
                  <a:pt x="7293093" y="482600"/>
                </a:lnTo>
                <a:lnTo>
                  <a:pt x="6954723" y="482600"/>
                </a:lnTo>
                <a:lnTo>
                  <a:pt x="6784963" y="495300"/>
                </a:lnTo>
                <a:lnTo>
                  <a:pt x="6444298" y="495300"/>
                </a:lnTo>
                <a:lnTo>
                  <a:pt x="6273397" y="508000"/>
                </a:lnTo>
                <a:lnTo>
                  <a:pt x="5930465" y="508000"/>
                </a:lnTo>
                <a:lnTo>
                  <a:pt x="5758436" y="520700"/>
                </a:lnTo>
                <a:lnTo>
                  <a:pt x="5413260" y="520700"/>
                </a:lnTo>
                <a:lnTo>
                  <a:pt x="5240116" y="533400"/>
                </a:lnTo>
                <a:lnTo>
                  <a:pt x="4892723" y="533400"/>
                </a:lnTo>
                <a:lnTo>
                  <a:pt x="4718477" y="546100"/>
                </a:lnTo>
                <a:lnTo>
                  <a:pt x="4193556" y="546100"/>
                </a:lnTo>
                <a:lnTo>
                  <a:pt x="3969157" y="558800"/>
                </a:lnTo>
                <a:lnTo>
                  <a:pt x="3577845" y="558800"/>
                </a:lnTo>
                <a:lnTo>
                  <a:pt x="3528727" y="571500"/>
                </a:lnTo>
                <a:lnTo>
                  <a:pt x="3183712" y="571500"/>
                </a:lnTo>
                <a:lnTo>
                  <a:pt x="3134260" y="584200"/>
                </a:lnTo>
                <a:lnTo>
                  <a:pt x="2886413" y="584200"/>
                </a:lnTo>
                <a:lnTo>
                  <a:pt x="2836730" y="596900"/>
                </a:lnTo>
                <a:lnTo>
                  <a:pt x="2637638" y="596900"/>
                </a:lnTo>
                <a:lnTo>
                  <a:pt x="2587777" y="609600"/>
                </a:lnTo>
                <a:lnTo>
                  <a:pt x="2437991" y="609600"/>
                </a:lnTo>
                <a:lnTo>
                  <a:pt x="2387996" y="622300"/>
                </a:lnTo>
                <a:lnTo>
                  <a:pt x="2187700" y="622300"/>
                </a:lnTo>
                <a:lnTo>
                  <a:pt x="2137549" y="635000"/>
                </a:lnTo>
                <a:lnTo>
                  <a:pt x="1986920" y="635000"/>
                </a:lnTo>
                <a:lnTo>
                  <a:pt x="1936654" y="647700"/>
                </a:lnTo>
                <a:lnTo>
                  <a:pt x="1836038" y="647700"/>
                </a:lnTo>
                <a:lnTo>
                  <a:pt x="1785689" y="660400"/>
                </a:lnTo>
                <a:lnTo>
                  <a:pt x="1634489" y="660400"/>
                </a:lnTo>
                <a:lnTo>
                  <a:pt x="1584038" y="673100"/>
                </a:lnTo>
                <a:lnTo>
                  <a:pt x="1483065" y="673100"/>
                </a:lnTo>
                <a:lnTo>
                  <a:pt x="1432544" y="685800"/>
                </a:lnTo>
                <a:lnTo>
                  <a:pt x="1331432" y="685800"/>
                </a:lnTo>
                <a:lnTo>
                  <a:pt x="1280844" y="698500"/>
                </a:lnTo>
                <a:lnTo>
                  <a:pt x="1179603" y="698500"/>
                </a:lnTo>
                <a:lnTo>
                  <a:pt x="1128952" y="711200"/>
                </a:lnTo>
                <a:lnTo>
                  <a:pt x="1027592" y="711200"/>
                </a:lnTo>
                <a:lnTo>
                  <a:pt x="976883" y="723900"/>
                </a:lnTo>
                <a:lnTo>
                  <a:pt x="875410" y="723900"/>
                </a:lnTo>
                <a:lnTo>
                  <a:pt x="824648" y="736600"/>
                </a:lnTo>
                <a:lnTo>
                  <a:pt x="773869" y="736600"/>
                </a:lnTo>
                <a:lnTo>
                  <a:pt x="723073" y="749300"/>
                </a:lnTo>
                <a:lnTo>
                  <a:pt x="621435" y="749300"/>
                </a:lnTo>
                <a:lnTo>
                  <a:pt x="570594" y="762000"/>
                </a:lnTo>
                <a:lnTo>
                  <a:pt x="468868" y="762000"/>
                </a:lnTo>
                <a:lnTo>
                  <a:pt x="417985" y="774700"/>
                </a:lnTo>
                <a:lnTo>
                  <a:pt x="367089" y="774700"/>
                </a:lnTo>
                <a:lnTo>
                  <a:pt x="316181" y="787400"/>
                </a:lnTo>
                <a:lnTo>
                  <a:pt x="265261" y="787400"/>
                </a:lnTo>
                <a:lnTo>
                  <a:pt x="214329" y="800100"/>
                </a:lnTo>
                <a:lnTo>
                  <a:pt x="112434" y="800100"/>
                </a:lnTo>
                <a:lnTo>
                  <a:pt x="61471" y="812800"/>
                </a:lnTo>
                <a:lnTo>
                  <a:pt x="0" y="812800"/>
                </a:lnTo>
                <a:lnTo>
                  <a:pt x="0" y="2336800"/>
                </a:lnTo>
                <a:lnTo>
                  <a:pt x="46830" y="2362200"/>
                </a:lnTo>
                <a:lnTo>
                  <a:pt x="91716" y="2387600"/>
                </a:lnTo>
                <a:lnTo>
                  <a:pt x="123237" y="2400300"/>
                </a:lnTo>
                <a:lnTo>
                  <a:pt x="20101587" y="2400300"/>
                </a:lnTo>
                <a:lnTo>
                  <a:pt x="20101587" y="50800"/>
                </a:lnTo>
                <a:lnTo>
                  <a:pt x="20062379" y="38100"/>
                </a:lnTo>
                <a:close/>
              </a:path>
              <a:path w="20102195" h="2400300">
                <a:moveTo>
                  <a:pt x="19810191" y="25400"/>
                </a:moveTo>
                <a:lnTo>
                  <a:pt x="16767681" y="25400"/>
                </a:lnTo>
                <a:lnTo>
                  <a:pt x="16715332" y="38100"/>
                </a:lnTo>
                <a:lnTo>
                  <a:pt x="19860717" y="38100"/>
                </a:lnTo>
                <a:lnTo>
                  <a:pt x="19810191" y="25400"/>
                </a:lnTo>
                <a:close/>
              </a:path>
              <a:path w="20102195" h="2400300">
                <a:moveTo>
                  <a:pt x="19455333" y="12700"/>
                </a:moveTo>
                <a:lnTo>
                  <a:pt x="17133605" y="12700"/>
                </a:lnTo>
                <a:lnTo>
                  <a:pt x="17081389" y="25400"/>
                </a:lnTo>
                <a:lnTo>
                  <a:pt x="19506151" y="25400"/>
                </a:lnTo>
                <a:lnTo>
                  <a:pt x="19455333" y="12700"/>
                </a:lnTo>
                <a:close/>
              </a:path>
              <a:path w="20102195" h="2400300">
                <a:moveTo>
                  <a:pt x="18996224" y="0"/>
                </a:moveTo>
                <a:lnTo>
                  <a:pt x="17706516" y="0"/>
                </a:lnTo>
                <a:lnTo>
                  <a:pt x="17654552" y="12700"/>
                </a:lnTo>
                <a:lnTo>
                  <a:pt x="19047387" y="12700"/>
                </a:lnTo>
                <a:lnTo>
                  <a:pt x="18996224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9922843"/>
            <a:ext cx="20102195" cy="1384300"/>
          </a:xfrm>
          <a:custGeom>
            <a:avLst/>
            <a:gdLst/>
            <a:ahLst/>
            <a:cxnLst/>
            <a:rect l="l" t="t" r="r" b="b"/>
            <a:pathLst>
              <a:path w="20102195" h="1384300">
                <a:moveTo>
                  <a:pt x="1712471" y="12700"/>
                </a:moveTo>
                <a:lnTo>
                  <a:pt x="0" y="12700"/>
                </a:lnTo>
                <a:lnTo>
                  <a:pt x="0" y="1384300"/>
                </a:lnTo>
                <a:lnTo>
                  <a:pt x="20101587" y="1384300"/>
                </a:lnTo>
                <a:lnTo>
                  <a:pt x="20101587" y="723900"/>
                </a:lnTo>
                <a:lnTo>
                  <a:pt x="12442664" y="723900"/>
                </a:lnTo>
                <a:lnTo>
                  <a:pt x="12382345" y="711200"/>
                </a:lnTo>
                <a:lnTo>
                  <a:pt x="11775107" y="711200"/>
                </a:lnTo>
                <a:lnTo>
                  <a:pt x="11713983" y="698500"/>
                </a:lnTo>
                <a:lnTo>
                  <a:pt x="11345741" y="698500"/>
                </a:lnTo>
                <a:lnTo>
                  <a:pt x="11284119" y="685800"/>
                </a:lnTo>
                <a:lnTo>
                  <a:pt x="10974956" y="685800"/>
                </a:lnTo>
                <a:lnTo>
                  <a:pt x="10912914" y="673100"/>
                </a:lnTo>
                <a:lnTo>
                  <a:pt x="10601671" y="673100"/>
                </a:lnTo>
                <a:lnTo>
                  <a:pt x="10539217" y="660400"/>
                </a:lnTo>
                <a:lnTo>
                  <a:pt x="10351448" y="660400"/>
                </a:lnTo>
                <a:lnTo>
                  <a:pt x="10288723" y="647700"/>
                </a:lnTo>
                <a:lnTo>
                  <a:pt x="10037153" y="647700"/>
                </a:lnTo>
                <a:lnTo>
                  <a:pt x="9974094" y="635000"/>
                </a:lnTo>
                <a:lnTo>
                  <a:pt x="9784521" y="635000"/>
                </a:lnTo>
                <a:lnTo>
                  <a:pt x="9721198" y="622300"/>
                </a:lnTo>
                <a:lnTo>
                  <a:pt x="9530839" y="622300"/>
                </a:lnTo>
                <a:lnTo>
                  <a:pt x="9467256" y="609600"/>
                </a:lnTo>
                <a:lnTo>
                  <a:pt x="9339896" y="609600"/>
                </a:lnTo>
                <a:lnTo>
                  <a:pt x="9276120" y="596900"/>
                </a:lnTo>
                <a:lnTo>
                  <a:pt x="9084408" y="596900"/>
                </a:lnTo>
                <a:lnTo>
                  <a:pt x="9020378" y="584200"/>
                </a:lnTo>
                <a:lnTo>
                  <a:pt x="8892126" y="584200"/>
                </a:lnTo>
                <a:lnTo>
                  <a:pt x="8827907" y="571500"/>
                </a:lnTo>
                <a:lnTo>
                  <a:pt x="8699279" y="571500"/>
                </a:lnTo>
                <a:lnTo>
                  <a:pt x="8634872" y="558800"/>
                </a:lnTo>
                <a:lnTo>
                  <a:pt x="8505873" y="558800"/>
                </a:lnTo>
                <a:lnTo>
                  <a:pt x="8441280" y="546100"/>
                </a:lnTo>
                <a:lnTo>
                  <a:pt x="8247136" y="546100"/>
                </a:lnTo>
                <a:lnTo>
                  <a:pt x="8182299" y="533400"/>
                </a:lnTo>
                <a:lnTo>
                  <a:pt x="8117402" y="533400"/>
                </a:lnTo>
                <a:lnTo>
                  <a:pt x="8052445" y="520700"/>
                </a:lnTo>
                <a:lnTo>
                  <a:pt x="7922349" y="520700"/>
                </a:lnTo>
                <a:lnTo>
                  <a:pt x="7857212" y="508000"/>
                </a:lnTo>
                <a:lnTo>
                  <a:pt x="7726759" y="508000"/>
                </a:lnTo>
                <a:lnTo>
                  <a:pt x="7661443" y="495300"/>
                </a:lnTo>
                <a:lnTo>
                  <a:pt x="7530636" y="495300"/>
                </a:lnTo>
                <a:lnTo>
                  <a:pt x="7465144" y="482600"/>
                </a:lnTo>
                <a:lnTo>
                  <a:pt x="7333986" y="482600"/>
                </a:lnTo>
                <a:lnTo>
                  <a:pt x="7268319" y="469900"/>
                </a:lnTo>
                <a:lnTo>
                  <a:pt x="7202596" y="469900"/>
                </a:lnTo>
                <a:lnTo>
                  <a:pt x="7136814" y="457200"/>
                </a:lnTo>
                <a:lnTo>
                  <a:pt x="7005079" y="457200"/>
                </a:lnTo>
                <a:lnTo>
                  <a:pt x="6939126" y="444500"/>
                </a:lnTo>
                <a:lnTo>
                  <a:pt x="6873117" y="444500"/>
                </a:lnTo>
                <a:lnTo>
                  <a:pt x="6807051" y="431800"/>
                </a:lnTo>
                <a:lnTo>
                  <a:pt x="6674750" y="431800"/>
                </a:lnTo>
                <a:lnTo>
                  <a:pt x="6608515" y="419100"/>
                </a:lnTo>
                <a:lnTo>
                  <a:pt x="6542225" y="419100"/>
                </a:lnTo>
                <a:lnTo>
                  <a:pt x="6143324" y="381000"/>
                </a:lnTo>
                <a:lnTo>
                  <a:pt x="6009921" y="381000"/>
                </a:lnTo>
                <a:lnTo>
                  <a:pt x="4935064" y="279400"/>
                </a:lnTo>
                <a:lnTo>
                  <a:pt x="4799777" y="279400"/>
                </a:lnTo>
                <a:lnTo>
                  <a:pt x="4256636" y="228600"/>
                </a:lnTo>
                <a:lnTo>
                  <a:pt x="4052149" y="203200"/>
                </a:lnTo>
                <a:lnTo>
                  <a:pt x="3641883" y="177800"/>
                </a:lnTo>
                <a:lnTo>
                  <a:pt x="3436115" y="152400"/>
                </a:lnTo>
                <a:lnTo>
                  <a:pt x="2470446" y="63500"/>
                </a:lnTo>
                <a:lnTo>
                  <a:pt x="2369576" y="63500"/>
                </a:lnTo>
                <a:lnTo>
                  <a:pt x="2319116" y="50800"/>
                </a:lnTo>
                <a:lnTo>
                  <a:pt x="2218148" y="50800"/>
                </a:lnTo>
                <a:lnTo>
                  <a:pt x="2167642" y="38100"/>
                </a:lnTo>
                <a:lnTo>
                  <a:pt x="2016035" y="38100"/>
                </a:lnTo>
                <a:lnTo>
                  <a:pt x="1965472" y="25400"/>
                </a:lnTo>
                <a:lnTo>
                  <a:pt x="1763095" y="25400"/>
                </a:lnTo>
                <a:lnTo>
                  <a:pt x="1712471" y="12700"/>
                </a:lnTo>
                <a:close/>
              </a:path>
              <a:path w="20102195" h="1384300">
                <a:moveTo>
                  <a:pt x="20101587" y="546100"/>
                </a:moveTo>
                <a:lnTo>
                  <a:pt x="18564575" y="546100"/>
                </a:lnTo>
                <a:lnTo>
                  <a:pt x="18511562" y="558800"/>
                </a:lnTo>
                <a:lnTo>
                  <a:pt x="18032102" y="558800"/>
                </a:lnTo>
                <a:lnTo>
                  <a:pt x="17978574" y="571500"/>
                </a:lnTo>
                <a:lnTo>
                  <a:pt x="17602508" y="571500"/>
                </a:lnTo>
                <a:lnTo>
                  <a:pt x="17548592" y="584200"/>
                </a:lnTo>
                <a:lnTo>
                  <a:pt x="17224127" y="584200"/>
                </a:lnTo>
                <a:lnTo>
                  <a:pt x="17169891" y="596900"/>
                </a:lnTo>
                <a:lnTo>
                  <a:pt x="16898049" y="596900"/>
                </a:lnTo>
                <a:lnTo>
                  <a:pt x="16789010" y="609600"/>
                </a:lnTo>
                <a:lnTo>
                  <a:pt x="16570431" y="609600"/>
                </a:lnTo>
                <a:lnTo>
                  <a:pt x="16460896" y="622300"/>
                </a:lnTo>
                <a:lnTo>
                  <a:pt x="16241349" y="622300"/>
                </a:lnTo>
                <a:lnTo>
                  <a:pt x="16131342" y="635000"/>
                </a:lnTo>
                <a:lnTo>
                  <a:pt x="16021183" y="635000"/>
                </a:lnTo>
                <a:lnTo>
                  <a:pt x="15910876" y="647700"/>
                </a:lnTo>
                <a:lnTo>
                  <a:pt x="15689825" y="647700"/>
                </a:lnTo>
                <a:lnTo>
                  <a:pt x="15357201" y="673100"/>
                </a:lnTo>
                <a:lnTo>
                  <a:pt x="15133825" y="673100"/>
                </a:lnTo>
                <a:lnTo>
                  <a:pt x="15077130" y="685800"/>
                </a:lnTo>
                <a:lnTo>
                  <a:pt x="14849519" y="685800"/>
                </a:lnTo>
                <a:lnTo>
                  <a:pt x="14792409" y="698500"/>
                </a:lnTo>
                <a:lnTo>
                  <a:pt x="14448030" y="698500"/>
                </a:lnTo>
                <a:lnTo>
                  <a:pt x="14390348" y="711200"/>
                </a:lnTo>
                <a:lnTo>
                  <a:pt x="13867596" y="711200"/>
                </a:lnTo>
                <a:lnTo>
                  <a:pt x="13809114" y="723900"/>
                </a:lnTo>
                <a:lnTo>
                  <a:pt x="20101587" y="723900"/>
                </a:lnTo>
                <a:lnTo>
                  <a:pt x="20101587" y="546100"/>
                </a:lnTo>
                <a:close/>
              </a:path>
              <a:path w="20102195" h="1384300">
                <a:moveTo>
                  <a:pt x="1307136" y="0"/>
                </a:moveTo>
                <a:lnTo>
                  <a:pt x="292285" y="0"/>
                </a:lnTo>
                <a:lnTo>
                  <a:pt x="241531" y="12700"/>
                </a:lnTo>
                <a:lnTo>
                  <a:pt x="1357832" y="12700"/>
                </a:lnTo>
                <a:lnTo>
                  <a:pt x="1307136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9932165"/>
            <a:ext cx="20102195" cy="1375410"/>
          </a:xfrm>
          <a:custGeom>
            <a:avLst/>
            <a:gdLst/>
            <a:ahLst/>
            <a:cxnLst/>
            <a:rect l="l" t="t" r="r" b="b"/>
            <a:pathLst>
              <a:path w="20102195" h="1375409">
                <a:moveTo>
                  <a:pt x="0" y="494085"/>
                </a:moveTo>
                <a:lnTo>
                  <a:pt x="0" y="1374977"/>
                </a:lnTo>
                <a:lnTo>
                  <a:pt x="7416079" y="1374977"/>
                </a:lnTo>
                <a:lnTo>
                  <a:pt x="6974111" y="1355503"/>
                </a:lnTo>
                <a:lnTo>
                  <a:pt x="6486170" y="1325002"/>
                </a:lnTo>
                <a:lnTo>
                  <a:pt x="6063793" y="1290865"/>
                </a:lnTo>
                <a:lnTo>
                  <a:pt x="5637476" y="1249031"/>
                </a:lnTo>
                <a:lnTo>
                  <a:pt x="2062192" y="799366"/>
                </a:lnTo>
                <a:lnTo>
                  <a:pt x="545780" y="580453"/>
                </a:lnTo>
                <a:lnTo>
                  <a:pt x="0" y="494085"/>
                </a:lnTo>
                <a:close/>
              </a:path>
              <a:path w="20102195" h="1375409">
                <a:moveTo>
                  <a:pt x="17424326" y="341057"/>
                </a:moveTo>
                <a:lnTo>
                  <a:pt x="9308194" y="1374977"/>
                </a:lnTo>
                <a:lnTo>
                  <a:pt x="9867607" y="1350633"/>
                </a:lnTo>
                <a:lnTo>
                  <a:pt x="10452976" y="1314213"/>
                </a:lnTo>
                <a:lnTo>
                  <a:pt x="11096173" y="1262122"/>
                </a:lnTo>
                <a:lnTo>
                  <a:pt x="11858688" y="1185371"/>
                </a:lnTo>
                <a:lnTo>
                  <a:pt x="12736555" y="1079251"/>
                </a:lnTo>
                <a:lnTo>
                  <a:pt x="13910149" y="913257"/>
                </a:lnTo>
                <a:lnTo>
                  <a:pt x="17424326" y="341057"/>
                </a:lnTo>
                <a:close/>
              </a:path>
              <a:path w="20102195" h="1375409">
                <a:moveTo>
                  <a:pt x="20101587" y="0"/>
                </a:moveTo>
                <a:lnTo>
                  <a:pt x="20040283" y="5244"/>
                </a:lnTo>
                <a:lnTo>
                  <a:pt x="19430836" y="64124"/>
                </a:lnTo>
                <a:lnTo>
                  <a:pt x="18821705" y="135124"/>
                </a:lnTo>
                <a:lnTo>
                  <a:pt x="18269137" y="210092"/>
                </a:lnTo>
                <a:lnTo>
                  <a:pt x="17424326" y="341057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970343"/>
            <a:ext cx="20102195" cy="2336800"/>
          </a:xfrm>
          <a:custGeom>
            <a:avLst/>
            <a:gdLst/>
            <a:ahLst/>
            <a:cxnLst/>
            <a:rect l="l" t="t" r="r" b="b"/>
            <a:pathLst>
              <a:path w="20102195" h="2336800">
                <a:moveTo>
                  <a:pt x="11992846" y="266700"/>
                </a:moveTo>
                <a:lnTo>
                  <a:pt x="1263034" y="266700"/>
                </a:lnTo>
                <a:lnTo>
                  <a:pt x="1214604" y="279400"/>
                </a:lnTo>
                <a:lnTo>
                  <a:pt x="1166261" y="279400"/>
                </a:lnTo>
                <a:lnTo>
                  <a:pt x="1069841" y="304800"/>
                </a:lnTo>
                <a:lnTo>
                  <a:pt x="1021766" y="304800"/>
                </a:lnTo>
                <a:lnTo>
                  <a:pt x="925892" y="330200"/>
                </a:lnTo>
                <a:lnTo>
                  <a:pt x="878094" y="330200"/>
                </a:lnTo>
                <a:lnTo>
                  <a:pt x="782784" y="355600"/>
                </a:lnTo>
                <a:lnTo>
                  <a:pt x="735273" y="355600"/>
                </a:lnTo>
                <a:lnTo>
                  <a:pt x="640546" y="381000"/>
                </a:lnTo>
                <a:lnTo>
                  <a:pt x="593331" y="381000"/>
                </a:lnTo>
                <a:lnTo>
                  <a:pt x="405493" y="431800"/>
                </a:lnTo>
                <a:lnTo>
                  <a:pt x="355400" y="431800"/>
                </a:lnTo>
                <a:lnTo>
                  <a:pt x="6810" y="520700"/>
                </a:lnTo>
                <a:lnTo>
                  <a:pt x="0" y="520700"/>
                </a:lnTo>
                <a:lnTo>
                  <a:pt x="0" y="1905000"/>
                </a:lnTo>
                <a:lnTo>
                  <a:pt x="43232" y="1917700"/>
                </a:lnTo>
                <a:lnTo>
                  <a:pt x="136536" y="1955800"/>
                </a:lnTo>
                <a:lnTo>
                  <a:pt x="229847" y="2006600"/>
                </a:lnTo>
                <a:lnTo>
                  <a:pt x="276506" y="2019300"/>
                </a:lnTo>
                <a:lnTo>
                  <a:pt x="369831" y="2070100"/>
                </a:lnTo>
                <a:lnTo>
                  <a:pt x="416498" y="2082800"/>
                </a:lnTo>
                <a:lnTo>
                  <a:pt x="463168" y="2108200"/>
                </a:lnTo>
                <a:lnTo>
                  <a:pt x="509841" y="2120900"/>
                </a:lnTo>
                <a:lnTo>
                  <a:pt x="603197" y="2171700"/>
                </a:lnTo>
                <a:lnTo>
                  <a:pt x="649882" y="2184400"/>
                </a:lnTo>
                <a:lnTo>
                  <a:pt x="743262" y="2235200"/>
                </a:lnTo>
                <a:lnTo>
                  <a:pt x="789960" y="2247900"/>
                </a:lnTo>
                <a:lnTo>
                  <a:pt x="836662" y="2273300"/>
                </a:lnTo>
                <a:lnTo>
                  <a:pt x="883369" y="2286000"/>
                </a:lnTo>
                <a:lnTo>
                  <a:pt x="976799" y="2336800"/>
                </a:lnTo>
                <a:lnTo>
                  <a:pt x="20101587" y="2336800"/>
                </a:lnTo>
                <a:lnTo>
                  <a:pt x="20101587" y="876300"/>
                </a:lnTo>
                <a:lnTo>
                  <a:pt x="20078513" y="876300"/>
                </a:lnTo>
                <a:lnTo>
                  <a:pt x="20026450" y="863600"/>
                </a:lnTo>
                <a:lnTo>
                  <a:pt x="19974302" y="863600"/>
                </a:lnTo>
                <a:lnTo>
                  <a:pt x="19922069" y="850900"/>
                </a:lnTo>
                <a:lnTo>
                  <a:pt x="19869752" y="850900"/>
                </a:lnTo>
                <a:lnTo>
                  <a:pt x="19817351" y="838200"/>
                </a:lnTo>
                <a:lnTo>
                  <a:pt x="19764866" y="838200"/>
                </a:lnTo>
                <a:lnTo>
                  <a:pt x="19712299" y="825500"/>
                </a:lnTo>
                <a:lnTo>
                  <a:pt x="19659649" y="825500"/>
                </a:lnTo>
                <a:lnTo>
                  <a:pt x="19606918" y="812800"/>
                </a:lnTo>
                <a:lnTo>
                  <a:pt x="19554105" y="812800"/>
                </a:lnTo>
                <a:lnTo>
                  <a:pt x="19501212" y="800100"/>
                </a:lnTo>
                <a:lnTo>
                  <a:pt x="19395187" y="800100"/>
                </a:lnTo>
                <a:lnTo>
                  <a:pt x="19342055" y="787400"/>
                </a:lnTo>
                <a:lnTo>
                  <a:pt x="19288845" y="787400"/>
                </a:lnTo>
                <a:lnTo>
                  <a:pt x="19235557" y="774700"/>
                </a:lnTo>
                <a:lnTo>
                  <a:pt x="19182192" y="774700"/>
                </a:lnTo>
                <a:lnTo>
                  <a:pt x="19128750" y="762000"/>
                </a:lnTo>
                <a:lnTo>
                  <a:pt x="19021638" y="762000"/>
                </a:lnTo>
                <a:lnTo>
                  <a:pt x="18967969" y="749300"/>
                </a:lnTo>
                <a:lnTo>
                  <a:pt x="18914225" y="749300"/>
                </a:lnTo>
                <a:lnTo>
                  <a:pt x="18860407" y="736600"/>
                </a:lnTo>
                <a:lnTo>
                  <a:pt x="18806516" y="736600"/>
                </a:lnTo>
                <a:lnTo>
                  <a:pt x="18752552" y="723900"/>
                </a:lnTo>
                <a:lnTo>
                  <a:pt x="18644406" y="723900"/>
                </a:lnTo>
                <a:lnTo>
                  <a:pt x="18590226" y="711200"/>
                </a:lnTo>
                <a:lnTo>
                  <a:pt x="18535975" y="711200"/>
                </a:lnTo>
                <a:lnTo>
                  <a:pt x="18481654" y="698500"/>
                </a:lnTo>
                <a:lnTo>
                  <a:pt x="18372803" y="698500"/>
                </a:lnTo>
                <a:lnTo>
                  <a:pt x="18318275" y="685800"/>
                </a:lnTo>
                <a:lnTo>
                  <a:pt x="18209013" y="685800"/>
                </a:lnTo>
                <a:lnTo>
                  <a:pt x="18154282" y="673100"/>
                </a:lnTo>
                <a:lnTo>
                  <a:pt x="18044620" y="673100"/>
                </a:lnTo>
                <a:lnTo>
                  <a:pt x="17989691" y="660400"/>
                </a:lnTo>
                <a:lnTo>
                  <a:pt x="17934697" y="660400"/>
                </a:lnTo>
                <a:lnTo>
                  <a:pt x="17879639" y="647700"/>
                </a:lnTo>
                <a:lnTo>
                  <a:pt x="17769331" y="647700"/>
                </a:lnTo>
                <a:lnTo>
                  <a:pt x="17714083" y="635000"/>
                </a:lnTo>
                <a:lnTo>
                  <a:pt x="17603402" y="635000"/>
                </a:lnTo>
                <a:lnTo>
                  <a:pt x="17547969" y="622300"/>
                </a:lnTo>
                <a:lnTo>
                  <a:pt x="17436922" y="622300"/>
                </a:lnTo>
                <a:lnTo>
                  <a:pt x="17381310" y="609600"/>
                </a:lnTo>
                <a:lnTo>
                  <a:pt x="17214121" y="609600"/>
                </a:lnTo>
                <a:lnTo>
                  <a:pt x="17158276" y="596900"/>
                </a:lnTo>
                <a:lnTo>
                  <a:pt x="17046416" y="596900"/>
                </a:lnTo>
                <a:lnTo>
                  <a:pt x="16990403" y="584200"/>
                </a:lnTo>
                <a:lnTo>
                  <a:pt x="16878212" y="584200"/>
                </a:lnTo>
                <a:lnTo>
                  <a:pt x="16822035" y="571500"/>
                </a:lnTo>
                <a:lnTo>
                  <a:pt x="16653185" y="571500"/>
                </a:lnTo>
                <a:lnTo>
                  <a:pt x="16254700" y="546100"/>
                </a:lnTo>
                <a:lnTo>
                  <a:pt x="16008912" y="520700"/>
                </a:lnTo>
                <a:lnTo>
                  <a:pt x="15712443" y="508000"/>
                </a:lnTo>
                <a:lnTo>
                  <a:pt x="15364529" y="482600"/>
                </a:lnTo>
                <a:lnTo>
                  <a:pt x="13184471" y="342900"/>
                </a:lnTo>
                <a:lnTo>
                  <a:pt x="12875116" y="330200"/>
                </a:lnTo>
                <a:lnTo>
                  <a:pt x="12616481" y="304800"/>
                </a:lnTo>
                <a:lnTo>
                  <a:pt x="11992846" y="266700"/>
                </a:lnTo>
                <a:close/>
              </a:path>
              <a:path w="20102195" h="2336800">
                <a:moveTo>
                  <a:pt x="11522632" y="241300"/>
                </a:moveTo>
                <a:lnTo>
                  <a:pt x="1408838" y="241300"/>
                </a:lnTo>
                <a:lnTo>
                  <a:pt x="1311551" y="266700"/>
                </a:lnTo>
                <a:lnTo>
                  <a:pt x="11836334" y="266700"/>
                </a:lnTo>
                <a:lnTo>
                  <a:pt x="11522632" y="241300"/>
                </a:lnTo>
                <a:close/>
              </a:path>
              <a:path w="20102195" h="2336800">
                <a:moveTo>
                  <a:pt x="10892719" y="203200"/>
                </a:moveTo>
                <a:lnTo>
                  <a:pt x="1702658" y="203200"/>
                </a:lnTo>
                <a:lnTo>
                  <a:pt x="1653490" y="215900"/>
                </a:lnTo>
                <a:lnTo>
                  <a:pt x="1604400" y="215900"/>
                </a:lnTo>
                <a:lnTo>
                  <a:pt x="1555388" y="228600"/>
                </a:lnTo>
                <a:lnTo>
                  <a:pt x="1506457" y="228600"/>
                </a:lnTo>
                <a:lnTo>
                  <a:pt x="1457606" y="241300"/>
                </a:lnTo>
                <a:lnTo>
                  <a:pt x="11365458" y="241300"/>
                </a:lnTo>
                <a:lnTo>
                  <a:pt x="10892719" y="203200"/>
                </a:lnTo>
                <a:close/>
              </a:path>
              <a:path w="20102195" h="2336800">
                <a:moveTo>
                  <a:pt x="10576617" y="190500"/>
                </a:moveTo>
                <a:lnTo>
                  <a:pt x="1801223" y="190500"/>
                </a:lnTo>
                <a:lnTo>
                  <a:pt x="1751903" y="203200"/>
                </a:lnTo>
                <a:lnTo>
                  <a:pt x="10734758" y="203200"/>
                </a:lnTo>
                <a:lnTo>
                  <a:pt x="10576617" y="190500"/>
                </a:lnTo>
                <a:close/>
              </a:path>
              <a:path w="20102195" h="2336800">
                <a:moveTo>
                  <a:pt x="10365496" y="177800"/>
                </a:moveTo>
                <a:lnTo>
                  <a:pt x="1900087" y="177800"/>
                </a:lnTo>
                <a:lnTo>
                  <a:pt x="1850618" y="190500"/>
                </a:lnTo>
                <a:lnTo>
                  <a:pt x="10471094" y="190500"/>
                </a:lnTo>
                <a:lnTo>
                  <a:pt x="10365496" y="177800"/>
                </a:lnTo>
                <a:close/>
              </a:path>
              <a:path w="20102195" h="2336800">
                <a:moveTo>
                  <a:pt x="10154084" y="165100"/>
                </a:moveTo>
                <a:lnTo>
                  <a:pt x="1999241" y="165100"/>
                </a:lnTo>
                <a:lnTo>
                  <a:pt x="1949628" y="177800"/>
                </a:lnTo>
                <a:lnTo>
                  <a:pt x="10259825" y="177800"/>
                </a:lnTo>
                <a:lnTo>
                  <a:pt x="10154084" y="165100"/>
                </a:lnTo>
                <a:close/>
              </a:path>
              <a:path w="20102195" h="2336800">
                <a:moveTo>
                  <a:pt x="9942399" y="152400"/>
                </a:moveTo>
                <a:lnTo>
                  <a:pt x="2098676" y="152400"/>
                </a:lnTo>
                <a:lnTo>
                  <a:pt x="2048924" y="165100"/>
                </a:lnTo>
                <a:lnTo>
                  <a:pt x="10048275" y="165100"/>
                </a:lnTo>
                <a:lnTo>
                  <a:pt x="9942399" y="152400"/>
                </a:lnTo>
                <a:close/>
              </a:path>
              <a:path w="20102195" h="2336800">
                <a:moveTo>
                  <a:pt x="9730457" y="139700"/>
                </a:moveTo>
                <a:lnTo>
                  <a:pt x="2248340" y="139700"/>
                </a:lnTo>
                <a:lnTo>
                  <a:pt x="2198385" y="152400"/>
                </a:lnTo>
                <a:lnTo>
                  <a:pt x="9836459" y="152400"/>
                </a:lnTo>
                <a:lnTo>
                  <a:pt x="9730457" y="139700"/>
                </a:lnTo>
                <a:close/>
              </a:path>
              <a:path w="20102195" h="2336800">
                <a:moveTo>
                  <a:pt x="9412096" y="127000"/>
                </a:moveTo>
                <a:lnTo>
                  <a:pt x="2348443" y="127000"/>
                </a:lnTo>
                <a:lnTo>
                  <a:pt x="2298359" y="139700"/>
                </a:lnTo>
                <a:lnTo>
                  <a:pt x="9518273" y="139700"/>
                </a:lnTo>
                <a:lnTo>
                  <a:pt x="9412096" y="127000"/>
                </a:lnTo>
                <a:close/>
              </a:path>
              <a:path w="20102195" h="2336800">
                <a:moveTo>
                  <a:pt x="9199582" y="114300"/>
                </a:moveTo>
                <a:lnTo>
                  <a:pt x="2448799" y="114300"/>
                </a:lnTo>
                <a:lnTo>
                  <a:pt x="2398590" y="127000"/>
                </a:lnTo>
                <a:lnTo>
                  <a:pt x="9305865" y="127000"/>
                </a:lnTo>
                <a:lnTo>
                  <a:pt x="9199582" y="114300"/>
                </a:lnTo>
                <a:close/>
              </a:path>
              <a:path w="20102195" h="2336800">
                <a:moveTo>
                  <a:pt x="8880440" y="101600"/>
                </a:moveTo>
                <a:lnTo>
                  <a:pt x="2599787" y="101600"/>
                </a:lnTo>
                <a:lnTo>
                  <a:pt x="2549399" y="114300"/>
                </a:lnTo>
                <a:lnTo>
                  <a:pt x="8986867" y="114300"/>
                </a:lnTo>
                <a:lnTo>
                  <a:pt x="8880440" y="101600"/>
                </a:lnTo>
                <a:close/>
              </a:path>
              <a:path w="20102195" h="2336800">
                <a:moveTo>
                  <a:pt x="8560903" y="88900"/>
                </a:moveTo>
                <a:lnTo>
                  <a:pt x="2751297" y="88900"/>
                </a:lnTo>
                <a:lnTo>
                  <a:pt x="2700737" y="101600"/>
                </a:lnTo>
                <a:lnTo>
                  <a:pt x="8667456" y="101600"/>
                </a:lnTo>
                <a:lnTo>
                  <a:pt x="8560903" y="88900"/>
                </a:lnTo>
                <a:close/>
              </a:path>
              <a:path w="20102195" h="2336800">
                <a:moveTo>
                  <a:pt x="8347687" y="76200"/>
                </a:moveTo>
                <a:lnTo>
                  <a:pt x="2903298" y="76200"/>
                </a:lnTo>
                <a:lnTo>
                  <a:pt x="2852578" y="88900"/>
                </a:lnTo>
                <a:lnTo>
                  <a:pt x="8454313" y="88900"/>
                </a:lnTo>
                <a:lnTo>
                  <a:pt x="8347687" y="76200"/>
                </a:lnTo>
                <a:close/>
              </a:path>
              <a:path w="20102195" h="2336800">
                <a:moveTo>
                  <a:pt x="8027615" y="63500"/>
                </a:moveTo>
                <a:lnTo>
                  <a:pt x="3106684" y="63500"/>
                </a:lnTo>
                <a:lnTo>
                  <a:pt x="3055764" y="76200"/>
                </a:lnTo>
                <a:lnTo>
                  <a:pt x="8134336" y="76200"/>
                </a:lnTo>
                <a:lnTo>
                  <a:pt x="8027615" y="63500"/>
                </a:lnTo>
                <a:close/>
              </a:path>
              <a:path w="20102195" h="2336800">
                <a:moveTo>
                  <a:pt x="7707295" y="50800"/>
                </a:moveTo>
                <a:lnTo>
                  <a:pt x="3259724" y="50800"/>
                </a:lnTo>
                <a:lnTo>
                  <a:pt x="3208665" y="63500"/>
                </a:lnTo>
                <a:lnTo>
                  <a:pt x="7814092" y="63500"/>
                </a:lnTo>
                <a:lnTo>
                  <a:pt x="7707295" y="50800"/>
                </a:lnTo>
                <a:close/>
              </a:path>
              <a:path w="20102195" h="2336800">
                <a:moveTo>
                  <a:pt x="7279913" y="38100"/>
                </a:moveTo>
                <a:lnTo>
                  <a:pt x="3464392" y="38100"/>
                </a:lnTo>
                <a:lnTo>
                  <a:pt x="3413163" y="50800"/>
                </a:lnTo>
                <a:lnTo>
                  <a:pt x="7386783" y="50800"/>
                </a:lnTo>
                <a:lnTo>
                  <a:pt x="7279913" y="38100"/>
                </a:lnTo>
                <a:close/>
              </a:path>
              <a:path w="20102195" h="2336800">
                <a:moveTo>
                  <a:pt x="6959230" y="25400"/>
                </a:moveTo>
                <a:lnTo>
                  <a:pt x="3721120" y="25400"/>
                </a:lnTo>
                <a:lnTo>
                  <a:pt x="3669701" y="38100"/>
                </a:lnTo>
                <a:lnTo>
                  <a:pt x="7066134" y="38100"/>
                </a:lnTo>
                <a:lnTo>
                  <a:pt x="6959230" y="25400"/>
                </a:lnTo>
                <a:close/>
              </a:path>
              <a:path w="20102195" h="2336800">
                <a:moveTo>
                  <a:pt x="6531565" y="12700"/>
                </a:moveTo>
                <a:lnTo>
                  <a:pt x="4030330" y="12700"/>
                </a:lnTo>
                <a:lnTo>
                  <a:pt x="3978717" y="25400"/>
                </a:lnTo>
                <a:lnTo>
                  <a:pt x="6585025" y="25400"/>
                </a:lnTo>
                <a:lnTo>
                  <a:pt x="6531565" y="12700"/>
                </a:lnTo>
                <a:close/>
              </a:path>
              <a:path w="20102195" h="2336800">
                <a:moveTo>
                  <a:pt x="6003116" y="0"/>
                </a:moveTo>
                <a:lnTo>
                  <a:pt x="4495996" y="0"/>
                </a:lnTo>
                <a:lnTo>
                  <a:pt x="4444165" y="12700"/>
                </a:lnTo>
                <a:lnTo>
                  <a:pt x="6055062" y="12700"/>
                </a:lnTo>
                <a:lnTo>
                  <a:pt x="6003116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3" y="8696501"/>
            <a:ext cx="20101591" cy="26106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2217" y="2035029"/>
            <a:ext cx="373242" cy="1098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21" y="2201049"/>
            <a:ext cx="313968" cy="109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668" y="2221194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95"/>
                </a:lnTo>
              </a:path>
            </a:pathLst>
          </a:custGeom>
          <a:ln w="1976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8827" y="2266207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44" y="44449"/>
                </a:lnTo>
                <a:lnTo>
                  <a:pt x="19944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8827" y="2247157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8827" y="2201437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44" y="45720"/>
                </a:lnTo>
                <a:lnTo>
                  <a:pt x="19944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2473" y="2266328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2473" y="2201437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2225" y="2363974"/>
            <a:ext cx="325358" cy="115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3453" y="2387214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95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0634" y="2367261"/>
            <a:ext cx="134227" cy="1092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611" y="1041728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82" y="93001"/>
                </a:moveTo>
                <a:lnTo>
                  <a:pt x="362361" y="93001"/>
                </a:lnTo>
                <a:lnTo>
                  <a:pt x="385512" y="95311"/>
                </a:lnTo>
                <a:lnTo>
                  <a:pt x="395608" y="107328"/>
                </a:lnTo>
                <a:lnTo>
                  <a:pt x="381373" y="144553"/>
                </a:lnTo>
                <a:lnTo>
                  <a:pt x="346460" y="181138"/>
                </a:lnTo>
                <a:lnTo>
                  <a:pt x="310414" y="215559"/>
                </a:lnTo>
                <a:lnTo>
                  <a:pt x="272911" y="247775"/>
                </a:lnTo>
                <a:lnTo>
                  <a:pt x="233627" y="277745"/>
                </a:lnTo>
                <a:lnTo>
                  <a:pt x="192236" y="305429"/>
                </a:lnTo>
                <a:lnTo>
                  <a:pt x="148415" y="330786"/>
                </a:lnTo>
                <a:lnTo>
                  <a:pt x="113172" y="349123"/>
                </a:lnTo>
                <a:lnTo>
                  <a:pt x="77347" y="366330"/>
                </a:lnTo>
                <a:lnTo>
                  <a:pt x="40207" y="381749"/>
                </a:lnTo>
                <a:lnTo>
                  <a:pt x="22331" y="391294"/>
                </a:lnTo>
                <a:lnTo>
                  <a:pt x="7243" y="403937"/>
                </a:lnTo>
                <a:lnTo>
                  <a:pt x="0" y="418073"/>
                </a:lnTo>
                <a:lnTo>
                  <a:pt x="4338" y="428335"/>
                </a:lnTo>
                <a:lnTo>
                  <a:pt x="16395" y="434559"/>
                </a:lnTo>
                <a:lnTo>
                  <a:pt x="32307" y="436581"/>
                </a:lnTo>
                <a:lnTo>
                  <a:pt x="77357" y="431849"/>
                </a:lnTo>
                <a:lnTo>
                  <a:pt x="121537" y="420162"/>
                </a:lnTo>
                <a:lnTo>
                  <a:pt x="164645" y="404223"/>
                </a:lnTo>
                <a:lnTo>
                  <a:pt x="206479" y="386735"/>
                </a:lnTo>
                <a:lnTo>
                  <a:pt x="246707" y="369100"/>
                </a:lnTo>
                <a:lnTo>
                  <a:pt x="286302" y="350147"/>
                </a:lnTo>
                <a:lnTo>
                  <a:pt x="325045" y="329549"/>
                </a:lnTo>
                <a:lnTo>
                  <a:pt x="362717" y="306978"/>
                </a:lnTo>
                <a:lnTo>
                  <a:pt x="399780" y="282203"/>
                </a:lnTo>
                <a:lnTo>
                  <a:pt x="435461" y="255137"/>
                </a:lnTo>
                <a:lnTo>
                  <a:pt x="468505" y="225100"/>
                </a:lnTo>
                <a:lnTo>
                  <a:pt x="497659" y="191415"/>
                </a:lnTo>
                <a:lnTo>
                  <a:pt x="521236" y="152445"/>
                </a:lnTo>
                <a:lnTo>
                  <a:pt x="537976" y="105008"/>
                </a:lnTo>
                <a:lnTo>
                  <a:pt x="538082" y="93001"/>
                </a:lnTo>
                <a:close/>
              </a:path>
              <a:path w="538480" h="436880">
                <a:moveTo>
                  <a:pt x="448578" y="0"/>
                </a:moveTo>
                <a:lnTo>
                  <a:pt x="405370" y="7056"/>
                </a:lnTo>
                <a:lnTo>
                  <a:pt x="353980" y="27391"/>
                </a:lnTo>
                <a:lnTo>
                  <a:pt x="308542" y="55753"/>
                </a:lnTo>
                <a:lnTo>
                  <a:pt x="267727" y="90345"/>
                </a:lnTo>
                <a:lnTo>
                  <a:pt x="230209" y="129373"/>
                </a:lnTo>
                <a:lnTo>
                  <a:pt x="194659" y="171041"/>
                </a:lnTo>
                <a:lnTo>
                  <a:pt x="177616" y="200565"/>
                </a:lnTo>
                <a:lnTo>
                  <a:pt x="180410" y="209412"/>
                </a:lnTo>
                <a:lnTo>
                  <a:pt x="203452" y="208367"/>
                </a:lnTo>
                <a:lnTo>
                  <a:pt x="235441" y="187294"/>
                </a:lnTo>
                <a:lnTo>
                  <a:pt x="266185" y="160793"/>
                </a:lnTo>
                <a:lnTo>
                  <a:pt x="285493" y="143464"/>
                </a:lnTo>
                <a:lnTo>
                  <a:pt x="321088" y="112991"/>
                </a:lnTo>
                <a:lnTo>
                  <a:pt x="340626" y="100036"/>
                </a:lnTo>
                <a:lnTo>
                  <a:pt x="362361" y="93001"/>
                </a:lnTo>
                <a:lnTo>
                  <a:pt x="538082" y="93001"/>
                </a:lnTo>
                <a:lnTo>
                  <a:pt x="538390" y="57930"/>
                </a:lnTo>
                <a:lnTo>
                  <a:pt x="512987" y="20038"/>
                </a:lnTo>
                <a:lnTo>
                  <a:pt x="498983" y="11903"/>
                </a:lnTo>
                <a:lnTo>
                  <a:pt x="482203" y="5406"/>
                </a:lnTo>
                <a:lnTo>
                  <a:pt x="464713" y="1215"/>
                </a:lnTo>
                <a:lnTo>
                  <a:pt x="448578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654" y="1381749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87" y="93367"/>
                </a:moveTo>
                <a:lnTo>
                  <a:pt x="2334" y="93556"/>
                </a:lnTo>
                <a:lnTo>
                  <a:pt x="0" y="99555"/>
                </a:lnTo>
                <a:lnTo>
                  <a:pt x="193" y="110702"/>
                </a:lnTo>
                <a:lnTo>
                  <a:pt x="35452" y="146146"/>
                </a:lnTo>
                <a:lnTo>
                  <a:pt x="69329" y="166256"/>
                </a:lnTo>
                <a:lnTo>
                  <a:pt x="133464" y="190036"/>
                </a:lnTo>
                <a:lnTo>
                  <a:pt x="200638" y="203015"/>
                </a:lnTo>
                <a:lnTo>
                  <a:pt x="251138" y="208271"/>
                </a:lnTo>
                <a:lnTo>
                  <a:pt x="271402" y="208815"/>
                </a:lnTo>
                <a:lnTo>
                  <a:pt x="274742" y="208784"/>
                </a:lnTo>
                <a:lnTo>
                  <a:pt x="322768" y="205679"/>
                </a:lnTo>
                <a:lnTo>
                  <a:pt x="370110" y="199979"/>
                </a:lnTo>
                <a:lnTo>
                  <a:pt x="434855" y="190030"/>
                </a:lnTo>
                <a:lnTo>
                  <a:pt x="497679" y="176117"/>
                </a:lnTo>
                <a:lnTo>
                  <a:pt x="558027" y="157268"/>
                </a:lnTo>
                <a:lnTo>
                  <a:pt x="604096" y="138990"/>
                </a:lnTo>
                <a:lnTo>
                  <a:pt x="605471" y="138358"/>
                </a:lnTo>
                <a:lnTo>
                  <a:pt x="238902" y="138358"/>
                </a:lnTo>
                <a:lnTo>
                  <a:pt x="198187" y="138133"/>
                </a:lnTo>
                <a:lnTo>
                  <a:pt x="157640" y="135266"/>
                </a:lnTo>
                <a:lnTo>
                  <a:pt x="111626" y="127938"/>
                </a:lnTo>
                <a:lnTo>
                  <a:pt x="62994" y="114576"/>
                </a:lnTo>
                <a:lnTo>
                  <a:pt x="16206" y="95796"/>
                </a:lnTo>
                <a:lnTo>
                  <a:pt x="11087" y="9336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64"/>
                </a:lnTo>
                <a:lnTo>
                  <a:pt x="735326" y="4884"/>
                </a:lnTo>
                <a:lnTo>
                  <a:pt x="713972" y="16709"/>
                </a:lnTo>
                <a:lnTo>
                  <a:pt x="672424" y="36479"/>
                </a:lnTo>
                <a:lnTo>
                  <a:pt x="630505" y="55160"/>
                </a:lnTo>
                <a:lnTo>
                  <a:pt x="587952" y="72304"/>
                </a:lnTo>
                <a:lnTo>
                  <a:pt x="544501" y="87462"/>
                </a:lnTo>
                <a:lnTo>
                  <a:pt x="489552" y="103194"/>
                </a:lnTo>
                <a:lnTo>
                  <a:pt x="433785" y="115730"/>
                </a:lnTo>
                <a:lnTo>
                  <a:pt x="377120" y="125523"/>
                </a:lnTo>
                <a:lnTo>
                  <a:pt x="320086" y="132827"/>
                </a:lnTo>
                <a:lnTo>
                  <a:pt x="279598" y="136427"/>
                </a:lnTo>
                <a:lnTo>
                  <a:pt x="238902" y="138358"/>
                </a:lnTo>
                <a:lnTo>
                  <a:pt x="605471" y="138358"/>
                </a:lnTo>
                <a:lnTo>
                  <a:pt x="652254" y="115092"/>
                </a:lnTo>
                <a:lnTo>
                  <a:pt x="702500" y="83591"/>
                </a:lnTo>
                <a:lnTo>
                  <a:pt x="750092" y="48180"/>
                </a:lnTo>
                <a:lnTo>
                  <a:pt x="772530" y="15729"/>
                </a:lnTo>
                <a:lnTo>
                  <a:pt x="769926" y="8681"/>
                </a:lnTo>
                <a:lnTo>
                  <a:pt x="765018" y="3074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3410" y="1323750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18"/>
                </a:lnTo>
                <a:lnTo>
                  <a:pt x="664297" y="8361"/>
                </a:lnTo>
                <a:lnTo>
                  <a:pt x="657621" y="17044"/>
                </a:lnTo>
                <a:lnTo>
                  <a:pt x="651638" y="26415"/>
                </a:lnTo>
                <a:lnTo>
                  <a:pt x="645721" y="35126"/>
                </a:lnTo>
                <a:lnTo>
                  <a:pt x="620010" y="65815"/>
                </a:lnTo>
                <a:lnTo>
                  <a:pt x="591928" y="94260"/>
                </a:lnTo>
                <a:lnTo>
                  <a:pt x="561718" y="120452"/>
                </a:lnTo>
                <a:lnTo>
                  <a:pt x="529624" y="144387"/>
                </a:lnTo>
                <a:lnTo>
                  <a:pt x="495584" y="166422"/>
                </a:lnTo>
                <a:lnTo>
                  <a:pt x="460415" y="186487"/>
                </a:lnTo>
                <a:lnTo>
                  <a:pt x="424311" y="204844"/>
                </a:lnTo>
                <a:lnTo>
                  <a:pt x="387468" y="221757"/>
                </a:lnTo>
                <a:lnTo>
                  <a:pt x="349333" y="237647"/>
                </a:lnTo>
                <a:lnTo>
                  <a:pt x="310617" y="252130"/>
                </a:lnTo>
                <a:lnTo>
                  <a:pt x="271409" y="265226"/>
                </a:lnTo>
                <a:lnTo>
                  <a:pt x="231796" y="276952"/>
                </a:lnTo>
                <a:lnTo>
                  <a:pt x="185773" y="288618"/>
                </a:lnTo>
                <a:lnTo>
                  <a:pt x="139287" y="298321"/>
                </a:lnTo>
                <a:lnTo>
                  <a:pt x="84058" y="307445"/>
                </a:lnTo>
                <a:lnTo>
                  <a:pt x="28508" y="314371"/>
                </a:lnTo>
                <a:lnTo>
                  <a:pt x="20165" y="316158"/>
                </a:lnTo>
                <a:lnTo>
                  <a:pt x="10889" y="319988"/>
                </a:lnTo>
                <a:lnTo>
                  <a:pt x="3295" y="325796"/>
                </a:lnTo>
                <a:lnTo>
                  <a:pt x="0" y="333519"/>
                </a:lnTo>
                <a:lnTo>
                  <a:pt x="8416" y="348749"/>
                </a:lnTo>
                <a:lnTo>
                  <a:pt x="52413" y="361524"/>
                </a:lnTo>
                <a:lnTo>
                  <a:pt x="96969" y="363651"/>
                </a:lnTo>
                <a:lnTo>
                  <a:pt x="137823" y="362076"/>
                </a:lnTo>
                <a:lnTo>
                  <a:pt x="178771" y="357734"/>
                </a:lnTo>
                <a:lnTo>
                  <a:pt x="219317" y="351153"/>
                </a:lnTo>
                <a:lnTo>
                  <a:pt x="258964" y="342858"/>
                </a:lnTo>
                <a:lnTo>
                  <a:pt x="309946" y="329469"/>
                </a:lnTo>
                <a:lnTo>
                  <a:pt x="359981" y="312902"/>
                </a:lnTo>
                <a:lnTo>
                  <a:pt x="408865" y="293198"/>
                </a:lnTo>
                <a:lnTo>
                  <a:pt x="456389" y="270398"/>
                </a:lnTo>
                <a:lnTo>
                  <a:pt x="495972" y="248370"/>
                </a:lnTo>
                <a:lnTo>
                  <a:pt x="544870" y="217019"/>
                </a:lnTo>
                <a:lnTo>
                  <a:pt x="579429" y="191132"/>
                </a:lnTo>
                <a:lnTo>
                  <a:pt x="611477" y="162354"/>
                </a:lnTo>
                <a:lnTo>
                  <a:pt x="639931" y="130158"/>
                </a:lnTo>
                <a:lnTo>
                  <a:pt x="661109" y="98384"/>
                </a:lnTo>
                <a:lnTo>
                  <a:pt x="681801" y="55290"/>
                </a:lnTo>
                <a:lnTo>
                  <a:pt x="688950" y="21222"/>
                </a:lnTo>
                <a:lnTo>
                  <a:pt x="688270" y="12770"/>
                </a:lnTo>
                <a:lnTo>
                  <a:pt x="685718" y="4690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2907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5" y="0"/>
                </a:moveTo>
                <a:lnTo>
                  <a:pt x="451977" y="1572"/>
                </a:lnTo>
                <a:lnTo>
                  <a:pt x="446194" y="6653"/>
                </a:lnTo>
                <a:lnTo>
                  <a:pt x="441300" y="13029"/>
                </a:lnTo>
                <a:lnTo>
                  <a:pt x="437793" y="18489"/>
                </a:lnTo>
                <a:lnTo>
                  <a:pt x="414939" y="50790"/>
                </a:lnTo>
                <a:lnTo>
                  <a:pt x="388728" y="80335"/>
                </a:lnTo>
                <a:lnTo>
                  <a:pt x="359692" y="107167"/>
                </a:lnTo>
                <a:lnTo>
                  <a:pt x="328365" y="131330"/>
                </a:lnTo>
                <a:lnTo>
                  <a:pt x="289805" y="156206"/>
                </a:lnTo>
                <a:lnTo>
                  <a:pt x="246295" y="178640"/>
                </a:lnTo>
                <a:lnTo>
                  <a:pt x="201183" y="196686"/>
                </a:lnTo>
                <a:lnTo>
                  <a:pt x="154802" y="211419"/>
                </a:lnTo>
                <a:lnTo>
                  <a:pt x="107488" y="223912"/>
                </a:lnTo>
                <a:lnTo>
                  <a:pt x="52313" y="237554"/>
                </a:lnTo>
                <a:lnTo>
                  <a:pt x="38720" y="240555"/>
                </a:lnTo>
                <a:lnTo>
                  <a:pt x="24116" y="244312"/>
                </a:lnTo>
                <a:lnTo>
                  <a:pt x="10898" y="250448"/>
                </a:lnTo>
                <a:lnTo>
                  <a:pt x="1462" y="260587"/>
                </a:lnTo>
                <a:lnTo>
                  <a:pt x="0" y="271598"/>
                </a:lnTo>
                <a:lnTo>
                  <a:pt x="5848" y="280763"/>
                </a:lnTo>
                <a:lnTo>
                  <a:pt x="43536" y="293326"/>
                </a:lnTo>
                <a:lnTo>
                  <a:pt x="60804" y="293996"/>
                </a:lnTo>
                <a:lnTo>
                  <a:pt x="98752" y="290496"/>
                </a:lnTo>
                <a:lnTo>
                  <a:pt x="136163" y="281592"/>
                </a:lnTo>
                <a:lnTo>
                  <a:pt x="172661" y="269040"/>
                </a:lnTo>
                <a:lnTo>
                  <a:pt x="237156" y="241367"/>
                </a:lnTo>
                <a:lnTo>
                  <a:pt x="293775" y="210747"/>
                </a:lnTo>
                <a:lnTo>
                  <a:pt x="340073" y="178021"/>
                </a:lnTo>
                <a:lnTo>
                  <a:pt x="377101" y="145683"/>
                </a:lnTo>
                <a:lnTo>
                  <a:pt x="406474" y="114835"/>
                </a:lnTo>
                <a:lnTo>
                  <a:pt x="440337" y="72753"/>
                </a:lnTo>
                <a:lnTo>
                  <a:pt x="462530" y="32104"/>
                </a:lnTo>
                <a:lnTo>
                  <a:pt x="465610" y="11171"/>
                </a:lnTo>
                <a:lnTo>
                  <a:pt x="465212" y="1067"/>
                </a:lnTo>
                <a:lnTo>
                  <a:pt x="4581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9263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0" y="10350"/>
                </a:moveTo>
                <a:lnTo>
                  <a:pt x="5989" y="11373"/>
                </a:lnTo>
                <a:lnTo>
                  <a:pt x="0" y="20237"/>
                </a:lnTo>
                <a:lnTo>
                  <a:pt x="2765" y="34298"/>
                </a:lnTo>
                <a:lnTo>
                  <a:pt x="38831" y="57844"/>
                </a:lnTo>
                <a:lnTo>
                  <a:pt x="77647" y="72107"/>
                </a:lnTo>
                <a:lnTo>
                  <a:pt x="117175" y="84132"/>
                </a:lnTo>
                <a:lnTo>
                  <a:pt x="157347" y="93704"/>
                </a:lnTo>
                <a:lnTo>
                  <a:pt x="198094" y="100612"/>
                </a:lnTo>
                <a:lnTo>
                  <a:pt x="239248" y="105004"/>
                </a:lnTo>
                <a:lnTo>
                  <a:pt x="280637" y="106915"/>
                </a:lnTo>
                <a:lnTo>
                  <a:pt x="301125" y="106777"/>
                </a:lnTo>
                <a:lnTo>
                  <a:pt x="341973" y="104032"/>
                </a:lnTo>
                <a:lnTo>
                  <a:pt x="388489" y="96399"/>
                </a:lnTo>
                <a:lnTo>
                  <a:pt x="439891" y="82908"/>
                </a:lnTo>
                <a:lnTo>
                  <a:pt x="481669" y="69048"/>
                </a:lnTo>
                <a:lnTo>
                  <a:pt x="499613" y="62271"/>
                </a:lnTo>
                <a:lnTo>
                  <a:pt x="211333" y="62271"/>
                </a:lnTo>
                <a:lnTo>
                  <a:pt x="161590" y="58636"/>
                </a:lnTo>
                <a:lnTo>
                  <a:pt x="113772" y="48379"/>
                </a:lnTo>
                <a:lnTo>
                  <a:pt x="95010" y="41598"/>
                </a:lnTo>
                <a:lnTo>
                  <a:pt x="76940" y="33592"/>
                </a:lnTo>
                <a:lnTo>
                  <a:pt x="58959" y="25189"/>
                </a:lnTo>
                <a:lnTo>
                  <a:pt x="40737" y="17337"/>
                </a:lnTo>
                <a:lnTo>
                  <a:pt x="30595" y="13546"/>
                </a:lnTo>
                <a:lnTo>
                  <a:pt x="17600" y="10350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5" y="2535"/>
                </a:lnTo>
                <a:lnTo>
                  <a:pt x="480277" y="8052"/>
                </a:lnTo>
                <a:lnTo>
                  <a:pt x="441240" y="22174"/>
                </a:lnTo>
                <a:lnTo>
                  <a:pt x="420786" y="29024"/>
                </a:lnTo>
                <a:lnTo>
                  <a:pt x="379445" y="41365"/>
                </a:lnTo>
                <a:lnTo>
                  <a:pt x="334410" y="51692"/>
                </a:lnTo>
                <a:lnTo>
                  <a:pt x="261375" y="60778"/>
                </a:lnTo>
                <a:lnTo>
                  <a:pt x="211333" y="62271"/>
                </a:lnTo>
                <a:lnTo>
                  <a:pt x="499613" y="62271"/>
                </a:lnTo>
                <a:lnTo>
                  <a:pt x="534968" y="41598"/>
                </a:lnTo>
                <a:lnTo>
                  <a:pt x="547213" y="19829"/>
                </a:lnTo>
                <a:lnTo>
                  <a:pt x="545511" y="10540"/>
                </a:lnTo>
                <a:lnTo>
                  <a:pt x="539235" y="4327"/>
                </a:lnTo>
                <a:lnTo>
                  <a:pt x="530329" y="909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6124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78" y="6403"/>
                </a:moveTo>
                <a:lnTo>
                  <a:pt x="0" y="12894"/>
                </a:lnTo>
                <a:lnTo>
                  <a:pt x="5076" y="21169"/>
                </a:lnTo>
                <a:lnTo>
                  <a:pt x="83230" y="45292"/>
                </a:lnTo>
                <a:lnTo>
                  <a:pt x="123932" y="51947"/>
                </a:lnTo>
                <a:lnTo>
                  <a:pt x="165064" y="54717"/>
                </a:lnTo>
                <a:lnTo>
                  <a:pt x="206303" y="53338"/>
                </a:lnTo>
                <a:lnTo>
                  <a:pt x="228350" y="50952"/>
                </a:lnTo>
                <a:lnTo>
                  <a:pt x="256008" y="44562"/>
                </a:lnTo>
                <a:lnTo>
                  <a:pt x="275086" y="31572"/>
                </a:lnTo>
                <a:lnTo>
                  <a:pt x="273344" y="21107"/>
                </a:lnTo>
                <a:lnTo>
                  <a:pt x="123192" y="21107"/>
                </a:lnTo>
                <a:lnTo>
                  <a:pt x="78780" y="17593"/>
                </a:lnTo>
                <a:lnTo>
                  <a:pt x="34863" y="10120"/>
                </a:lnTo>
                <a:lnTo>
                  <a:pt x="27330" y="8337"/>
                </a:lnTo>
                <a:lnTo>
                  <a:pt x="16578" y="6403"/>
                </a:lnTo>
                <a:close/>
              </a:path>
              <a:path w="275589" h="55244">
                <a:moveTo>
                  <a:pt x="242529" y="0"/>
                </a:moveTo>
                <a:lnTo>
                  <a:pt x="225770" y="4094"/>
                </a:lnTo>
                <a:lnTo>
                  <a:pt x="211003" y="9104"/>
                </a:lnTo>
                <a:lnTo>
                  <a:pt x="167475" y="18874"/>
                </a:lnTo>
                <a:lnTo>
                  <a:pt x="123192" y="21107"/>
                </a:lnTo>
                <a:lnTo>
                  <a:pt x="273344" y="21107"/>
                </a:lnTo>
                <a:lnTo>
                  <a:pt x="271392" y="9387"/>
                </a:lnTo>
                <a:lnTo>
                  <a:pt x="258621" y="528"/>
                </a:lnTo>
                <a:lnTo>
                  <a:pt x="242529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5531" y="1835805"/>
            <a:ext cx="247997" cy="1382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8251" y="1204181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8" y="0"/>
                </a:moveTo>
                <a:lnTo>
                  <a:pt x="149059" y="2723"/>
                </a:lnTo>
                <a:lnTo>
                  <a:pt x="99901" y="13751"/>
                </a:lnTo>
                <a:lnTo>
                  <a:pt x="55651" y="35433"/>
                </a:lnTo>
                <a:lnTo>
                  <a:pt x="18855" y="70117"/>
                </a:lnTo>
                <a:lnTo>
                  <a:pt x="1163" y="109028"/>
                </a:lnTo>
                <a:lnTo>
                  <a:pt x="0" y="122590"/>
                </a:lnTo>
                <a:lnTo>
                  <a:pt x="15325" y="161594"/>
                </a:lnTo>
                <a:lnTo>
                  <a:pt x="49945" y="189979"/>
                </a:lnTo>
                <a:lnTo>
                  <a:pt x="92974" y="209171"/>
                </a:lnTo>
                <a:lnTo>
                  <a:pt x="133528" y="220596"/>
                </a:lnTo>
                <a:lnTo>
                  <a:pt x="194554" y="228968"/>
                </a:lnTo>
                <a:lnTo>
                  <a:pt x="225406" y="229573"/>
                </a:lnTo>
                <a:lnTo>
                  <a:pt x="256138" y="228019"/>
                </a:lnTo>
                <a:lnTo>
                  <a:pt x="310718" y="221230"/>
                </a:lnTo>
                <a:lnTo>
                  <a:pt x="364686" y="210608"/>
                </a:lnTo>
                <a:lnTo>
                  <a:pt x="411109" y="197880"/>
                </a:lnTo>
                <a:lnTo>
                  <a:pt x="456944" y="181898"/>
                </a:lnTo>
                <a:lnTo>
                  <a:pt x="501971" y="163619"/>
                </a:lnTo>
                <a:lnTo>
                  <a:pt x="545967" y="144001"/>
                </a:lnTo>
                <a:lnTo>
                  <a:pt x="578843" y="125458"/>
                </a:lnTo>
                <a:lnTo>
                  <a:pt x="229030" y="125458"/>
                </a:lnTo>
                <a:lnTo>
                  <a:pt x="204333" y="125059"/>
                </a:lnTo>
                <a:lnTo>
                  <a:pt x="180356" y="121286"/>
                </a:lnTo>
                <a:lnTo>
                  <a:pt x="159022" y="111660"/>
                </a:lnTo>
                <a:lnTo>
                  <a:pt x="146504" y="97442"/>
                </a:lnTo>
                <a:lnTo>
                  <a:pt x="144351" y="81589"/>
                </a:lnTo>
                <a:lnTo>
                  <a:pt x="151884" y="67153"/>
                </a:lnTo>
                <a:lnTo>
                  <a:pt x="202061" y="49929"/>
                </a:lnTo>
                <a:lnTo>
                  <a:pt x="236444" y="47492"/>
                </a:lnTo>
                <a:lnTo>
                  <a:pt x="422762" y="47492"/>
                </a:lnTo>
                <a:lnTo>
                  <a:pt x="420559" y="43888"/>
                </a:lnTo>
                <a:lnTo>
                  <a:pt x="376791" y="26048"/>
                </a:lnTo>
                <a:lnTo>
                  <a:pt x="325969" y="14674"/>
                </a:lnTo>
                <a:lnTo>
                  <a:pt x="251914" y="3233"/>
                </a:lnTo>
                <a:lnTo>
                  <a:pt x="200578" y="0"/>
                </a:lnTo>
                <a:close/>
              </a:path>
              <a:path w="622300" h="229869">
                <a:moveTo>
                  <a:pt x="583355" y="64640"/>
                </a:moveTo>
                <a:lnTo>
                  <a:pt x="560936" y="68888"/>
                </a:lnTo>
                <a:lnTo>
                  <a:pt x="517762" y="83183"/>
                </a:lnTo>
                <a:lnTo>
                  <a:pt x="493254" y="89865"/>
                </a:lnTo>
                <a:lnTo>
                  <a:pt x="443915" y="101996"/>
                </a:lnTo>
                <a:lnTo>
                  <a:pt x="377880" y="114546"/>
                </a:lnTo>
                <a:lnTo>
                  <a:pt x="336200" y="120067"/>
                </a:lnTo>
                <a:lnTo>
                  <a:pt x="294317" y="123610"/>
                </a:lnTo>
                <a:lnTo>
                  <a:pt x="252526" y="124967"/>
                </a:lnTo>
                <a:lnTo>
                  <a:pt x="229030" y="125458"/>
                </a:lnTo>
                <a:lnTo>
                  <a:pt x="578843" y="125458"/>
                </a:lnTo>
                <a:lnTo>
                  <a:pt x="603114" y="109159"/>
                </a:lnTo>
                <a:lnTo>
                  <a:pt x="621929" y="85414"/>
                </a:lnTo>
                <a:lnTo>
                  <a:pt x="605068" y="66945"/>
                </a:lnTo>
                <a:lnTo>
                  <a:pt x="583355" y="64640"/>
                </a:lnTo>
                <a:close/>
              </a:path>
              <a:path w="622300" h="229869">
                <a:moveTo>
                  <a:pt x="422762" y="47492"/>
                </a:moveTo>
                <a:lnTo>
                  <a:pt x="236444" y="47492"/>
                </a:lnTo>
                <a:lnTo>
                  <a:pt x="275992" y="48194"/>
                </a:lnTo>
                <a:lnTo>
                  <a:pt x="315398" y="50840"/>
                </a:lnTo>
                <a:lnTo>
                  <a:pt x="354769" y="54188"/>
                </a:lnTo>
                <a:lnTo>
                  <a:pt x="394210" y="56999"/>
                </a:lnTo>
                <a:lnTo>
                  <a:pt x="401182" y="57770"/>
                </a:lnTo>
                <a:lnTo>
                  <a:pt x="409739" y="58536"/>
                </a:lnTo>
                <a:lnTo>
                  <a:pt x="417696" y="57872"/>
                </a:lnTo>
                <a:lnTo>
                  <a:pt x="422866" y="54350"/>
                </a:lnTo>
                <a:lnTo>
                  <a:pt x="423651" y="52957"/>
                </a:lnTo>
                <a:lnTo>
                  <a:pt x="423944" y="51157"/>
                </a:lnTo>
                <a:lnTo>
                  <a:pt x="423588" y="48843"/>
                </a:lnTo>
                <a:lnTo>
                  <a:pt x="422762" y="47492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0262" y="1915929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32" y="0"/>
                </a:moveTo>
                <a:lnTo>
                  <a:pt x="0" y="0"/>
                </a:lnTo>
                <a:lnTo>
                  <a:pt x="0" y="657363"/>
                </a:lnTo>
                <a:lnTo>
                  <a:pt x="229901" y="657363"/>
                </a:lnTo>
                <a:lnTo>
                  <a:pt x="275550" y="653137"/>
                </a:lnTo>
                <a:lnTo>
                  <a:pt x="317814" y="640456"/>
                </a:lnTo>
                <a:lnTo>
                  <a:pt x="356694" y="619321"/>
                </a:lnTo>
                <a:lnTo>
                  <a:pt x="392190" y="589730"/>
                </a:lnTo>
                <a:lnTo>
                  <a:pt x="421775" y="554239"/>
                </a:lnTo>
                <a:lnTo>
                  <a:pt x="437231" y="525803"/>
                </a:lnTo>
                <a:lnTo>
                  <a:pt x="131131" y="525803"/>
                </a:lnTo>
                <a:lnTo>
                  <a:pt x="131131" y="337287"/>
                </a:lnTo>
                <a:lnTo>
                  <a:pt x="440814" y="337287"/>
                </a:lnTo>
                <a:lnTo>
                  <a:pt x="439488" y="333356"/>
                </a:lnTo>
                <a:lnTo>
                  <a:pt x="416576" y="294613"/>
                </a:lnTo>
                <a:lnTo>
                  <a:pt x="387380" y="261849"/>
                </a:lnTo>
                <a:lnTo>
                  <a:pt x="353564" y="235391"/>
                </a:lnTo>
                <a:lnTo>
                  <a:pt x="316788" y="215568"/>
                </a:lnTo>
                <a:lnTo>
                  <a:pt x="318453" y="210239"/>
                </a:lnTo>
                <a:lnTo>
                  <a:pt x="131131" y="210239"/>
                </a:lnTo>
                <a:lnTo>
                  <a:pt x="131131" y="131152"/>
                </a:lnTo>
                <a:lnTo>
                  <a:pt x="323617" y="131152"/>
                </a:lnTo>
                <a:lnTo>
                  <a:pt x="321676" y="118680"/>
                </a:lnTo>
                <a:lnTo>
                  <a:pt x="304607" y="80327"/>
                </a:lnTo>
                <a:lnTo>
                  <a:pt x="278681" y="47643"/>
                </a:lnTo>
                <a:lnTo>
                  <a:pt x="245516" y="22267"/>
                </a:lnTo>
                <a:lnTo>
                  <a:pt x="206728" y="5840"/>
                </a:lnTo>
                <a:lnTo>
                  <a:pt x="163932" y="0"/>
                </a:lnTo>
                <a:close/>
              </a:path>
              <a:path w="460375" h="657860">
                <a:moveTo>
                  <a:pt x="440814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9"/>
                </a:lnTo>
                <a:lnTo>
                  <a:pt x="311842" y="373001"/>
                </a:lnTo>
                <a:lnTo>
                  <a:pt x="328273" y="427860"/>
                </a:lnTo>
                <a:lnTo>
                  <a:pt x="320446" y="465813"/>
                </a:lnTo>
                <a:lnTo>
                  <a:pt x="299169" y="496964"/>
                </a:lnTo>
                <a:lnTo>
                  <a:pt x="267749" y="518049"/>
                </a:lnTo>
                <a:lnTo>
                  <a:pt x="229493" y="525803"/>
                </a:lnTo>
                <a:lnTo>
                  <a:pt x="437231" y="525803"/>
                </a:lnTo>
                <a:lnTo>
                  <a:pt x="442907" y="515360"/>
                </a:lnTo>
                <a:lnTo>
                  <a:pt x="455586" y="473100"/>
                </a:lnTo>
                <a:lnTo>
                  <a:pt x="459813" y="427462"/>
                </a:lnTo>
                <a:lnTo>
                  <a:pt x="454455" y="377749"/>
                </a:lnTo>
                <a:lnTo>
                  <a:pt x="440814" y="337287"/>
                </a:lnTo>
                <a:close/>
              </a:path>
              <a:path w="460375" h="657860">
                <a:moveTo>
                  <a:pt x="323617" y="131152"/>
                </a:moveTo>
                <a:lnTo>
                  <a:pt x="163932" y="131152"/>
                </a:lnTo>
                <a:lnTo>
                  <a:pt x="179476" y="134377"/>
                </a:lnTo>
                <a:lnTo>
                  <a:pt x="192104" y="143134"/>
                </a:lnTo>
                <a:lnTo>
                  <a:pt x="200585" y="156045"/>
                </a:lnTo>
                <a:lnTo>
                  <a:pt x="203685" y="171732"/>
                </a:lnTo>
                <a:lnTo>
                  <a:pt x="200585" y="186905"/>
                </a:lnTo>
                <a:lnTo>
                  <a:pt x="192104" y="199124"/>
                </a:lnTo>
                <a:lnTo>
                  <a:pt x="179476" y="207274"/>
                </a:lnTo>
                <a:lnTo>
                  <a:pt x="163932" y="210239"/>
                </a:lnTo>
                <a:lnTo>
                  <a:pt x="318453" y="210239"/>
                </a:lnTo>
                <a:lnTo>
                  <a:pt x="320835" y="202617"/>
                </a:lnTo>
                <a:lnTo>
                  <a:pt x="324533" y="188779"/>
                </a:lnTo>
                <a:lnTo>
                  <a:pt x="327229" y="174709"/>
                </a:lnTo>
                <a:lnTo>
                  <a:pt x="328273" y="161063"/>
                </a:lnTo>
                <a:lnTo>
                  <a:pt x="323617" y="13115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70017" y="2245252"/>
            <a:ext cx="132377" cy="329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0017" y="1913880"/>
            <a:ext cx="132377" cy="2258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00793" y="1913880"/>
            <a:ext cx="132387" cy="2258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9640" y="2126381"/>
            <a:ext cx="651867" cy="448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69518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592" y="0"/>
                </a:moveTo>
                <a:lnTo>
                  <a:pt x="280086" y="3933"/>
                </a:lnTo>
                <a:lnTo>
                  <a:pt x="229751" y="15735"/>
                </a:lnTo>
                <a:lnTo>
                  <a:pt x="182603" y="35407"/>
                </a:lnTo>
                <a:lnTo>
                  <a:pt x="138657" y="62948"/>
                </a:lnTo>
                <a:lnTo>
                  <a:pt x="97932" y="98361"/>
                </a:lnTo>
                <a:lnTo>
                  <a:pt x="62729" y="139276"/>
                </a:lnTo>
                <a:lnTo>
                  <a:pt x="35314" y="183336"/>
                </a:lnTo>
                <a:lnTo>
                  <a:pt x="15708" y="230543"/>
                </a:lnTo>
                <a:lnTo>
                  <a:pt x="3930" y="280900"/>
                </a:lnTo>
                <a:lnTo>
                  <a:pt x="0" y="334408"/>
                </a:lnTo>
                <a:lnTo>
                  <a:pt x="3930" y="387915"/>
                </a:lnTo>
                <a:lnTo>
                  <a:pt x="15708" y="438255"/>
                </a:lnTo>
                <a:lnTo>
                  <a:pt x="35314" y="485406"/>
                </a:lnTo>
                <a:lnTo>
                  <a:pt x="62729" y="529350"/>
                </a:lnTo>
                <a:lnTo>
                  <a:pt x="97932" y="570068"/>
                </a:lnTo>
                <a:lnTo>
                  <a:pt x="138657" y="605280"/>
                </a:lnTo>
                <a:lnTo>
                  <a:pt x="182603" y="632699"/>
                </a:lnTo>
                <a:lnTo>
                  <a:pt x="229751" y="652305"/>
                </a:lnTo>
                <a:lnTo>
                  <a:pt x="280086" y="664081"/>
                </a:lnTo>
                <a:lnTo>
                  <a:pt x="333592" y="668011"/>
                </a:lnTo>
                <a:lnTo>
                  <a:pt x="367493" y="666391"/>
                </a:lnTo>
                <a:lnTo>
                  <a:pt x="432207" y="653320"/>
                </a:lnTo>
                <a:lnTo>
                  <a:pt x="492614" y="627415"/>
                </a:lnTo>
                <a:lnTo>
                  <a:pt x="546093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00" y="534817"/>
                </a:lnTo>
                <a:lnTo>
                  <a:pt x="294028" y="531128"/>
                </a:lnTo>
                <a:lnTo>
                  <a:pt x="257165" y="520112"/>
                </a:lnTo>
                <a:lnTo>
                  <a:pt x="223353" y="501788"/>
                </a:lnTo>
                <a:lnTo>
                  <a:pt x="192619" y="476198"/>
                </a:lnTo>
                <a:lnTo>
                  <a:pt x="167035" y="445470"/>
                </a:lnTo>
                <a:lnTo>
                  <a:pt x="148713" y="411662"/>
                </a:lnTo>
                <a:lnTo>
                  <a:pt x="137692" y="374774"/>
                </a:lnTo>
                <a:lnTo>
                  <a:pt x="134010" y="334806"/>
                </a:lnTo>
                <a:lnTo>
                  <a:pt x="137692" y="295088"/>
                </a:lnTo>
                <a:lnTo>
                  <a:pt x="148713" y="258287"/>
                </a:lnTo>
                <a:lnTo>
                  <a:pt x="167035" y="224402"/>
                </a:lnTo>
                <a:lnTo>
                  <a:pt x="192619" y="193435"/>
                </a:lnTo>
                <a:lnTo>
                  <a:pt x="223353" y="167615"/>
                </a:lnTo>
                <a:lnTo>
                  <a:pt x="257165" y="149173"/>
                </a:lnTo>
                <a:lnTo>
                  <a:pt x="294049" y="138107"/>
                </a:lnTo>
                <a:lnTo>
                  <a:pt x="334000" y="134418"/>
                </a:lnTo>
                <a:lnTo>
                  <a:pt x="534415" y="134418"/>
                </a:lnTo>
                <a:lnTo>
                  <a:pt x="569660" y="99178"/>
                </a:lnTo>
                <a:lnTo>
                  <a:pt x="519862" y="58907"/>
                </a:lnTo>
                <a:lnTo>
                  <a:pt x="462692" y="27870"/>
                </a:lnTo>
                <a:lnTo>
                  <a:pt x="400140" y="7327"/>
                </a:lnTo>
                <a:lnTo>
                  <a:pt x="367422" y="1876"/>
                </a:lnTo>
                <a:lnTo>
                  <a:pt x="33359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33" y="501620"/>
                </a:lnTo>
                <a:lnTo>
                  <a:pt x="410896" y="520063"/>
                </a:lnTo>
                <a:lnTo>
                  <a:pt x="373964" y="531128"/>
                </a:lnTo>
                <a:lnTo>
                  <a:pt x="33400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5" y="134418"/>
                </a:moveTo>
                <a:lnTo>
                  <a:pt x="334000" y="134418"/>
                </a:lnTo>
                <a:lnTo>
                  <a:pt x="373501" y="138107"/>
                </a:lnTo>
                <a:lnTo>
                  <a:pt x="410232" y="149173"/>
                </a:lnTo>
                <a:lnTo>
                  <a:pt x="444195" y="167615"/>
                </a:lnTo>
                <a:lnTo>
                  <a:pt x="475392" y="193435"/>
                </a:lnTo>
                <a:lnTo>
                  <a:pt x="534415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008785" y="2812511"/>
            <a:ext cx="14289405" cy="56940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472565" marR="330200" indent="523240">
              <a:lnSpc>
                <a:spcPts val="2310"/>
              </a:lnSpc>
              <a:spcBef>
                <a:spcPts val="395"/>
              </a:spcBef>
            </a:pP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Desarrollo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estudio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plan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maestro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señalética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vial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para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turismo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médico,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particularmente 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23232"/>
                </a:solidFill>
                <a:latin typeface="Arial"/>
                <a:cs typeface="Arial"/>
              </a:rPr>
              <a:t>área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influencia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Zona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Centro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Río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5" dirty="0">
                <a:solidFill>
                  <a:srgbClr val="323232"/>
                </a:solidFill>
                <a:latin typeface="Arial"/>
                <a:cs typeface="Arial"/>
              </a:rPr>
              <a:t>Tijuana,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95" dirty="0">
                <a:solidFill>
                  <a:srgbClr val="323232"/>
                </a:solidFill>
                <a:latin typeface="Arial"/>
                <a:cs typeface="Arial"/>
              </a:rPr>
              <a:t>B.C.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50">
              <a:latin typeface="Times New Roman"/>
              <a:cs typeface="Times New Roman"/>
            </a:endParaRPr>
          </a:p>
          <a:p>
            <a:pPr marL="46355">
              <a:lnSpc>
                <a:spcPct val="100000"/>
              </a:lnSpc>
            </a:pPr>
            <a:r>
              <a:rPr sz="3300" spc="125" dirty="0">
                <a:solidFill>
                  <a:srgbClr val="236068"/>
                </a:solidFill>
                <a:latin typeface="Arial"/>
                <a:cs typeface="Arial"/>
              </a:rPr>
              <a:t>Objetivo</a:t>
            </a:r>
            <a:endParaRPr sz="330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450"/>
              </a:spcBef>
            </a:pP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Facilitar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internación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desplazamiento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turistas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sector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turismo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visitan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nuestro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Estado.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300" spc="55" dirty="0">
                <a:solidFill>
                  <a:srgbClr val="236068"/>
                </a:solidFill>
                <a:latin typeface="Arial"/>
                <a:cs typeface="Arial"/>
              </a:rPr>
              <a:t>Estudio</a:t>
            </a:r>
            <a:endParaRPr sz="3300">
              <a:latin typeface="Arial"/>
              <a:cs typeface="Arial"/>
            </a:endParaRPr>
          </a:p>
          <a:p>
            <a:pPr marL="97790" marR="167005" indent="523240">
              <a:lnSpc>
                <a:spcPts val="2310"/>
              </a:lnSpc>
              <a:spcBef>
                <a:spcPts val="755"/>
              </a:spcBef>
            </a:pP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Dstudio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5" dirty="0">
                <a:solidFill>
                  <a:srgbClr val="323232"/>
                </a:solidFill>
                <a:latin typeface="Arial"/>
                <a:cs typeface="Arial"/>
              </a:rPr>
              <a:t>Arquitectura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fue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encargado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0" dirty="0">
                <a:solidFill>
                  <a:srgbClr val="323232"/>
                </a:solidFill>
                <a:latin typeface="Arial"/>
                <a:cs typeface="Arial"/>
              </a:rPr>
              <a:t>realizar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estudio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correspondiente.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5" dirty="0">
                <a:solidFill>
                  <a:srgbClr val="323232"/>
                </a:solidFill>
                <a:latin typeface="Arial"/>
                <a:cs typeface="Arial"/>
              </a:rPr>
              <a:t>polígono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estudio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se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lo- 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caliza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al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5" dirty="0">
                <a:solidFill>
                  <a:srgbClr val="323232"/>
                </a:solidFill>
                <a:latin typeface="Arial"/>
                <a:cs typeface="Arial"/>
              </a:rPr>
              <a:t>norte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5" dirty="0">
                <a:solidFill>
                  <a:srgbClr val="323232"/>
                </a:solidFill>
                <a:latin typeface="Arial"/>
                <a:cs typeface="Arial"/>
              </a:rPr>
              <a:t>ciudad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05" dirty="0">
                <a:solidFill>
                  <a:srgbClr val="323232"/>
                </a:solidFill>
                <a:latin typeface="Arial"/>
                <a:cs typeface="Arial"/>
              </a:rPr>
              <a:t>,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colindancia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límite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frontera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5" dirty="0">
                <a:solidFill>
                  <a:srgbClr val="323232"/>
                </a:solidFill>
                <a:latin typeface="Arial"/>
                <a:cs typeface="Arial"/>
              </a:rPr>
              <a:t>con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Estados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0" dirty="0">
                <a:solidFill>
                  <a:srgbClr val="323232"/>
                </a:solidFill>
                <a:latin typeface="Arial"/>
                <a:cs typeface="Arial"/>
              </a:rPr>
              <a:t>Unidos.</a:t>
            </a:r>
            <a:endParaRPr sz="2150">
              <a:latin typeface="Arial"/>
              <a:cs typeface="Arial"/>
            </a:endParaRPr>
          </a:p>
          <a:p>
            <a:pPr marL="97790" marR="281940" indent="523240">
              <a:lnSpc>
                <a:spcPts val="2310"/>
              </a:lnSpc>
              <a:spcBef>
                <a:spcPts val="1645"/>
              </a:spcBef>
            </a:pP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Para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realización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ejecución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proyecto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Sistema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Señalización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Urbana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para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turismo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Médico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en 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5" dirty="0">
                <a:solidFill>
                  <a:srgbClr val="323232"/>
                </a:solidFill>
                <a:latin typeface="Arial"/>
                <a:cs typeface="Arial"/>
              </a:rPr>
              <a:t>ciudad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5" dirty="0">
                <a:solidFill>
                  <a:srgbClr val="323232"/>
                </a:solidFill>
                <a:latin typeface="Arial"/>
                <a:cs typeface="Arial"/>
              </a:rPr>
              <a:t>Tijuana,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es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necesario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apegarse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ciertas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normas,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323232"/>
                </a:solidFill>
                <a:latin typeface="Arial"/>
                <a:cs typeface="Arial"/>
              </a:rPr>
              <a:t>leyes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0" dirty="0">
                <a:solidFill>
                  <a:srgbClr val="323232"/>
                </a:solidFill>
                <a:latin typeface="Arial"/>
                <a:cs typeface="Arial"/>
              </a:rPr>
              <a:t>regulaciones:</a:t>
            </a:r>
            <a:endParaRPr sz="2150">
              <a:latin typeface="Arial"/>
              <a:cs typeface="Arial"/>
            </a:endParaRPr>
          </a:p>
          <a:p>
            <a:pPr marL="621665" marR="4761230">
              <a:lnSpc>
                <a:spcPts val="3960"/>
              </a:lnSpc>
              <a:spcBef>
                <a:spcPts val="325"/>
              </a:spcBef>
              <a:tabLst>
                <a:tab pos="7357745" algn="l"/>
              </a:tabLst>
            </a:pPr>
            <a:r>
              <a:rPr sz="2150" b="1" spc="5" dirty="0">
                <a:solidFill>
                  <a:srgbClr val="323232"/>
                </a:solidFill>
                <a:latin typeface="Arial"/>
                <a:cs typeface="Arial"/>
              </a:rPr>
              <a:t>Manual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9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5" dirty="0">
                <a:solidFill>
                  <a:srgbClr val="323232"/>
                </a:solidFill>
                <a:latin typeface="Arial"/>
                <a:cs typeface="Arial"/>
              </a:rPr>
              <a:t>Señalización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20" dirty="0">
                <a:solidFill>
                  <a:srgbClr val="323232"/>
                </a:solidFill>
                <a:latin typeface="Arial"/>
                <a:cs typeface="Arial"/>
              </a:rPr>
              <a:t>vial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90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-15" dirty="0">
                <a:solidFill>
                  <a:srgbClr val="323232"/>
                </a:solidFill>
                <a:latin typeface="Arial"/>
                <a:cs typeface="Arial"/>
              </a:rPr>
              <a:t>dispositivos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9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15" dirty="0">
                <a:solidFill>
                  <a:srgbClr val="323232"/>
                </a:solidFill>
                <a:latin typeface="Arial"/>
                <a:cs typeface="Arial"/>
              </a:rPr>
              <a:t>seguridad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80" dirty="0">
                <a:solidFill>
                  <a:srgbClr val="323232"/>
                </a:solidFill>
                <a:latin typeface="Arial"/>
                <a:cs typeface="Arial"/>
              </a:rPr>
              <a:t>2014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45" dirty="0">
                <a:solidFill>
                  <a:srgbClr val="323232"/>
                </a:solidFill>
                <a:latin typeface="Arial"/>
                <a:cs typeface="Arial"/>
              </a:rPr>
              <a:t>(SCT)  </a:t>
            </a:r>
            <a:r>
              <a:rPr sz="2150" b="1" spc="15" dirty="0">
                <a:solidFill>
                  <a:srgbClr val="323232"/>
                </a:solidFill>
                <a:latin typeface="Arial"/>
                <a:cs typeface="Arial"/>
              </a:rPr>
              <a:t>Programa </a:t>
            </a:r>
            <a:r>
              <a:rPr sz="2150" b="1" spc="9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b="1" spc="5" dirty="0">
                <a:solidFill>
                  <a:srgbClr val="323232"/>
                </a:solidFill>
                <a:latin typeface="Arial"/>
                <a:cs typeface="Arial"/>
              </a:rPr>
              <a:t>Señalización turística</a:t>
            </a:r>
            <a:r>
              <a:rPr sz="2150" b="1" spc="-33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10" dirty="0">
                <a:solidFill>
                  <a:srgbClr val="323232"/>
                </a:solidFill>
                <a:latin typeface="Arial"/>
                <a:cs typeface="Arial"/>
              </a:rPr>
              <a:t>Nacional.</a:t>
            </a:r>
            <a:r>
              <a:rPr sz="2150" b="1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80" dirty="0">
                <a:solidFill>
                  <a:srgbClr val="323232"/>
                </a:solidFill>
                <a:latin typeface="Arial"/>
                <a:cs typeface="Arial"/>
              </a:rPr>
              <a:t>2014	</a:t>
            </a:r>
            <a:r>
              <a:rPr sz="2150" b="1" dirty="0">
                <a:solidFill>
                  <a:srgbClr val="323232"/>
                </a:solidFill>
                <a:latin typeface="Arial"/>
                <a:cs typeface="Arial"/>
              </a:rPr>
              <a:t>(SECTUR </a:t>
            </a:r>
            <a:r>
              <a:rPr sz="2150" b="1" spc="90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b="1" spc="-21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15" dirty="0">
                <a:solidFill>
                  <a:srgbClr val="323232"/>
                </a:solidFill>
                <a:latin typeface="Arial"/>
                <a:cs typeface="Arial"/>
              </a:rPr>
              <a:t>SCT)</a:t>
            </a:r>
            <a:endParaRPr sz="2150">
              <a:latin typeface="Arial"/>
              <a:cs typeface="Arial"/>
            </a:endParaRPr>
          </a:p>
          <a:p>
            <a:pPr marL="621665">
              <a:lnSpc>
                <a:spcPct val="100000"/>
              </a:lnSpc>
              <a:spcBef>
                <a:spcPts val="1010"/>
              </a:spcBef>
            </a:pPr>
            <a:r>
              <a:rPr sz="2150" b="1" spc="5" dirty="0">
                <a:solidFill>
                  <a:srgbClr val="323232"/>
                </a:solidFill>
                <a:latin typeface="Arial"/>
                <a:cs typeface="Arial"/>
              </a:rPr>
              <a:t>Manual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9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-15" dirty="0">
                <a:solidFill>
                  <a:srgbClr val="323232"/>
                </a:solidFill>
                <a:latin typeface="Arial"/>
                <a:cs typeface="Arial"/>
              </a:rPr>
              <a:t>Dispositivos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25" dirty="0">
                <a:solidFill>
                  <a:srgbClr val="323232"/>
                </a:solidFill>
                <a:latin typeface="Arial"/>
                <a:cs typeface="Arial"/>
              </a:rPr>
              <a:t>para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5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20" dirty="0">
                <a:solidFill>
                  <a:srgbClr val="323232"/>
                </a:solidFill>
                <a:latin typeface="Arial"/>
                <a:cs typeface="Arial"/>
              </a:rPr>
              <a:t>Control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6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323232"/>
                </a:solidFill>
                <a:latin typeface="Arial"/>
                <a:cs typeface="Arial"/>
              </a:rPr>
              <a:t>Tránsito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40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15" dirty="0">
                <a:solidFill>
                  <a:srgbClr val="323232"/>
                </a:solidFill>
                <a:latin typeface="Arial"/>
                <a:cs typeface="Arial"/>
              </a:rPr>
              <a:t>Vialidades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6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10" dirty="0">
                <a:solidFill>
                  <a:srgbClr val="323232"/>
                </a:solidFill>
                <a:latin typeface="Arial"/>
                <a:cs typeface="Arial"/>
              </a:rPr>
              <a:t>Estado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9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b="1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323232"/>
                </a:solidFill>
                <a:latin typeface="Arial"/>
                <a:cs typeface="Arial"/>
              </a:rPr>
              <a:t>B.C.</a:t>
            </a:r>
            <a:endParaRPr sz="2150">
              <a:latin typeface="Arial"/>
              <a:cs typeface="Aria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94990" marR="18415" indent="-2587625">
              <a:lnSpc>
                <a:spcPct val="100499"/>
              </a:lnSpc>
              <a:spcBef>
                <a:spcPts val="95"/>
              </a:spcBef>
            </a:pPr>
            <a:r>
              <a:rPr spc="-5" dirty="0"/>
              <a:t>SEÑALIZACIÓN</a:t>
            </a:r>
            <a:r>
              <a:rPr spc="-325" dirty="0"/>
              <a:t> </a:t>
            </a:r>
            <a:r>
              <a:rPr spc="-55" dirty="0"/>
              <a:t>TURÍSTICA</a:t>
            </a:r>
            <a:r>
              <a:rPr spc="-320" dirty="0"/>
              <a:t> </a:t>
            </a:r>
            <a:r>
              <a:rPr spc="-75" dirty="0"/>
              <a:t>PARA</a:t>
            </a:r>
            <a:r>
              <a:rPr spc="-320" dirty="0"/>
              <a:t> </a:t>
            </a:r>
            <a:r>
              <a:rPr spc="-70" dirty="0"/>
              <a:t>EL</a:t>
            </a:r>
            <a:r>
              <a:rPr spc="-320" dirty="0"/>
              <a:t> </a:t>
            </a:r>
            <a:r>
              <a:rPr spc="-145" dirty="0"/>
              <a:t>SECTOR  </a:t>
            </a:r>
            <a:r>
              <a:rPr spc="35" dirty="0"/>
              <a:t>DE</a:t>
            </a:r>
            <a:r>
              <a:rPr spc="-320" dirty="0"/>
              <a:t> </a:t>
            </a:r>
            <a:r>
              <a:rPr spc="-65" dirty="0"/>
              <a:t>SALUD</a:t>
            </a:r>
            <a:r>
              <a:rPr spc="-315" dirty="0"/>
              <a:t> </a:t>
            </a:r>
            <a:r>
              <a:rPr spc="215" dirty="0"/>
              <a:t>Y</a:t>
            </a:r>
            <a:r>
              <a:rPr spc="-320" dirty="0"/>
              <a:t> </a:t>
            </a:r>
            <a:r>
              <a:rPr spc="-150" dirty="0"/>
              <a:t>BIENESTAR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82" y="2628900"/>
                </a:lnTo>
                <a:lnTo>
                  <a:pt x="6265504" y="2616200"/>
                </a:lnTo>
                <a:lnTo>
                  <a:pt x="5899937" y="2616200"/>
                </a:lnTo>
                <a:lnTo>
                  <a:pt x="5847370" y="2603500"/>
                </a:lnTo>
                <a:lnTo>
                  <a:pt x="5583263" y="2603500"/>
                </a:lnTo>
                <a:lnTo>
                  <a:pt x="5530188" y="2590800"/>
                </a:lnTo>
                <a:lnTo>
                  <a:pt x="5370462" y="2590800"/>
                </a:lnTo>
                <a:lnTo>
                  <a:pt x="5317053" y="2578100"/>
                </a:lnTo>
                <a:lnTo>
                  <a:pt x="5156330" y="2578100"/>
                </a:lnTo>
                <a:lnTo>
                  <a:pt x="5102590" y="2565400"/>
                </a:lnTo>
                <a:lnTo>
                  <a:pt x="4940879" y="2565400"/>
                </a:lnTo>
                <a:lnTo>
                  <a:pt x="4886812" y="2552700"/>
                </a:lnTo>
                <a:lnTo>
                  <a:pt x="4778433" y="2552700"/>
                </a:lnTo>
                <a:lnTo>
                  <a:pt x="4724123" y="2540000"/>
                </a:lnTo>
                <a:lnTo>
                  <a:pt x="4615260" y="2540000"/>
                </a:lnTo>
                <a:lnTo>
                  <a:pt x="4560708" y="2527300"/>
                </a:lnTo>
                <a:lnTo>
                  <a:pt x="4451364" y="2527300"/>
                </a:lnTo>
                <a:lnTo>
                  <a:pt x="4396572" y="2514600"/>
                </a:lnTo>
                <a:lnTo>
                  <a:pt x="4341701" y="2514600"/>
                </a:lnTo>
                <a:lnTo>
                  <a:pt x="4286750" y="2501900"/>
                </a:lnTo>
                <a:lnTo>
                  <a:pt x="4176613" y="2501900"/>
                </a:lnTo>
                <a:lnTo>
                  <a:pt x="4121426" y="2489200"/>
                </a:lnTo>
                <a:lnTo>
                  <a:pt x="4066161" y="2489200"/>
                </a:lnTo>
                <a:lnTo>
                  <a:pt x="4010817" y="2476500"/>
                </a:lnTo>
                <a:lnTo>
                  <a:pt x="3899897" y="2476500"/>
                </a:lnTo>
                <a:lnTo>
                  <a:pt x="3844320" y="2463800"/>
                </a:lnTo>
                <a:lnTo>
                  <a:pt x="3788666" y="2463800"/>
                </a:lnTo>
                <a:lnTo>
                  <a:pt x="3732935" y="2451100"/>
                </a:lnTo>
                <a:lnTo>
                  <a:pt x="3677127" y="2451100"/>
                </a:lnTo>
                <a:lnTo>
                  <a:pt x="3621242" y="2438400"/>
                </a:lnTo>
                <a:lnTo>
                  <a:pt x="3565281" y="2438400"/>
                </a:lnTo>
                <a:lnTo>
                  <a:pt x="3461255" y="2425700"/>
                </a:lnTo>
                <a:lnTo>
                  <a:pt x="3413233" y="2413000"/>
                </a:lnTo>
                <a:lnTo>
                  <a:pt x="3317084" y="2413000"/>
                </a:lnTo>
                <a:lnTo>
                  <a:pt x="3268958" y="2400300"/>
                </a:lnTo>
                <a:lnTo>
                  <a:pt x="3220796" y="2400300"/>
                </a:lnTo>
                <a:lnTo>
                  <a:pt x="3172598" y="2387600"/>
                </a:lnTo>
                <a:lnTo>
                  <a:pt x="3076096" y="2387600"/>
                </a:lnTo>
                <a:lnTo>
                  <a:pt x="3027790" y="2374900"/>
                </a:lnTo>
                <a:lnTo>
                  <a:pt x="2931067" y="2374900"/>
                </a:lnTo>
                <a:lnTo>
                  <a:pt x="2882650" y="2362200"/>
                </a:lnTo>
                <a:lnTo>
                  <a:pt x="2785703" y="2362200"/>
                </a:lnTo>
                <a:lnTo>
                  <a:pt x="2737172" y="2349500"/>
                </a:lnTo>
                <a:lnTo>
                  <a:pt x="2639994" y="2349500"/>
                </a:lnTo>
                <a:lnTo>
                  <a:pt x="2591347" y="2336800"/>
                </a:lnTo>
                <a:lnTo>
                  <a:pt x="2493934" y="2336800"/>
                </a:lnTo>
                <a:lnTo>
                  <a:pt x="2445167" y="2324100"/>
                </a:lnTo>
                <a:lnTo>
                  <a:pt x="2347514" y="2324100"/>
                </a:lnTo>
                <a:lnTo>
                  <a:pt x="2298626" y="2311400"/>
                </a:lnTo>
                <a:lnTo>
                  <a:pt x="2200727" y="2311400"/>
                </a:lnTo>
                <a:lnTo>
                  <a:pt x="2151715" y="2298700"/>
                </a:lnTo>
                <a:lnTo>
                  <a:pt x="2053564" y="2298700"/>
                </a:lnTo>
                <a:lnTo>
                  <a:pt x="2004425" y="2286000"/>
                </a:lnTo>
                <a:lnTo>
                  <a:pt x="1856750" y="2286000"/>
                </a:lnTo>
                <a:lnTo>
                  <a:pt x="1659236" y="2260600"/>
                </a:lnTo>
                <a:lnTo>
                  <a:pt x="1560211" y="2260600"/>
                </a:lnTo>
                <a:lnTo>
                  <a:pt x="912012" y="2209800"/>
                </a:lnTo>
                <a:lnTo>
                  <a:pt x="811566" y="2197100"/>
                </a:lnTo>
                <a:lnTo>
                  <a:pt x="710921" y="2197100"/>
                </a:lnTo>
                <a:lnTo>
                  <a:pt x="610074" y="2184400"/>
                </a:lnTo>
                <a:lnTo>
                  <a:pt x="509024" y="2184400"/>
                </a:lnTo>
                <a:lnTo>
                  <a:pt x="458421" y="2171700"/>
                </a:lnTo>
                <a:lnTo>
                  <a:pt x="357060" y="2171700"/>
                </a:lnTo>
                <a:lnTo>
                  <a:pt x="306301" y="2159000"/>
                </a:lnTo>
                <a:lnTo>
                  <a:pt x="204625" y="2159000"/>
                </a:lnTo>
                <a:lnTo>
                  <a:pt x="153707" y="2146300"/>
                </a:lnTo>
                <a:lnTo>
                  <a:pt x="51710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79" y="0"/>
                </a:lnTo>
                <a:lnTo>
                  <a:pt x="19941245" y="38100"/>
                </a:lnTo>
                <a:lnTo>
                  <a:pt x="19890818" y="38100"/>
                </a:lnTo>
                <a:lnTo>
                  <a:pt x="19789944" y="63500"/>
                </a:lnTo>
                <a:lnTo>
                  <a:pt x="19739498" y="63500"/>
                </a:lnTo>
                <a:lnTo>
                  <a:pt x="19588124" y="101600"/>
                </a:lnTo>
                <a:lnTo>
                  <a:pt x="19537657" y="101600"/>
                </a:lnTo>
                <a:lnTo>
                  <a:pt x="19386229" y="139700"/>
                </a:lnTo>
                <a:lnTo>
                  <a:pt x="19335746" y="139700"/>
                </a:lnTo>
                <a:lnTo>
                  <a:pt x="19133790" y="190500"/>
                </a:lnTo>
                <a:lnTo>
                  <a:pt x="19083297" y="190500"/>
                </a:lnTo>
                <a:lnTo>
                  <a:pt x="18830823" y="254000"/>
                </a:lnTo>
                <a:lnTo>
                  <a:pt x="18780330" y="254000"/>
                </a:lnTo>
                <a:lnTo>
                  <a:pt x="18426934" y="342900"/>
                </a:lnTo>
                <a:lnTo>
                  <a:pt x="18376461" y="342900"/>
                </a:lnTo>
                <a:lnTo>
                  <a:pt x="16515211" y="812800"/>
                </a:lnTo>
                <a:lnTo>
                  <a:pt x="16465169" y="838200"/>
                </a:lnTo>
                <a:lnTo>
                  <a:pt x="16065533" y="939800"/>
                </a:lnTo>
                <a:lnTo>
                  <a:pt x="16015672" y="965200"/>
                </a:lnTo>
                <a:lnTo>
                  <a:pt x="15667286" y="1054100"/>
                </a:lnTo>
                <a:lnTo>
                  <a:pt x="15617612" y="1079500"/>
                </a:lnTo>
                <a:lnTo>
                  <a:pt x="15100584" y="1231900"/>
                </a:lnTo>
                <a:lnTo>
                  <a:pt x="14675702" y="1346200"/>
                </a:lnTo>
                <a:lnTo>
                  <a:pt x="14580996" y="1384300"/>
                </a:lnTo>
                <a:lnTo>
                  <a:pt x="14057846" y="1524000"/>
                </a:lnTo>
                <a:lnTo>
                  <a:pt x="14010076" y="1549400"/>
                </a:lnTo>
                <a:lnTo>
                  <a:pt x="12209170" y="2019300"/>
                </a:lnTo>
                <a:lnTo>
                  <a:pt x="12159408" y="2019300"/>
                </a:lnTo>
                <a:lnTo>
                  <a:pt x="11758833" y="2120900"/>
                </a:lnTo>
                <a:lnTo>
                  <a:pt x="11708440" y="2120900"/>
                </a:lnTo>
                <a:lnTo>
                  <a:pt x="11455351" y="2184400"/>
                </a:lnTo>
                <a:lnTo>
                  <a:pt x="11404504" y="2184400"/>
                </a:lnTo>
                <a:lnTo>
                  <a:pt x="11200322" y="2235200"/>
                </a:lnTo>
                <a:lnTo>
                  <a:pt x="11149075" y="2235200"/>
                </a:lnTo>
                <a:lnTo>
                  <a:pt x="10994837" y="2273300"/>
                </a:lnTo>
                <a:lnTo>
                  <a:pt x="10943257" y="2273300"/>
                </a:lnTo>
                <a:lnTo>
                  <a:pt x="10788002" y="2311400"/>
                </a:lnTo>
                <a:lnTo>
                  <a:pt x="10736076" y="2311400"/>
                </a:lnTo>
                <a:lnTo>
                  <a:pt x="10631960" y="2336800"/>
                </a:lnTo>
                <a:lnTo>
                  <a:pt x="10579767" y="2336800"/>
                </a:lnTo>
                <a:lnTo>
                  <a:pt x="10475110" y="2362200"/>
                </a:lnTo>
                <a:lnTo>
                  <a:pt x="10422644" y="2362200"/>
                </a:lnTo>
                <a:lnTo>
                  <a:pt x="10317433" y="2387600"/>
                </a:lnTo>
                <a:lnTo>
                  <a:pt x="10264687" y="2387600"/>
                </a:lnTo>
                <a:lnTo>
                  <a:pt x="10211845" y="2400300"/>
                </a:lnTo>
                <a:lnTo>
                  <a:pt x="10167699" y="2413000"/>
                </a:lnTo>
                <a:lnTo>
                  <a:pt x="10123448" y="2413000"/>
                </a:lnTo>
                <a:lnTo>
                  <a:pt x="10079094" y="2425700"/>
                </a:lnTo>
                <a:lnTo>
                  <a:pt x="10034637" y="2425700"/>
                </a:lnTo>
                <a:lnTo>
                  <a:pt x="9990076" y="2438400"/>
                </a:lnTo>
                <a:lnTo>
                  <a:pt x="9945412" y="2438400"/>
                </a:lnTo>
                <a:lnTo>
                  <a:pt x="9900645" y="2451100"/>
                </a:lnTo>
                <a:lnTo>
                  <a:pt x="9810804" y="2451100"/>
                </a:lnTo>
                <a:lnTo>
                  <a:pt x="9765730" y="2463800"/>
                </a:lnTo>
                <a:lnTo>
                  <a:pt x="9720555" y="2463800"/>
                </a:lnTo>
                <a:lnTo>
                  <a:pt x="9675277" y="2476500"/>
                </a:lnTo>
                <a:lnTo>
                  <a:pt x="9629898" y="2476500"/>
                </a:lnTo>
                <a:lnTo>
                  <a:pt x="9584417" y="2489200"/>
                </a:lnTo>
                <a:lnTo>
                  <a:pt x="9493153" y="2489200"/>
                </a:lnTo>
                <a:lnTo>
                  <a:pt x="9447370" y="2501900"/>
                </a:lnTo>
                <a:lnTo>
                  <a:pt x="9401486" y="2501900"/>
                </a:lnTo>
                <a:lnTo>
                  <a:pt x="9355502" y="2514600"/>
                </a:lnTo>
                <a:lnTo>
                  <a:pt x="9263234" y="2514600"/>
                </a:lnTo>
                <a:lnTo>
                  <a:pt x="9216950" y="2527300"/>
                </a:lnTo>
                <a:lnTo>
                  <a:pt x="9124084" y="2527300"/>
                </a:lnTo>
                <a:lnTo>
                  <a:pt x="9077503" y="2540000"/>
                </a:lnTo>
                <a:lnTo>
                  <a:pt x="8984044" y="2540000"/>
                </a:lnTo>
                <a:lnTo>
                  <a:pt x="8937166" y="2552700"/>
                </a:lnTo>
                <a:lnTo>
                  <a:pt x="8843117" y="2552700"/>
                </a:lnTo>
                <a:lnTo>
                  <a:pt x="8795946" y="2565400"/>
                </a:lnTo>
                <a:lnTo>
                  <a:pt x="8653848" y="2565400"/>
                </a:lnTo>
                <a:lnTo>
                  <a:pt x="8606288" y="2578100"/>
                </a:lnTo>
                <a:lnTo>
                  <a:pt x="8463028" y="2578100"/>
                </a:lnTo>
                <a:lnTo>
                  <a:pt x="8415082" y="2590800"/>
                </a:lnTo>
                <a:lnTo>
                  <a:pt x="8270670" y="2590800"/>
                </a:lnTo>
                <a:lnTo>
                  <a:pt x="8222342" y="2603500"/>
                </a:lnTo>
                <a:lnTo>
                  <a:pt x="7979281" y="2603500"/>
                </a:lnTo>
                <a:lnTo>
                  <a:pt x="7930386" y="2616200"/>
                </a:lnTo>
                <a:lnTo>
                  <a:pt x="7585506" y="2616200"/>
                </a:lnTo>
                <a:lnTo>
                  <a:pt x="7535867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8" y="2044700"/>
                </a:moveTo>
                <a:lnTo>
                  <a:pt x="107829" y="2044700"/>
                </a:lnTo>
                <a:lnTo>
                  <a:pt x="57503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87" y="2882900"/>
                </a:lnTo>
                <a:lnTo>
                  <a:pt x="18965423" y="2857500"/>
                </a:lnTo>
                <a:lnTo>
                  <a:pt x="19010290" y="2844800"/>
                </a:lnTo>
                <a:lnTo>
                  <a:pt x="19100119" y="2794000"/>
                </a:lnTo>
                <a:lnTo>
                  <a:pt x="19145081" y="2781300"/>
                </a:lnTo>
                <a:lnTo>
                  <a:pt x="19235104" y="2730500"/>
                </a:lnTo>
                <a:lnTo>
                  <a:pt x="19280166" y="2717800"/>
                </a:lnTo>
                <a:lnTo>
                  <a:pt x="19370394" y="2667000"/>
                </a:lnTo>
                <a:lnTo>
                  <a:pt x="19415560" y="2654300"/>
                </a:lnTo>
                <a:lnTo>
                  <a:pt x="19460763" y="2628900"/>
                </a:lnTo>
                <a:lnTo>
                  <a:pt x="19506001" y="2616200"/>
                </a:lnTo>
                <a:lnTo>
                  <a:pt x="19596590" y="2565400"/>
                </a:lnTo>
                <a:lnTo>
                  <a:pt x="19641941" y="2552700"/>
                </a:lnTo>
                <a:lnTo>
                  <a:pt x="19687330" y="2527300"/>
                </a:lnTo>
                <a:lnTo>
                  <a:pt x="19732758" y="2514600"/>
                </a:lnTo>
                <a:lnTo>
                  <a:pt x="19823734" y="2463800"/>
                </a:lnTo>
                <a:lnTo>
                  <a:pt x="19869283" y="2451100"/>
                </a:lnTo>
                <a:lnTo>
                  <a:pt x="19914872" y="2425700"/>
                </a:lnTo>
                <a:lnTo>
                  <a:pt x="19960503" y="2413000"/>
                </a:lnTo>
                <a:lnTo>
                  <a:pt x="20006177" y="2387600"/>
                </a:lnTo>
                <a:lnTo>
                  <a:pt x="20051893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30" y="2247900"/>
                </a:lnTo>
                <a:lnTo>
                  <a:pt x="5269221" y="2235200"/>
                </a:lnTo>
                <a:lnTo>
                  <a:pt x="4762603" y="2235200"/>
                </a:lnTo>
                <a:lnTo>
                  <a:pt x="4711590" y="2222500"/>
                </a:lnTo>
                <a:lnTo>
                  <a:pt x="4352738" y="2222500"/>
                </a:lnTo>
                <a:lnTo>
                  <a:pt x="4301222" y="2209800"/>
                </a:lnTo>
                <a:lnTo>
                  <a:pt x="3990822" y="2209800"/>
                </a:lnTo>
                <a:lnTo>
                  <a:pt x="3938872" y="2197100"/>
                </a:lnTo>
                <a:lnTo>
                  <a:pt x="3678200" y="2197100"/>
                </a:lnTo>
                <a:lnTo>
                  <a:pt x="3625882" y="2184400"/>
                </a:lnTo>
                <a:lnTo>
                  <a:pt x="3416002" y="2184400"/>
                </a:lnTo>
                <a:lnTo>
                  <a:pt x="3363380" y="2171700"/>
                </a:lnTo>
                <a:lnTo>
                  <a:pt x="3152292" y="2171700"/>
                </a:lnTo>
                <a:lnTo>
                  <a:pt x="3099369" y="2159000"/>
                </a:lnTo>
                <a:lnTo>
                  <a:pt x="2940244" y="2159000"/>
                </a:lnTo>
                <a:lnTo>
                  <a:pt x="2887083" y="2146300"/>
                </a:lnTo>
                <a:lnTo>
                  <a:pt x="2673847" y="2146300"/>
                </a:lnTo>
                <a:lnTo>
                  <a:pt x="2620390" y="2133600"/>
                </a:lnTo>
                <a:lnTo>
                  <a:pt x="2459668" y="2133600"/>
                </a:lnTo>
                <a:lnTo>
                  <a:pt x="2405977" y="2120900"/>
                </a:lnTo>
                <a:lnTo>
                  <a:pt x="2298420" y="2120900"/>
                </a:lnTo>
                <a:lnTo>
                  <a:pt x="2190630" y="2108200"/>
                </a:lnTo>
                <a:lnTo>
                  <a:pt x="2082609" y="2108200"/>
                </a:lnTo>
                <a:lnTo>
                  <a:pt x="1974357" y="2095500"/>
                </a:lnTo>
                <a:lnTo>
                  <a:pt x="1865875" y="2095500"/>
                </a:lnTo>
                <a:lnTo>
                  <a:pt x="1757164" y="2082800"/>
                </a:lnTo>
                <a:lnTo>
                  <a:pt x="1648226" y="2082800"/>
                </a:lnTo>
                <a:lnTo>
                  <a:pt x="1539060" y="2070100"/>
                </a:lnTo>
                <a:lnTo>
                  <a:pt x="1429667" y="2070100"/>
                </a:lnTo>
                <a:lnTo>
                  <a:pt x="1210208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11" y="12700"/>
                </a:lnTo>
                <a:lnTo>
                  <a:pt x="20035036" y="12700"/>
                </a:lnTo>
                <a:lnTo>
                  <a:pt x="19985245" y="25400"/>
                </a:lnTo>
                <a:lnTo>
                  <a:pt x="19935438" y="25400"/>
                </a:lnTo>
                <a:lnTo>
                  <a:pt x="19885617" y="38100"/>
                </a:lnTo>
                <a:lnTo>
                  <a:pt x="19835780" y="38100"/>
                </a:lnTo>
                <a:lnTo>
                  <a:pt x="19785928" y="50800"/>
                </a:lnTo>
                <a:lnTo>
                  <a:pt x="19736061" y="50800"/>
                </a:lnTo>
                <a:lnTo>
                  <a:pt x="19636281" y="76200"/>
                </a:lnTo>
                <a:lnTo>
                  <a:pt x="19586369" y="76200"/>
                </a:lnTo>
                <a:lnTo>
                  <a:pt x="19536441" y="88900"/>
                </a:lnTo>
                <a:lnTo>
                  <a:pt x="19486499" y="88900"/>
                </a:lnTo>
                <a:lnTo>
                  <a:pt x="19386571" y="114300"/>
                </a:lnTo>
                <a:lnTo>
                  <a:pt x="19336584" y="114300"/>
                </a:lnTo>
                <a:lnTo>
                  <a:pt x="19286583" y="127000"/>
                </a:lnTo>
                <a:lnTo>
                  <a:pt x="19236568" y="127000"/>
                </a:lnTo>
                <a:lnTo>
                  <a:pt x="19136493" y="152400"/>
                </a:lnTo>
                <a:lnTo>
                  <a:pt x="19086434" y="152400"/>
                </a:lnTo>
                <a:lnTo>
                  <a:pt x="18986273" y="177800"/>
                </a:lnTo>
                <a:lnTo>
                  <a:pt x="18936171" y="177800"/>
                </a:lnTo>
                <a:lnTo>
                  <a:pt x="18835925" y="203200"/>
                </a:lnTo>
                <a:lnTo>
                  <a:pt x="18785780" y="203200"/>
                </a:lnTo>
                <a:lnTo>
                  <a:pt x="18685449" y="228600"/>
                </a:lnTo>
                <a:lnTo>
                  <a:pt x="18635263" y="228600"/>
                </a:lnTo>
                <a:lnTo>
                  <a:pt x="18484620" y="266700"/>
                </a:lnTo>
                <a:lnTo>
                  <a:pt x="18434379" y="266700"/>
                </a:lnTo>
                <a:lnTo>
                  <a:pt x="18283572" y="304800"/>
                </a:lnTo>
                <a:lnTo>
                  <a:pt x="18233276" y="304800"/>
                </a:lnTo>
                <a:lnTo>
                  <a:pt x="18082308" y="342900"/>
                </a:lnTo>
                <a:lnTo>
                  <a:pt x="18031959" y="342900"/>
                </a:lnTo>
                <a:lnTo>
                  <a:pt x="17880831" y="381000"/>
                </a:lnTo>
                <a:lnTo>
                  <a:pt x="17830429" y="381000"/>
                </a:lnTo>
                <a:lnTo>
                  <a:pt x="17628692" y="431800"/>
                </a:lnTo>
                <a:lnTo>
                  <a:pt x="17578225" y="431800"/>
                </a:lnTo>
                <a:lnTo>
                  <a:pt x="17325703" y="495300"/>
                </a:lnTo>
                <a:lnTo>
                  <a:pt x="17275160" y="495300"/>
                </a:lnTo>
                <a:lnTo>
                  <a:pt x="17022265" y="558800"/>
                </a:lnTo>
                <a:lnTo>
                  <a:pt x="16971649" y="558800"/>
                </a:lnTo>
                <a:lnTo>
                  <a:pt x="16667702" y="635000"/>
                </a:lnTo>
                <a:lnTo>
                  <a:pt x="16617003" y="635000"/>
                </a:lnTo>
                <a:lnTo>
                  <a:pt x="16160190" y="749300"/>
                </a:lnTo>
                <a:lnTo>
                  <a:pt x="16109376" y="749300"/>
                </a:lnTo>
                <a:lnTo>
                  <a:pt x="15498755" y="901700"/>
                </a:lnTo>
                <a:lnTo>
                  <a:pt x="15396835" y="914400"/>
                </a:lnTo>
                <a:lnTo>
                  <a:pt x="14477737" y="1143000"/>
                </a:lnTo>
                <a:lnTo>
                  <a:pt x="14068251" y="1231900"/>
                </a:lnTo>
                <a:lnTo>
                  <a:pt x="13836674" y="1295400"/>
                </a:lnTo>
                <a:lnTo>
                  <a:pt x="13790169" y="1295400"/>
                </a:lnTo>
                <a:lnTo>
                  <a:pt x="13556697" y="1358900"/>
                </a:lnTo>
                <a:lnTo>
                  <a:pt x="13509811" y="1358900"/>
                </a:lnTo>
                <a:lnTo>
                  <a:pt x="13227143" y="1435100"/>
                </a:lnTo>
                <a:lnTo>
                  <a:pt x="13179804" y="1435100"/>
                </a:lnTo>
                <a:lnTo>
                  <a:pt x="12989795" y="1485900"/>
                </a:lnTo>
                <a:lnTo>
                  <a:pt x="12942129" y="1485900"/>
                </a:lnTo>
                <a:lnTo>
                  <a:pt x="12750800" y="1536700"/>
                </a:lnTo>
                <a:lnTo>
                  <a:pt x="12702801" y="1536700"/>
                </a:lnTo>
                <a:lnTo>
                  <a:pt x="12510137" y="1587500"/>
                </a:lnTo>
                <a:lnTo>
                  <a:pt x="12461802" y="1587500"/>
                </a:lnTo>
                <a:lnTo>
                  <a:pt x="12316392" y="1625600"/>
                </a:lnTo>
                <a:lnTo>
                  <a:pt x="12267786" y="1625600"/>
                </a:lnTo>
                <a:lnTo>
                  <a:pt x="12121557" y="1663700"/>
                </a:lnTo>
                <a:lnTo>
                  <a:pt x="12072676" y="1663700"/>
                </a:lnTo>
                <a:lnTo>
                  <a:pt x="11925621" y="1701800"/>
                </a:lnTo>
                <a:lnTo>
                  <a:pt x="11876464" y="1701800"/>
                </a:lnTo>
                <a:lnTo>
                  <a:pt x="11728575" y="1739900"/>
                </a:lnTo>
                <a:lnTo>
                  <a:pt x="11679139" y="1739900"/>
                </a:lnTo>
                <a:lnTo>
                  <a:pt x="11580056" y="1765300"/>
                </a:lnTo>
                <a:lnTo>
                  <a:pt x="11530408" y="1765300"/>
                </a:lnTo>
                <a:lnTo>
                  <a:pt x="11430902" y="1790700"/>
                </a:lnTo>
                <a:lnTo>
                  <a:pt x="11381042" y="1790700"/>
                </a:lnTo>
                <a:lnTo>
                  <a:pt x="11281109" y="1816100"/>
                </a:lnTo>
                <a:lnTo>
                  <a:pt x="11231035" y="1816100"/>
                </a:lnTo>
                <a:lnTo>
                  <a:pt x="11130673" y="1841500"/>
                </a:lnTo>
                <a:lnTo>
                  <a:pt x="11080384" y="1841500"/>
                </a:lnTo>
                <a:lnTo>
                  <a:pt x="10979589" y="1866900"/>
                </a:lnTo>
                <a:lnTo>
                  <a:pt x="10929083" y="1866900"/>
                </a:lnTo>
                <a:lnTo>
                  <a:pt x="10827854" y="1892300"/>
                </a:lnTo>
                <a:lnTo>
                  <a:pt x="10777130" y="1892300"/>
                </a:lnTo>
                <a:lnTo>
                  <a:pt x="10726333" y="1905000"/>
                </a:lnTo>
                <a:lnTo>
                  <a:pt x="10675463" y="1905000"/>
                </a:lnTo>
                <a:lnTo>
                  <a:pt x="10573502" y="1930400"/>
                </a:lnTo>
                <a:lnTo>
                  <a:pt x="10522411" y="1930400"/>
                </a:lnTo>
                <a:lnTo>
                  <a:pt x="10471247" y="1943100"/>
                </a:lnTo>
                <a:lnTo>
                  <a:pt x="10420008" y="1943100"/>
                </a:lnTo>
                <a:lnTo>
                  <a:pt x="10317308" y="1968500"/>
                </a:lnTo>
                <a:lnTo>
                  <a:pt x="10265847" y="1968500"/>
                </a:lnTo>
                <a:lnTo>
                  <a:pt x="10214311" y="1981200"/>
                </a:lnTo>
                <a:lnTo>
                  <a:pt x="10162700" y="1981200"/>
                </a:lnTo>
                <a:lnTo>
                  <a:pt x="10111014" y="1993900"/>
                </a:lnTo>
                <a:lnTo>
                  <a:pt x="10059253" y="1993900"/>
                </a:lnTo>
                <a:lnTo>
                  <a:pt x="10007416" y="2006600"/>
                </a:lnTo>
                <a:lnTo>
                  <a:pt x="9955505" y="2006600"/>
                </a:lnTo>
                <a:lnTo>
                  <a:pt x="9903518" y="2019300"/>
                </a:lnTo>
                <a:lnTo>
                  <a:pt x="9851455" y="2019300"/>
                </a:lnTo>
                <a:lnTo>
                  <a:pt x="9799316" y="2032000"/>
                </a:lnTo>
                <a:lnTo>
                  <a:pt x="9747101" y="2032000"/>
                </a:lnTo>
                <a:lnTo>
                  <a:pt x="9694810" y="2044700"/>
                </a:lnTo>
                <a:lnTo>
                  <a:pt x="9642442" y="2044700"/>
                </a:lnTo>
                <a:lnTo>
                  <a:pt x="9589998" y="2057400"/>
                </a:lnTo>
                <a:lnTo>
                  <a:pt x="9537477" y="2057400"/>
                </a:lnTo>
                <a:lnTo>
                  <a:pt x="9484880" y="2070100"/>
                </a:lnTo>
                <a:lnTo>
                  <a:pt x="9432205" y="2070100"/>
                </a:lnTo>
                <a:lnTo>
                  <a:pt x="9379454" y="2082800"/>
                </a:lnTo>
                <a:lnTo>
                  <a:pt x="9326625" y="2082800"/>
                </a:lnTo>
                <a:lnTo>
                  <a:pt x="9273718" y="2095500"/>
                </a:lnTo>
                <a:lnTo>
                  <a:pt x="9220734" y="2095500"/>
                </a:lnTo>
                <a:lnTo>
                  <a:pt x="9167672" y="2108200"/>
                </a:lnTo>
                <a:lnTo>
                  <a:pt x="9061314" y="2108200"/>
                </a:lnTo>
                <a:lnTo>
                  <a:pt x="9008018" y="2120900"/>
                </a:lnTo>
                <a:lnTo>
                  <a:pt x="8954644" y="2120900"/>
                </a:lnTo>
                <a:lnTo>
                  <a:pt x="8901190" y="2133600"/>
                </a:lnTo>
                <a:lnTo>
                  <a:pt x="8794048" y="2133600"/>
                </a:lnTo>
                <a:lnTo>
                  <a:pt x="8740358" y="2146300"/>
                </a:lnTo>
                <a:lnTo>
                  <a:pt x="8632740" y="2146300"/>
                </a:lnTo>
                <a:lnTo>
                  <a:pt x="8578812" y="2159000"/>
                </a:lnTo>
                <a:lnTo>
                  <a:pt x="8470717" y="2159000"/>
                </a:lnTo>
                <a:lnTo>
                  <a:pt x="8416549" y="2171700"/>
                </a:lnTo>
                <a:lnTo>
                  <a:pt x="8307974" y="2171700"/>
                </a:lnTo>
                <a:lnTo>
                  <a:pt x="8261885" y="2184400"/>
                </a:lnTo>
                <a:lnTo>
                  <a:pt x="8123190" y="2184400"/>
                </a:lnTo>
                <a:lnTo>
                  <a:pt x="8076816" y="2197100"/>
                </a:lnTo>
                <a:lnTo>
                  <a:pt x="7890610" y="2197100"/>
                </a:lnTo>
                <a:lnTo>
                  <a:pt x="7843882" y="2209800"/>
                </a:lnTo>
                <a:lnTo>
                  <a:pt x="7609186" y="2209800"/>
                </a:lnTo>
                <a:lnTo>
                  <a:pt x="7562037" y="2222500"/>
                </a:lnTo>
                <a:lnTo>
                  <a:pt x="7277679" y="2222500"/>
                </a:lnTo>
                <a:lnTo>
                  <a:pt x="7230043" y="2235200"/>
                </a:lnTo>
                <a:lnTo>
                  <a:pt x="6798230" y="2235200"/>
                </a:lnTo>
                <a:lnTo>
                  <a:pt x="6749910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15" y="2032000"/>
                </a:moveTo>
                <a:lnTo>
                  <a:pt x="459450" y="2032000"/>
                </a:lnTo>
                <a:lnTo>
                  <a:pt x="409283" y="2044700"/>
                </a:lnTo>
                <a:lnTo>
                  <a:pt x="960235" y="2044700"/>
                </a:lnTo>
                <a:lnTo>
                  <a:pt x="910215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7655213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5"/>
                </a:moveTo>
                <a:lnTo>
                  <a:pt x="0" y="3651929"/>
                </a:lnTo>
                <a:lnTo>
                  <a:pt x="2181018" y="3651929"/>
                </a:lnTo>
                <a:lnTo>
                  <a:pt x="1466739" y="3565749"/>
                </a:lnTo>
                <a:lnTo>
                  <a:pt x="804026" y="3473174"/>
                </a:lnTo>
                <a:lnTo>
                  <a:pt x="180711" y="3374392"/>
                </a:lnTo>
                <a:lnTo>
                  <a:pt x="0" y="3343545"/>
                </a:lnTo>
                <a:close/>
              </a:path>
              <a:path w="20102195" h="3652520">
                <a:moveTo>
                  <a:pt x="15791483" y="1389669"/>
                </a:moveTo>
                <a:lnTo>
                  <a:pt x="8775013" y="3651929"/>
                </a:lnTo>
                <a:lnTo>
                  <a:pt x="9082106" y="3596488"/>
                </a:lnTo>
                <a:lnTo>
                  <a:pt x="9380604" y="3537457"/>
                </a:lnTo>
                <a:lnTo>
                  <a:pt x="9735144" y="3460906"/>
                </a:lnTo>
                <a:lnTo>
                  <a:pt x="10085885" y="3378475"/>
                </a:lnTo>
                <a:lnTo>
                  <a:pt x="10433028" y="3290538"/>
                </a:lnTo>
                <a:lnTo>
                  <a:pt x="10833750" y="3181486"/>
                </a:lnTo>
                <a:lnTo>
                  <a:pt x="11230171" y="3066044"/>
                </a:lnTo>
                <a:lnTo>
                  <a:pt x="11678368" y="2927049"/>
                </a:lnTo>
                <a:lnTo>
                  <a:pt x="12176969" y="2762736"/>
                </a:lnTo>
                <a:lnTo>
                  <a:pt x="12779251" y="2552268"/>
                </a:lnTo>
                <a:lnTo>
                  <a:pt x="13590048" y="2252116"/>
                </a:lnTo>
                <a:lnTo>
                  <a:pt x="15791483" y="1389669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11" y="52525"/>
                </a:lnTo>
                <a:lnTo>
                  <a:pt x="19447769" y="162518"/>
                </a:lnTo>
                <a:lnTo>
                  <a:pt x="19016371" y="279524"/>
                </a:lnTo>
                <a:lnTo>
                  <a:pt x="18535151" y="419121"/>
                </a:lnTo>
                <a:lnTo>
                  <a:pt x="18058792" y="566689"/>
                </a:lnTo>
                <a:lnTo>
                  <a:pt x="17587827" y="721751"/>
                </a:lnTo>
                <a:lnTo>
                  <a:pt x="17122791" y="883828"/>
                </a:lnTo>
                <a:lnTo>
                  <a:pt x="16664218" y="1052441"/>
                </a:lnTo>
                <a:lnTo>
                  <a:pt x="15791483" y="1389669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38" y="0"/>
                </a:lnTo>
                <a:lnTo>
                  <a:pt x="19718345" y="12700"/>
                </a:lnTo>
                <a:lnTo>
                  <a:pt x="19363189" y="12700"/>
                </a:lnTo>
                <a:lnTo>
                  <a:pt x="19312313" y="25400"/>
                </a:lnTo>
                <a:lnTo>
                  <a:pt x="19108479" y="25400"/>
                </a:lnTo>
                <a:lnTo>
                  <a:pt x="19057440" y="38100"/>
                </a:lnTo>
                <a:lnTo>
                  <a:pt x="18852971" y="38100"/>
                </a:lnTo>
                <a:lnTo>
                  <a:pt x="18801778" y="50800"/>
                </a:lnTo>
                <a:lnTo>
                  <a:pt x="18648022" y="50800"/>
                </a:lnTo>
                <a:lnTo>
                  <a:pt x="18596713" y="63500"/>
                </a:lnTo>
                <a:lnTo>
                  <a:pt x="18442618" y="63500"/>
                </a:lnTo>
                <a:lnTo>
                  <a:pt x="18391199" y="76200"/>
                </a:lnTo>
                <a:lnTo>
                  <a:pt x="18288282" y="76200"/>
                </a:lnTo>
                <a:lnTo>
                  <a:pt x="18236785" y="88900"/>
                </a:lnTo>
                <a:lnTo>
                  <a:pt x="18082143" y="88900"/>
                </a:lnTo>
                <a:lnTo>
                  <a:pt x="18030546" y="101600"/>
                </a:lnTo>
                <a:lnTo>
                  <a:pt x="17927283" y="101600"/>
                </a:lnTo>
                <a:lnTo>
                  <a:pt x="17875617" y="114300"/>
                </a:lnTo>
                <a:lnTo>
                  <a:pt x="17772218" y="114300"/>
                </a:lnTo>
                <a:lnTo>
                  <a:pt x="17720485" y="127000"/>
                </a:lnTo>
                <a:lnTo>
                  <a:pt x="17616957" y="127000"/>
                </a:lnTo>
                <a:lnTo>
                  <a:pt x="17565161" y="139700"/>
                </a:lnTo>
                <a:lnTo>
                  <a:pt x="17513346" y="139700"/>
                </a:lnTo>
                <a:lnTo>
                  <a:pt x="17461510" y="152400"/>
                </a:lnTo>
                <a:lnTo>
                  <a:pt x="17357782" y="152400"/>
                </a:lnTo>
                <a:lnTo>
                  <a:pt x="17305889" y="165100"/>
                </a:lnTo>
                <a:lnTo>
                  <a:pt x="17202050" y="165100"/>
                </a:lnTo>
                <a:lnTo>
                  <a:pt x="17150104" y="177800"/>
                </a:lnTo>
                <a:lnTo>
                  <a:pt x="17098141" y="177800"/>
                </a:lnTo>
                <a:lnTo>
                  <a:pt x="17046162" y="190500"/>
                </a:lnTo>
                <a:lnTo>
                  <a:pt x="16994166" y="190500"/>
                </a:lnTo>
                <a:lnTo>
                  <a:pt x="16942154" y="203200"/>
                </a:lnTo>
                <a:lnTo>
                  <a:pt x="16838084" y="203200"/>
                </a:lnTo>
                <a:lnTo>
                  <a:pt x="16786028" y="215900"/>
                </a:lnTo>
                <a:lnTo>
                  <a:pt x="16733956" y="215900"/>
                </a:lnTo>
                <a:lnTo>
                  <a:pt x="16681871" y="228600"/>
                </a:lnTo>
                <a:lnTo>
                  <a:pt x="16629773" y="228600"/>
                </a:lnTo>
                <a:lnTo>
                  <a:pt x="16577661" y="241300"/>
                </a:lnTo>
                <a:lnTo>
                  <a:pt x="16473399" y="241300"/>
                </a:lnTo>
                <a:lnTo>
                  <a:pt x="16421251" y="254000"/>
                </a:lnTo>
                <a:lnTo>
                  <a:pt x="16369090" y="254000"/>
                </a:lnTo>
                <a:lnTo>
                  <a:pt x="16316919" y="266700"/>
                </a:lnTo>
                <a:lnTo>
                  <a:pt x="16264737" y="266700"/>
                </a:lnTo>
                <a:lnTo>
                  <a:pt x="16212544" y="279400"/>
                </a:lnTo>
                <a:lnTo>
                  <a:pt x="16160342" y="279400"/>
                </a:lnTo>
                <a:lnTo>
                  <a:pt x="16108130" y="292100"/>
                </a:lnTo>
                <a:lnTo>
                  <a:pt x="16055908" y="292100"/>
                </a:lnTo>
                <a:lnTo>
                  <a:pt x="16003678" y="304800"/>
                </a:lnTo>
                <a:lnTo>
                  <a:pt x="15951440" y="304800"/>
                </a:lnTo>
                <a:lnTo>
                  <a:pt x="15899193" y="317500"/>
                </a:lnTo>
                <a:lnTo>
                  <a:pt x="15846939" y="317500"/>
                </a:lnTo>
                <a:lnTo>
                  <a:pt x="15794678" y="330200"/>
                </a:lnTo>
                <a:lnTo>
                  <a:pt x="15742410" y="330200"/>
                </a:lnTo>
                <a:lnTo>
                  <a:pt x="15690135" y="342900"/>
                </a:lnTo>
                <a:lnTo>
                  <a:pt x="15637854" y="342900"/>
                </a:lnTo>
                <a:lnTo>
                  <a:pt x="15585568" y="355600"/>
                </a:lnTo>
                <a:lnTo>
                  <a:pt x="15533277" y="355600"/>
                </a:lnTo>
                <a:lnTo>
                  <a:pt x="15480980" y="368300"/>
                </a:lnTo>
                <a:lnTo>
                  <a:pt x="15428679" y="368300"/>
                </a:lnTo>
                <a:lnTo>
                  <a:pt x="15324066" y="393700"/>
                </a:lnTo>
                <a:lnTo>
                  <a:pt x="15271754" y="393700"/>
                </a:lnTo>
                <a:lnTo>
                  <a:pt x="15219439" y="406400"/>
                </a:lnTo>
                <a:lnTo>
                  <a:pt x="15167121" y="406400"/>
                </a:lnTo>
                <a:lnTo>
                  <a:pt x="15114802" y="419100"/>
                </a:lnTo>
                <a:lnTo>
                  <a:pt x="15062481" y="419100"/>
                </a:lnTo>
                <a:lnTo>
                  <a:pt x="15010158" y="431800"/>
                </a:lnTo>
                <a:lnTo>
                  <a:pt x="14957835" y="431800"/>
                </a:lnTo>
                <a:lnTo>
                  <a:pt x="14905511" y="444500"/>
                </a:lnTo>
                <a:lnTo>
                  <a:pt x="14754599" y="469900"/>
                </a:lnTo>
                <a:lnTo>
                  <a:pt x="9897978" y="1066800"/>
                </a:lnTo>
                <a:lnTo>
                  <a:pt x="9790069" y="1066800"/>
                </a:lnTo>
                <a:lnTo>
                  <a:pt x="9465244" y="1104900"/>
                </a:lnTo>
                <a:lnTo>
                  <a:pt x="9302216" y="1130300"/>
                </a:lnTo>
                <a:lnTo>
                  <a:pt x="8974933" y="1155700"/>
                </a:lnTo>
                <a:lnTo>
                  <a:pt x="8810683" y="1181100"/>
                </a:lnTo>
                <a:lnTo>
                  <a:pt x="8646027" y="1193800"/>
                </a:lnTo>
                <a:lnTo>
                  <a:pt x="8480969" y="1219200"/>
                </a:lnTo>
                <a:lnTo>
                  <a:pt x="8149649" y="1244600"/>
                </a:lnTo>
                <a:lnTo>
                  <a:pt x="7983391" y="1270000"/>
                </a:lnTo>
                <a:lnTo>
                  <a:pt x="7649683" y="1295400"/>
                </a:lnTo>
                <a:lnTo>
                  <a:pt x="7482237" y="1320800"/>
                </a:lnTo>
                <a:lnTo>
                  <a:pt x="7146169" y="1346200"/>
                </a:lnTo>
                <a:lnTo>
                  <a:pt x="6977548" y="1371600"/>
                </a:lnTo>
                <a:lnTo>
                  <a:pt x="6469363" y="1409700"/>
                </a:lnTo>
                <a:lnTo>
                  <a:pt x="6299197" y="1435100"/>
                </a:lnTo>
                <a:lnTo>
                  <a:pt x="5957720" y="1460500"/>
                </a:lnTo>
                <a:lnTo>
                  <a:pt x="5786411" y="1485900"/>
                </a:lnTo>
                <a:lnTo>
                  <a:pt x="5270219" y="1524000"/>
                </a:lnTo>
                <a:lnTo>
                  <a:pt x="5097405" y="1549400"/>
                </a:lnTo>
                <a:lnTo>
                  <a:pt x="4576735" y="1587500"/>
                </a:lnTo>
                <a:lnTo>
                  <a:pt x="4402439" y="1612900"/>
                </a:lnTo>
                <a:lnTo>
                  <a:pt x="4227778" y="1625600"/>
                </a:lnTo>
                <a:lnTo>
                  <a:pt x="4004233" y="1638300"/>
                </a:lnTo>
                <a:lnTo>
                  <a:pt x="3955673" y="1651000"/>
                </a:lnTo>
                <a:lnTo>
                  <a:pt x="3907069" y="1651000"/>
                </a:lnTo>
                <a:lnTo>
                  <a:pt x="3858422" y="1663700"/>
                </a:lnTo>
                <a:lnTo>
                  <a:pt x="3761003" y="1663700"/>
                </a:lnTo>
                <a:lnTo>
                  <a:pt x="3712232" y="1676400"/>
                </a:lnTo>
                <a:lnTo>
                  <a:pt x="3614567" y="1676400"/>
                </a:lnTo>
                <a:lnTo>
                  <a:pt x="3565675" y="1689100"/>
                </a:lnTo>
                <a:lnTo>
                  <a:pt x="3516744" y="1689100"/>
                </a:lnTo>
                <a:lnTo>
                  <a:pt x="3467774" y="1701800"/>
                </a:lnTo>
                <a:lnTo>
                  <a:pt x="3369720" y="1701800"/>
                </a:lnTo>
                <a:lnTo>
                  <a:pt x="3320637" y="1714500"/>
                </a:lnTo>
                <a:lnTo>
                  <a:pt x="3271517" y="1714500"/>
                </a:lnTo>
                <a:lnTo>
                  <a:pt x="3222361" y="1727200"/>
                </a:lnTo>
                <a:lnTo>
                  <a:pt x="3173169" y="1727200"/>
                </a:lnTo>
                <a:lnTo>
                  <a:pt x="3123941" y="1739900"/>
                </a:lnTo>
                <a:lnTo>
                  <a:pt x="3025383" y="1739900"/>
                </a:lnTo>
                <a:lnTo>
                  <a:pt x="2976053" y="1752600"/>
                </a:lnTo>
                <a:lnTo>
                  <a:pt x="2926689" y="1752600"/>
                </a:lnTo>
                <a:lnTo>
                  <a:pt x="2877293" y="1765300"/>
                </a:lnTo>
                <a:lnTo>
                  <a:pt x="2827864" y="1765300"/>
                </a:lnTo>
                <a:lnTo>
                  <a:pt x="2778404" y="1778000"/>
                </a:lnTo>
                <a:lnTo>
                  <a:pt x="2728912" y="1778000"/>
                </a:lnTo>
                <a:lnTo>
                  <a:pt x="2679389" y="1790700"/>
                </a:lnTo>
                <a:lnTo>
                  <a:pt x="2629836" y="1790700"/>
                </a:lnTo>
                <a:lnTo>
                  <a:pt x="2580253" y="1803400"/>
                </a:lnTo>
                <a:lnTo>
                  <a:pt x="2530641" y="1803400"/>
                </a:lnTo>
                <a:lnTo>
                  <a:pt x="2480999" y="1816100"/>
                </a:lnTo>
                <a:lnTo>
                  <a:pt x="2431330" y="1816100"/>
                </a:lnTo>
                <a:lnTo>
                  <a:pt x="2381632" y="1828800"/>
                </a:lnTo>
                <a:lnTo>
                  <a:pt x="2331907" y="1828800"/>
                </a:lnTo>
                <a:lnTo>
                  <a:pt x="2282155" y="1841500"/>
                </a:lnTo>
                <a:lnTo>
                  <a:pt x="2232377" y="1841500"/>
                </a:lnTo>
                <a:lnTo>
                  <a:pt x="2182572" y="1854200"/>
                </a:lnTo>
                <a:lnTo>
                  <a:pt x="2132742" y="1854200"/>
                </a:lnTo>
                <a:lnTo>
                  <a:pt x="2082887" y="1866900"/>
                </a:lnTo>
                <a:lnTo>
                  <a:pt x="2033008" y="1866900"/>
                </a:lnTo>
                <a:lnTo>
                  <a:pt x="1983105" y="1879600"/>
                </a:lnTo>
                <a:lnTo>
                  <a:pt x="1933178" y="1879600"/>
                </a:lnTo>
                <a:lnTo>
                  <a:pt x="1883228" y="1892300"/>
                </a:lnTo>
                <a:lnTo>
                  <a:pt x="1833255" y="1892300"/>
                </a:lnTo>
                <a:lnTo>
                  <a:pt x="1733245" y="1917700"/>
                </a:lnTo>
                <a:lnTo>
                  <a:pt x="1683208" y="1917700"/>
                </a:lnTo>
                <a:lnTo>
                  <a:pt x="1633150" y="1930400"/>
                </a:lnTo>
                <a:lnTo>
                  <a:pt x="1583073" y="1930400"/>
                </a:lnTo>
                <a:lnTo>
                  <a:pt x="1482859" y="1955800"/>
                </a:lnTo>
                <a:lnTo>
                  <a:pt x="1432724" y="1955800"/>
                </a:lnTo>
                <a:lnTo>
                  <a:pt x="1382571" y="1968500"/>
                </a:lnTo>
                <a:lnTo>
                  <a:pt x="1332401" y="1968500"/>
                </a:lnTo>
                <a:lnTo>
                  <a:pt x="1232008" y="1993900"/>
                </a:lnTo>
                <a:lnTo>
                  <a:pt x="1181788" y="1993900"/>
                </a:lnTo>
                <a:lnTo>
                  <a:pt x="1131552" y="2006600"/>
                </a:lnTo>
                <a:lnTo>
                  <a:pt x="1081300" y="2006600"/>
                </a:lnTo>
                <a:lnTo>
                  <a:pt x="980754" y="2032000"/>
                </a:lnTo>
                <a:lnTo>
                  <a:pt x="930460" y="2032000"/>
                </a:lnTo>
                <a:lnTo>
                  <a:pt x="829833" y="2057400"/>
                </a:lnTo>
                <a:lnTo>
                  <a:pt x="779501" y="2057400"/>
                </a:lnTo>
                <a:lnTo>
                  <a:pt x="678802" y="2082800"/>
                </a:lnTo>
                <a:lnTo>
                  <a:pt x="628437" y="2082800"/>
                </a:lnTo>
                <a:lnTo>
                  <a:pt x="527675" y="2108200"/>
                </a:lnTo>
                <a:lnTo>
                  <a:pt x="477280" y="2108200"/>
                </a:lnTo>
                <a:lnTo>
                  <a:pt x="376464" y="2133600"/>
                </a:lnTo>
                <a:lnTo>
                  <a:pt x="326044" y="2133600"/>
                </a:lnTo>
                <a:lnTo>
                  <a:pt x="174742" y="2171700"/>
                </a:lnTo>
                <a:lnTo>
                  <a:pt x="124296" y="2171700"/>
                </a:lnTo>
                <a:lnTo>
                  <a:pt x="23388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3" y="3390900"/>
                </a:lnTo>
                <a:lnTo>
                  <a:pt x="17650014" y="3365500"/>
                </a:lnTo>
                <a:lnTo>
                  <a:pt x="17745210" y="3340100"/>
                </a:lnTo>
                <a:lnTo>
                  <a:pt x="17792796" y="3314700"/>
                </a:lnTo>
                <a:lnTo>
                  <a:pt x="17840374" y="3302000"/>
                </a:lnTo>
                <a:lnTo>
                  <a:pt x="17887944" y="3276600"/>
                </a:lnTo>
                <a:lnTo>
                  <a:pt x="17935507" y="3263900"/>
                </a:lnTo>
                <a:lnTo>
                  <a:pt x="17983063" y="3238500"/>
                </a:lnTo>
                <a:lnTo>
                  <a:pt x="18078155" y="3213100"/>
                </a:lnTo>
                <a:lnTo>
                  <a:pt x="18125691" y="3187700"/>
                </a:lnTo>
                <a:lnTo>
                  <a:pt x="18173222" y="3175000"/>
                </a:lnTo>
                <a:lnTo>
                  <a:pt x="18220746" y="3149600"/>
                </a:lnTo>
                <a:lnTo>
                  <a:pt x="18315780" y="3124200"/>
                </a:lnTo>
                <a:lnTo>
                  <a:pt x="18363290" y="3098800"/>
                </a:lnTo>
                <a:lnTo>
                  <a:pt x="18410794" y="3086100"/>
                </a:lnTo>
                <a:lnTo>
                  <a:pt x="18458295" y="3060700"/>
                </a:lnTo>
                <a:lnTo>
                  <a:pt x="18553285" y="3035300"/>
                </a:lnTo>
                <a:lnTo>
                  <a:pt x="18600774" y="3009900"/>
                </a:lnTo>
                <a:lnTo>
                  <a:pt x="18695744" y="2984500"/>
                </a:lnTo>
                <a:lnTo>
                  <a:pt x="18743225" y="2959100"/>
                </a:lnTo>
                <a:lnTo>
                  <a:pt x="18838179" y="2933700"/>
                </a:lnTo>
                <a:lnTo>
                  <a:pt x="18885654" y="2908300"/>
                </a:lnTo>
                <a:lnTo>
                  <a:pt x="18980599" y="2882900"/>
                </a:lnTo>
                <a:lnTo>
                  <a:pt x="19028070" y="2857500"/>
                </a:lnTo>
                <a:lnTo>
                  <a:pt x="19170480" y="2819400"/>
                </a:lnTo>
                <a:lnTo>
                  <a:pt x="19217950" y="2794000"/>
                </a:lnTo>
                <a:lnTo>
                  <a:pt x="19360364" y="2755900"/>
                </a:lnTo>
                <a:lnTo>
                  <a:pt x="19407837" y="2730500"/>
                </a:lnTo>
                <a:lnTo>
                  <a:pt x="19550267" y="2692400"/>
                </a:lnTo>
                <a:lnTo>
                  <a:pt x="19597749" y="2667000"/>
                </a:lnTo>
                <a:lnTo>
                  <a:pt x="19787703" y="2616200"/>
                </a:lnTo>
                <a:lnTo>
                  <a:pt x="19835200" y="2590800"/>
                </a:lnTo>
                <a:lnTo>
                  <a:pt x="20072752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76" y="0"/>
                </a:lnTo>
                <a:lnTo>
                  <a:pt x="19989139" y="12700"/>
                </a:lnTo>
                <a:lnTo>
                  <a:pt x="19834779" y="12700"/>
                </a:lnTo>
                <a:lnTo>
                  <a:pt x="19783210" y="25400"/>
                </a:lnTo>
                <a:lnTo>
                  <a:pt x="19679902" y="25400"/>
                </a:lnTo>
                <a:lnTo>
                  <a:pt x="19628163" y="38100"/>
                </a:lnTo>
                <a:lnTo>
                  <a:pt x="19524516" y="38100"/>
                </a:lnTo>
                <a:lnTo>
                  <a:pt x="19472609" y="50800"/>
                </a:lnTo>
                <a:lnTo>
                  <a:pt x="19368629" y="50800"/>
                </a:lnTo>
                <a:lnTo>
                  <a:pt x="19316557" y="63500"/>
                </a:lnTo>
                <a:lnTo>
                  <a:pt x="19212249" y="63500"/>
                </a:lnTo>
                <a:lnTo>
                  <a:pt x="19160015" y="76200"/>
                </a:lnTo>
                <a:lnTo>
                  <a:pt x="19055386" y="76200"/>
                </a:lnTo>
                <a:lnTo>
                  <a:pt x="19002992" y="88900"/>
                </a:lnTo>
                <a:lnTo>
                  <a:pt x="18898047" y="88900"/>
                </a:lnTo>
                <a:lnTo>
                  <a:pt x="18845496" y="101600"/>
                </a:lnTo>
                <a:lnTo>
                  <a:pt x="18740240" y="101600"/>
                </a:lnTo>
                <a:lnTo>
                  <a:pt x="18687535" y="114300"/>
                </a:lnTo>
                <a:lnTo>
                  <a:pt x="18581974" y="114300"/>
                </a:lnTo>
                <a:lnTo>
                  <a:pt x="18529119" y="127000"/>
                </a:lnTo>
                <a:lnTo>
                  <a:pt x="18476213" y="127000"/>
                </a:lnTo>
                <a:lnTo>
                  <a:pt x="18423258" y="139700"/>
                </a:lnTo>
                <a:lnTo>
                  <a:pt x="18317201" y="139700"/>
                </a:lnTo>
                <a:lnTo>
                  <a:pt x="18264099" y="152400"/>
                </a:lnTo>
                <a:lnTo>
                  <a:pt x="18210949" y="152400"/>
                </a:lnTo>
                <a:lnTo>
                  <a:pt x="18157751" y="165100"/>
                </a:lnTo>
                <a:lnTo>
                  <a:pt x="18051213" y="165100"/>
                </a:lnTo>
                <a:lnTo>
                  <a:pt x="17997874" y="177800"/>
                </a:lnTo>
                <a:lnTo>
                  <a:pt x="17944487" y="177800"/>
                </a:lnTo>
                <a:lnTo>
                  <a:pt x="17891054" y="190500"/>
                </a:lnTo>
                <a:lnTo>
                  <a:pt x="17837576" y="190500"/>
                </a:lnTo>
                <a:lnTo>
                  <a:pt x="17784051" y="203200"/>
                </a:lnTo>
                <a:lnTo>
                  <a:pt x="17676866" y="203200"/>
                </a:lnTo>
                <a:lnTo>
                  <a:pt x="17623205" y="215900"/>
                </a:lnTo>
                <a:lnTo>
                  <a:pt x="17569501" y="215900"/>
                </a:lnTo>
                <a:lnTo>
                  <a:pt x="17515752" y="228600"/>
                </a:lnTo>
                <a:lnTo>
                  <a:pt x="17461959" y="228600"/>
                </a:lnTo>
                <a:lnTo>
                  <a:pt x="17408123" y="241300"/>
                </a:lnTo>
                <a:lnTo>
                  <a:pt x="17300321" y="241300"/>
                </a:lnTo>
                <a:lnTo>
                  <a:pt x="17246355" y="254000"/>
                </a:lnTo>
                <a:lnTo>
                  <a:pt x="17192348" y="254000"/>
                </a:lnTo>
                <a:lnTo>
                  <a:pt x="17138298" y="266700"/>
                </a:lnTo>
                <a:lnTo>
                  <a:pt x="17084206" y="266700"/>
                </a:lnTo>
                <a:lnTo>
                  <a:pt x="15774285" y="419100"/>
                </a:lnTo>
                <a:lnTo>
                  <a:pt x="15609079" y="431800"/>
                </a:lnTo>
                <a:lnTo>
                  <a:pt x="15277780" y="482600"/>
                </a:lnTo>
                <a:lnTo>
                  <a:pt x="15221495" y="482600"/>
                </a:lnTo>
                <a:lnTo>
                  <a:pt x="15165121" y="495300"/>
                </a:lnTo>
                <a:lnTo>
                  <a:pt x="15108658" y="495300"/>
                </a:lnTo>
                <a:lnTo>
                  <a:pt x="15052106" y="508000"/>
                </a:lnTo>
                <a:lnTo>
                  <a:pt x="14995466" y="508000"/>
                </a:lnTo>
                <a:lnTo>
                  <a:pt x="14938738" y="520700"/>
                </a:lnTo>
                <a:lnTo>
                  <a:pt x="14881922" y="520700"/>
                </a:lnTo>
                <a:lnTo>
                  <a:pt x="14825018" y="533400"/>
                </a:lnTo>
                <a:lnTo>
                  <a:pt x="14768026" y="533400"/>
                </a:lnTo>
                <a:lnTo>
                  <a:pt x="14710948" y="546100"/>
                </a:lnTo>
                <a:lnTo>
                  <a:pt x="14596529" y="546100"/>
                </a:lnTo>
                <a:lnTo>
                  <a:pt x="14539190" y="558800"/>
                </a:lnTo>
                <a:lnTo>
                  <a:pt x="14481765" y="558800"/>
                </a:lnTo>
                <a:lnTo>
                  <a:pt x="14424253" y="571500"/>
                </a:lnTo>
                <a:lnTo>
                  <a:pt x="14366655" y="571500"/>
                </a:lnTo>
                <a:lnTo>
                  <a:pt x="14308972" y="584200"/>
                </a:lnTo>
                <a:lnTo>
                  <a:pt x="14193349" y="584200"/>
                </a:lnTo>
                <a:lnTo>
                  <a:pt x="14135411" y="596900"/>
                </a:lnTo>
                <a:lnTo>
                  <a:pt x="14077387" y="596900"/>
                </a:lnTo>
                <a:lnTo>
                  <a:pt x="14019279" y="609600"/>
                </a:lnTo>
                <a:lnTo>
                  <a:pt x="13902809" y="609600"/>
                </a:lnTo>
                <a:lnTo>
                  <a:pt x="13844449" y="622300"/>
                </a:lnTo>
                <a:lnTo>
                  <a:pt x="13786005" y="622300"/>
                </a:lnTo>
                <a:lnTo>
                  <a:pt x="13727477" y="635000"/>
                </a:lnTo>
                <a:lnTo>
                  <a:pt x="13610173" y="635000"/>
                </a:lnTo>
                <a:lnTo>
                  <a:pt x="13551397" y="647700"/>
                </a:lnTo>
                <a:lnTo>
                  <a:pt x="13433597" y="647700"/>
                </a:lnTo>
                <a:lnTo>
                  <a:pt x="13374573" y="660400"/>
                </a:lnTo>
                <a:lnTo>
                  <a:pt x="13256282" y="660400"/>
                </a:lnTo>
                <a:lnTo>
                  <a:pt x="13197014" y="673100"/>
                </a:lnTo>
                <a:lnTo>
                  <a:pt x="13078235" y="673100"/>
                </a:lnTo>
                <a:lnTo>
                  <a:pt x="13018724" y="685800"/>
                </a:lnTo>
                <a:lnTo>
                  <a:pt x="12899462" y="685800"/>
                </a:lnTo>
                <a:lnTo>
                  <a:pt x="12839711" y="698500"/>
                </a:lnTo>
                <a:lnTo>
                  <a:pt x="12719969" y="698500"/>
                </a:lnTo>
                <a:lnTo>
                  <a:pt x="12659979" y="711200"/>
                </a:lnTo>
                <a:lnTo>
                  <a:pt x="12479536" y="711200"/>
                </a:lnTo>
                <a:lnTo>
                  <a:pt x="12419231" y="723900"/>
                </a:lnTo>
                <a:lnTo>
                  <a:pt x="12237848" y="723900"/>
                </a:lnTo>
                <a:lnTo>
                  <a:pt x="12177232" y="736600"/>
                </a:lnTo>
                <a:lnTo>
                  <a:pt x="11994920" y="736600"/>
                </a:lnTo>
                <a:lnTo>
                  <a:pt x="11933996" y="749300"/>
                </a:lnTo>
                <a:lnTo>
                  <a:pt x="11689539" y="749300"/>
                </a:lnTo>
                <a:lnTo>
                  <a:pt x="11628236" y="762000"/>
                </a:lnTo>
                <a:lnTo>
                  <a:pt x="11382272" y="762000"/>
                </a:lnTo>
                <a:lnTo>
                  <a:pt x="11320595" y="774700"/>
                </a:lnTo>
                <a:lnTo>
                  <a:pt x="11073147" y="774700"/>
                </a:lnTo>
                <a:lnTo>
                  <a:pt x="11011102" y="787400"/>
                </a:lnTo>
                <a:lnTo>
                  <a:pt x="10637306" y="787400"/>
                </a:lnTo>
                <a:lnTo>
                  <a:pt x="10574755" y="800100"/>
                </a:lnTo>
                <a:lnTo>
                  <a:pt x="10134911" y="800100"/>
                </a:lnTo>
                <a:lnTo>
                  <a:pt x="10071795" y="812800"/>
                </a:lnTo>
                <a:lnTo>
                  <a:pt x="9500652" y="812800"/>
                </a:lnTo>
                <a:lnTo>
                  <a:pt x="9436852" y="825500"/>
                </a:lnTo>
                <a:lnTo>
                  <a:pt x="723494" y="825500"/>
                </a:lnTo>
                <a:lnTo>
                  <a:pt x="672891" y="838200"/>
                </a:lnTo>
                <a:lnTo>
                  <a:pt x="571702" y="838200"/>
                </a:lnTo>
                <a:lnTo>
                  <a:pt x="521116" y="850900"/>
                </a:lnTo>
                <a:lnTo>
                  <a:pt x="419964" y="850900"/>
                </a:lnTo>
                <a:lnTo>
                  <a:pt x="369398" y="863600"/>
                </a:lnTo>
                <a:lnTo>
                  <a:pt x="268288" y="863600"/>
                </a:lnTo>
                <a:lnTo>
                  <a:pt x="217745" y="876300"/>
                </a:lnTo>
                <a:lnTo>
                  <a:pt x="116683" y="876300"/>
                </a:lnTo>
                <a:lnTo>
                  <a:pt x="66164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42" y="812800"/>
                </a:moveTo>
                <a:lnTo>
                  <a:pt x="875334" y="812800"/>
                </a:lnTo>
                <a:lnTo>
                  <a:pt x="824716" y="825500"/>
                </a:lnTo>
                <a:lnTo>
                  <a:pt x="5830531" y="825500"/>
                </a:lnTo>
                <a:lnTo>
                  <a:pt x="5696042" y="812800"/>
                </a:lnTo>
                <a:close/>
              </a:path>
              <a:path w="20102195" h="1879600">
                <a:moveTo>
                  <a:pt x="4748640" y="800100"/>
                </a:moveTo>
                <a:lnTo>
                  <a:pt x="1077848" y="800100"/>
                </a:lnTo>
                <a:lnTo>
                  <a:pt x="1027214" y="812800"/>
                </a:lnTo>
                <a:lnTo>
                  <a:pt x="4884611" y="812800"/>
                </a:lnTo>
                <a:lnTo>
                  <a:pt x="4748640" y="800100"/>
                </a:lnTo>
                <a:close/>
              </a:path>
              <a:path w="20102195" h="1879600">
                <a:moveTo>
                  <a:pt x="3928584" y="787400"/>
                </a:moveTo>
                <a:lnTo>
                  <a:pt x="1280415" y="787400"/>
                </a:lnTo>
                <a:lnTo>
                  <a:pt x="1229769" y="800100"/>
                </a:lnTo>
                <a:lnTo>
                  <a:pt x="4134267" y="800100"/>
                </a:lnTo>
                <a:lnTo>
                  <a:pt x="3928584" y="787400"/>
                </a:lnTo>
                <a:close/>
              </a:path>
              <a:path w="20102195" h="1879600">
                <a:moveTo>
                  <a:pt x="3239865" y="774700"/>
                </a:moveTo>
                <a:lnTo>
                  <a:pt x="1533670" y="774700"/>
                </a:lnTo>
                <a:lnTo>
                  <a:pt x="1483016" y="787400"/>
                </a:lnTo>
                <a:lnTo>
                  <a:pt x="3515919" y="787400"/>
                </a:lnTo>
                <a:lnTo>
                  <a:pt x="3239865" y="774700"/>
                </a:lnTo>
                <a:close/>
              </a:path>
              <a:path w="20102195" h="1879600">
                <a:moveTo>
                  <a:pt x="2546534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3" y="774700"/>
                </a:lnTo>
                <a:lnTo>
                  <a:pt x="2546534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3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8" y="2273300"/>
                </a:lnTo>
                <a:lnTo>
                  <a:pt x="6076030" y="2260600"/>
                </a:lnTo>
                <a:lnTo>
                  <a:pt x="5718246" y="2260600"/>
                </a:lnTo>
                <a:lnTo>
                  <a:pt x="5646306" y="2247900"/>
                </a:lnTo>
                <a:lnTo>
                  <a:pt x="5429709" y="2247900"/>
                </a:lnTo>
                <a:lnTo>
                  <a:pt x="5357249" y="2235200"/>
                </a:lnTo>
                <a:lnTo>
                  <a:pt x="5215425" y="2235200"/>
                </a:lnTo>
                <a:lnTo>
                  <a:pt x="4978149" y="2222500"/>
                </a:lnTo>
                <a:lnTo>
                  <a:pt x="4211238" y="2171700"/>
                </a:lnTo>
                <a:lnTo>
                  <a:pt x="3920625" y="2159000"/>
                </a:lnTo>
                <a:lnTo>
                  <a:pt x="3725959" y="2146300"/>
                </a:lnTo>
                <a:lnTo>
                  <a:pt x="3579474" y="2146300"/>
                </a:lnTo>
                <a:lnTo>
                  <a:pt x="3285248" y="2120900"/>
                </a:lnTo>
                <a:lnTo>
                  <a:pt x="3088163" y="2120900"/>
                </a:lnTo>
                <a:lnTo>
                  <a:pt x="2989340" y="2108200"/>
                </a:lnTo>
                <a:lnTo>
                  <a:pt x="2890329" y="2108200"/>
                </a:lnTo>
                <a:lnTo>
                  <a:pt x="2791129" y="2095500"/>
                </a:lnTo>
                <a:lnTo>
                  <a:pt x="2691742" y="2095500"/>
                </a:lnTo>
                <a:lnTo>
                  <a:pt x="2592165" y="2082800"/>
                </a:lnTo>
                <a:lnTo>
                  <a:pt x="2492399" y="2082800"/>
                </a:lnTo>
                <a:lnTo>
                  <a:pt x="2392444" y="2070100"/>
                </a:lnTo>
                <a:lnTo>
                  <a:pt x="2292299" y="2070100"/>
                </a:lnTo>
                <a:lnTo>
                  <a:pt x="2191964" y="2057400"/>
                </a:lnTo>
                <a:lnTo>
                  <a:pt x="2091438" y="2057400"/>
                </a:lnTo>
                <a:lnTo>
                  <a:pt x="1990721" y="2044700"/>
                </a:lnTo>
                <a:lnTo>
                  <a:pt x="1889814" y="2044700"/>
                </a:lnTo>
                <a:lnTo>
                  <a:pt x="1839288" y="2032000"/>
                </a:lnTo>
                <a:lnTo>
                  <a:pt x="1687424" y="2032000"/>
                </a:lnTo>
                <a:lnTo>
                  <a:pt x="1636706" y="2019300"/>
                </a:lnTo>
                <a:lnTo>
                  <a:pt x="1484265" y="2019300"/>
                </a:lnTo>
                <a:lnTo>
                  <a:pt x="1433355" y="2006600"/>
                </a:lnTo>
                <a:lnTo>
                  <a:pt x="1331390" y="2006600"/>
                </a:lnTo>
                <a:lnTo>
                  <a:pt x="1280335" y="1993900"/>
                </a:lnTo>
                <a:lnTo>
                  <a:pt x="1178080" y="1993900"/>
                </a:lnTo>
                <a:lnTo>
                  <a:pt x="1126880" y="1981200"/>
                </a:lnTo>
                <a:lnTo>
                  <a:pt x="1024335" y="1981200"/>
                </a:lnTo>
                <a:lnTo>
                  <a:pt x="972989" y="1968500"/>
                </a:lnTo>
                <a:lnTo>
                  <a:pt x="818660" y="1968500"/>
                </a:lnTo>
                <a:lnTo>
                  <a:pt x="767119" y="1955800"/>
                </a:lnTo>
                <a:lnTo>
                  <a:pt x="663892" y="1955800"/>
                </a:lnTo>
                <a:lnTo>
                  <a:pt x="612205" y="1943100"/>
                </a:lnTo>
                <a:lnTo>
                  <a:pt x="508685" y="1943100"/>
                </a:lnTo>
                <a:lnTo>
                  <a:pt x="456851" y="1930400"/>
                </a:lnTo>
                <a:lnTo>
                  <a:pt x="404969" y="1930400"/>
                </a:lnTo>
                <a:lnTo>
                  <a:pt x="353037" y="1917700"/>
                </a:lnTo>
                <a:lnTo>
                  <a:pt x="249026" y="1917700"/>
                </a:lnTo>
                <a:lnTo>
                  <a:pt x="196947" y="1905000"/>
                </a:lnTo>
                <a:lnTo>
                  <a:pt x="92640" y="1905000"/>
                </a:lnTo>
                <a:lnTo>
                  <a:pt x="40413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77" y="0"/>
                </a:lnTo>
                <a:lnTo>
                  <a:pt x="19959559" y="25400"/>
                </a:lnTo>
                <a:lnTo>
                  <a:pt x="19904654" y="25400"/>
                </a:lnTo>
                <a:lnTo>
                  <a:pt x="19794854" y="50800"/>
                </a:lnTo>
                <a:lnTo>
                  <a:pt x="19739961" y="50800"/>
                </a:lnTo>
                <a:lnTo>
                  <a:pt x="19575318" y="88900"/>
                </a:lnTo>
                <a:lnTo>
                  <a:pt x="19520452" y="88900"/>
                </a:lnTo>
                <a:lnTo>
                  <a:pt x="19301086" y="139700"/>
                </a:lnTo>
                <a:lnTo>
                  <a:pt x="19246273" y="139700"/>
                </a:lnTo>
                <a:lnTo>
                  <a:pt x="19027156" y="190500"/>
                </a:lnTo>
                <a:lnTo>
                  <a:pt x="18972415" y="190500"/>
                </a:lnTo>
                <a:lnTo>
                  <a:pt x="18589748" y="279400"/>
                </a:lnTo>
                <a:lnTo>
                  <a:pt x="18535165" y="279400"/>
                </a:lnTo>
                <a:lnTo>
                  <a:pt x="18045067" y="393700"/>
                </a:lnTo>
                <a:lnTo>
                  <a:pt x="17460276" y="520700"/>
                </a:lnTo>
                <a:lnTo>
                  <a:pt x="17401722" y="546100"/>
                </a:lnTo>
                <a:lnTo>
                  <a:pt x="16873927" y="660400"/>
                </a:lnTo>
                <a:lnTo>
                  <a:pt x="16756416" y="698500"/>
                </a:lnTo>
                <a:lnTo>
                  <a:pt x="16462227" y="762000"/>
                </a:lnTo>
                <a:lnTo>
                  <a:pt x="16049256" y="863600"/>
                </a:lnTo>
                <a:lnTo>
                  <a:pt x="15753381" y="939800"/>
                </a:lnTo>
                <a:lnTo>
                  <a:pt x="15337741" y="1028700"/>
                </a:lnTo>
                <a:lnTo>
                  <a:pt x="15218658" y="1066800"/>
                </a:lnTo>
                <a:lnTo>
                  <a:pt x="14740726" y="1168400"/>
                </a:lnTo>
                <a:lnTo>
                  <a:pt x="14680794" y="1193800"/>
                </a:lnTo>
                <a:lnTo>
                  <a:pt x="14078942" y="1320800"/>
                </a:lnTo>
                <a:lnTo>
                  <a:pt x="14018489" y="1346200"/>
                </a:lnTo>
                <a:lnTo>
                  <a:pt x="12178468" y="1727200"/>
                </a:lnTo>
                <a:lnTo>
                  <a:pt x="12116151" y="1727200"/>
                </a:lnTo>
                <a:lnTo>
                  <a:pt x="11615049" y="1828800"/>
                </a:lnTo>
                <a:lnTo>
                  <a:pt x="11552081" y="1828800"/>
                </a:lnTo>
                <a:lnTo>
                  <a:pt x="11236098" y="1892300"/>
                </a:lnTo>
                <a:lnTo>
                  <a:pt x="11172669" y="1892300"/>
                </a:lnTo>
                <a:lnTo>
                  <a:pt x="10981903" y="1930400"/>
                </a:lnTo>
                <a:lnTo>
                  <a:pt x="10918154" y="1930400"/>
                </a:lnTo>
                <a:lnTo>
                  <a:pt x="10726414" y="1968500"/>
                </a:lnTo>
                <a:lnTo>
                  <a:pt x="10662335" y="1968500"/>
                </a:lnTo>
                <a:lnTo>
                  <a:pt x="10469591" y="2006600"/>
                </a:lnTo>
                <a:lnTo>
                  <a:pt x="10405173" y="2006600"/>
                </a:lnTo>
                <a:lnTo>
                  <a:pt x="10276076" y="2032000"/>
                </a:lnTo>
                <a:lnTo>
                  <a:pt x="10211396" y="2032000"/>
                </a:lnTo>
                <a:lnTo>
                  <a:pt x="10081772" y="2057400"/>
                </a:lnTo>
                <a:lnTo>
                  <a:pt x="10016826" y="2057400"/>
                </a:lnTo>
                <a:lnTo>
                  <a:pt x="9886663" y="2082800"/>
                </a:lnTo>
                <a:lnTo>
                  <a:pt x="9821445" y="2082800"/>
                </a:lnTo>
                <a:lnTo>
                  <a:pt x="9756135" y="2095500"/>
                </a:lnTo>
                <a:lnTo>
                  <a:pt x="9690732" y="2095500"/>
                </a:lnTo>
                <a:lnTo>
                  <a:pt x="9625237" y="2108200"/>
                </a:lnTo>
                <a:lnTo>
                  <a:pt x="9559647" y="2108200"/>
                </a:lnTo>
                <a:lnTo>
                  <a:pt x="9428185" y="2133600"/>
                </a:lnTo>
                <a:lnTo>
                  <a:pt x="9362311" y="2133600"/>
                </a:lnTo>
                <a:lnTo>
                  <a:pt x="9296341" y="2146300"/>
                </a:lnTo>
                <a:lnTo>
                  <a:pt x="9230274" y="2146300"/>
                </a:lnTo>
                <a:lnTo>
                  <a:pt x="9164110" y="2159000"/>
                </a:lnTo>
                <a:lnTo>
                  <a:pt x="9097847" y="2159000"/>
                </a:lnTo>
                <a:lnTo>
                  <a:pt x="9031486" y="2171700"/>
                </a:lnTo>
                <a:lnTo>
                  <a:pt x="8965026" y="2171700"/>
                </a:lnTo>
                <a:lnTo>
                  <a:pt x="8898466" y="2184400"/>
                </a:lnTo>
                <a:lnTo>
                  <a:pt x="8765044" y="2184400"/>
                </a:lnTo>
                <a:lnTo>
                  <a:pt x="8698181" y="2197100"/>
                </a:lnTo>
                <a:lnTo>
                  <a:pt x="8631216" y="2197100"/>
                </a:lnTo>
                <a:lnTo>
                  <a:pt x="8564147" y="2209800"/>
                </a:lnTo>
                <a:lnTo>
                  <a:pt x="8429700" y="2209800"/>
                </a:lnTo>
                <a:lnTo>
                  <a:pt x="8362319" y="2222500"/>
                </a:lnTo>
                <a:lnTo>
                  <a:pt x="8227242" y="2222500"/>
                </a:lnTo>
                <a:lnTo>
                  <a:pt x="8159544" y="2235200"/>
                </a:lnTo>
                <a:lnTo>
                  <a:pt x="8023825" y="2235200"/>
                </a:lnTo>
                <a:lnTo>
                  <a:pt x="7955803" y="2247900"/>
                </a:lnTo>
                <a:lnTo>
                  <a:pt x="7682621" y="2247900"/>
                </a:lnTo>
                <a:lnTo>
                  <a:pt x="7614049" y="2260600"/>
                </a:lnTo>
                <a:lnTo>
                  <a:pt x="7338633" y="2260600"/>
                </a:lnTo>
                <a:lnTo>
                  <a:pt x="7269494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62" y="63500"/>
                </a:lnTo>
                <a:lnTo>
                  <a:pt x="9620687" y="76200"/>
                </a:lnTo>
                <a:lnTo>
                  <a:pt x="9089051" y="76200"/>
                </a:lnTo>
                <a:lnTo>
                  <a:pt x="8982586" y="88900"/>
                </a:lnTo>
                <a:lnTo>
                  <a:pt x="8662955" y="88900"/>
                </a:lnTo>
                <a:lnTo>
                  <a:pt x="8556340" y="101600"/>
                </a:lnTo>
                <a:lnTo>
                  <a:pt x="8236308" y="101600"/>
                </a:lnTo>
                <a:lnTo>
                  <a:pt x="8129576" y="114300"/>
                </a:lnTo>
                <a:lnTo>
                  <a:pt x="7809247" y="114300"/>
                </a:lnTo>
                <a:lnTo>
                  <a:pt x="7702434" y="127000"/>
                </a:lnTo>
                <a:lnTo>
                  <a:pt x="7381911" y="127000"/>
                </a:lnTo>
                <a:lnTo>
                  <a:pt x="7275049" y="139700"/>
                </a:lnTo>
                <a:lnTo>
                  <a:pt x="7061310" y="139700"/>
                </a:lnTo>
                <a:lnTo>
                  <a:pt x="6954435" y="152400"/>
                </a:lnTo>
                <a:lnTo>
                  <a:pt x="6740688" y="152400"/>
                </a:lnTo>
                <a:lnTo>
                  <a:pt x="6687254" y="165100"/>
                </a:lnTo>
                <a:lnTo>
                  <a:pt x="6473531" y="165100"/>
                </a:lnTo>
                <a:lnTo>
                  <a:pt x="6420105" y="177800"/>
                </a:lnTo>
                <a:lnTo>
                  <a:pt x="6154570" y="177800"/>
                </a:lnTo>
                <a:lnTo>
                  <a:pt x="6102696" y="190500"/>
                </a:lnTo>
                <a:lnTo>
                  <a:pt x="5947026" y="190500"/>
                </a:lnTo>
                <a:lnTo>
                  <a:pt x="5895123" y="203200"/>
                </a:lnTo>
                <a:lnTo>
                  <a:pt x="5687474" y="203200"/>
                </a:lnTo>
                <a:lnTo>
                  <a:pt x="5635559" y="215900"/>
                </a:lnTo>
                <a:lnTo>
                  <a:pt x="5479820" y="215900"/>
                </a:lnTo>
                <a:lnTo>
                  <a:pt x="5427914" y="228600"/>
                </a:lnTo>
                <a:lnTo>
                  <a:pt x="5324117" y="228600"/>
                </a:lnTo>
                <a:lnTo>
                  <a:pt x="5272230" y="241300"/>
                </a:lnTo>
                <a:lnTo>
                  <a:pt x="5116621" y="241300"/>
                </a:lnTo>
                <a:lnTo>
                  <a:pt x="5064773" y="254000"/>
                </a:lnTo>
                <a:lnTo>
                  <a:pt x="4961117" y="254000"/>
                </a:lnTo>
                <a:lnTo>
                  <a:pt x="4909311" y="266700"/>
                </a:lnTo>
                <a:lnTo>
                  <a:pt x="4805748" y="266700"/>
                </a:lnTo>
                <a:lnTo>
                  <a:pt x="4753993" y="279400"/>
                </a:lnTo>
                <a:lnTo>
                  <a:pt x="4650542" y="279400"/>
                </a:lnTo>
                <a:lnTo>
                  <a:pt x="4598848" y="292100"/>
                </a:lnTo>
                <a:lnTo>
                  <a:pt x="4495529" y="292100"/>
                </a:lnTo>
                <a:lnTo>
                  <a:pt x="4443906" y="304800"/>
                </a:lnTo>
                <a:lnTo>
                  <a:pt x="4392309" y="304800"/>
                </a:lnTo>
                <a:lnTo>
                  <a:pt x="4340739" y="317500"/>
                </a:lnTo>
                <a:lnTo>
                  <a:pt x="4237684" y="317500"/>
                </a:lnTo>
                <a:lnTo>
                  <a:pt x="4186201" y="330200"/>
                </a:lnTo>
                <a:lnTo>
                  <a:pt x="4134749" y="330200"/>
                </a:lnTo>
                <a:lnTo>
                  <a:pt x="4083330" y="342900"/>
                </a:lnTo>
                <a:lnTo>
                  <a:pt x="3980593" y="342900"/>
                </a:lnTo>
                <a:lnTo>
                  <a:pt x="3929278" y="355600"/>
                </a:lnTo>
                <a:lnTo>
                  <a:pt x="3877999" y="355600"/>
                </a:lnTo>
                <a:lnTo>
                  <a:pt x="3826758" y="368300"/>
                </a:lnTo>
                <a:lnTo>
                  <a:pt x="3775556" y="368300"/>
                </a:lnTo>
                <a:lnTo>
                  <a:pt x="3724394" y="381000"/>
                </a:lnTo>
                <a:lnTo>
                  <a:pt x="3673273" y="381000"/>
                </a:lnTo>
                <a:lnTo>
                  <a:pt x="3622194" y="393700"/>
                </a:lnTo>
                <a:lnTo>
                  <a:pt x="3571158" y="393700"/>
                </a:lnTo>
                <a:lnTo>
                  <a:pt x="3520167" y="406400"/>
                </a:lnTo>
                <a:lnTo>
                  <a:pt x="3469221" y="406400"/>
                </a:lnTo>
                <a:lnTo>
                  <a:pt x="3418322" y="419100"/>
                </a:lnTo>
                <a:lnTo>
                  <a:pt x="3367471" y="419100"/>
                </a:lnTo>
                <a:lnTo>
                  <a:pt x="3316668" y="431800"/>
                </a:lnTo>
                <a:lnTo>
                  <a:pt x="3265915" y="431800"/>
                </a:lnTo>
                <a:lnTo>
                  <a:pt x="3215213" y="444500"/>
                </a:lnTo>
                <a:lnTo>
                  <a:pt x="3164563" y="444500"/>
                </a:lnTo>
                <a:lnTo>
                  <a:pt x="3113966" y="457200"/>
                </a:lnTo>
                <a:lnTo>
                  <a:pt x="3063423" y="457200"/>
                </a:lnTo>
                <a:lnTo>
                  <a:pt x="2962505" y="482600"/>
                </a:lnTo>
                <a:lnTo>
                  <a:pt x="2912131" y="482600"/>
                </a:lnTo>
                <a:lnTo>
                  <a:pt x="2861816" y="495300"/>
                </a:lnTo>
                <a:lnTo>
                  <a:pt x="2811560" y="495300"/>
                </a:lnTo>
                <a:lnTo>
                  <a:pt x="2711233" y="520700"/>
                </a:lnTo>
                <a:lnTo>
                  <a:pt x="2661163" y="520700"/>
                </a:lnTo>
                <a:lnTo>
                  <a:pt x="2561216" y="546100"/>
                </a:lnTo>
                <a:lnTo>
                  <a:pt x="2511341" y="5461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262998" y="596900"/>
                </a:lnTo>
                <a:lnTo>
                  <a:pt x="2213544" y="596900"/>
                </a:lnTo>
                <a:lnTo>
                  <a:pt x="2114857" y="622300"/>
                </a:lnTo>
                <a:lnTo>
                  <a:pt x="2065627" y="622300"/>
                </a:lnTo>
                <a:lnTo>
                  <a:pt x="1918404" y="660400"/>
                </a:lnTo>
                <a:lnTo>
                  <a:pt x="1869489" y="660400"/>
                </a:lnTo>
                <a:lnTo>
                  <a:pt x="1723236" y="698500"/>
                </a:lnTo>
                <a:lnTo>
                  <a:pt x="1674654" y="698500"/>
                </a:lnTo>
                <a:lnTo>
                  <a:pt x="1481192" y="749300"/>
                </a:lnTo>
                <a:lnTo>
                  <a:pt x="1433049" y="749300"/>
                </a:lnTo>
                <a:lnTo>
                  <a:pt x="1098667" y="838200"/>
                </a:lnTo>
                <a:lnTo>
                  <a:pt x="1051285" y="838200"/>
                </a:lnTo>
                <a:lnTo>
                  <a:pt x="444816" y="1003300"/>
                </a:lnTo>
                <a:lnTo>
                  <a:pt x="297421" y="1041400"/>
                </a:lnTo>
                <a:lnTo>
                  <a:pt x="248458" y="1066800"/>
                </a:lnTo>
                <a:lnTo>
                  <a:pt x="53447" y="1117600"/>
                </a:lnTo>
                <a:lnTo>
                  <a:pt x="4903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2" y="2463800"/>
                </a:lnTo>
                <a:lnTo>
                  <a:pt x="236725" y="2540000"/>
                </a:lnTo>
                <a:lnTo>
                  <a:pt x="330390" y="2565400"/>
                </a:lnTo>
                <a:lnTo>
                  <a:pt x="20019246" y="2565400"/>
                </a:lnTo>
                <a:lnTo>
                  <a:pt x="20066848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1" y="50800"/>
                </a:moveTo>
                <a:lnTo>
                  <a:pt x="10362659" y="50800"/>
                </a:lnTo>
                <a:lnTo>
                  <a:pt x="10256852" y="63500"/>
                </a:lnTo>
                <a:lnTo>
                  <a:pt x="19995552" y="63500"/>
                </a:lnTo>
                <a:lnTo>
                  <a:pt x="19943011" y="50800"/>
                </a:lnTo>
                <a:close/>
              </a:path>
              <a:path w="20102195" h="2565400">
                <a:moveTo>
                  <a:pt x="19679109" y="38100"/>
                </a:moveTo>
                <a:lnTo>
                  <a:pt x="11206456" y="38100"/>
                </a:lnTo>
                <a:lnTo>
                  <a:pt x="11048630" y="50800"/>
                </a:lnTo>
                <a:lnTo>
                  <a:pt x="19732047" y="50800"/>
                </a:lnTo>
                <a:lnTo>
                  <a:pt x="19679109" y="38100"/>
                </a:lnTo>
                <a:close/>
              </a:path>
              <a:path w="20102195" h="2565400">
                <a:moveTo>
                  <a:pt x="19306386" y="25400"/>
                </a:moveTo>
                <a:lnTo>
                  <a:pt x="12409493" y="25400"/>
                </a:lnTo>
                <a:lnTo>
                  <a:pt x="12201229" y="38100"/>
                </a:lnTo>
                <a:lnTo>
                  <a:pt x="19359859" y="38100"/>
                </a:lnTo>
                <a:lnTo>
                  <a:pt x="19306386" y="25400"/>
                </a:lnTo>
                <a:close/>
              </a:path>
              <a:path w="20102195" h="2565400">
                <a:moveTo>
                  <a:pt x="18930024" y="12700"/>
                </a:moveTo>
                <a:lnTo>
                  <a:pt x="15370885" y="12700"/>
                </a:lnTo>
                <a:lnTo>
                  <a:pt x="13546571" y="25400"/>
                </a:lnTo>
                <a:lnTo>
                  <a:pt x="18984006" y="25400"/>
                </a:lnTo>
                <a:lnTo>
                  <a:pt x="18930024" y="12700"/>
                </a:lnTo>
                <a:close/>
              </a:path>
              <a:path w="20102195" h="2565400">
                <a:moveTo>
                  <a:pt x="18331680" y="0"/>
                </a:moveTo>
                <a:lnTo>
                  <a:pt x="16016548" y="0"/>
                </a:lnTo>
                <a:lnTo>
                  <a:pt x="15719495" y="12700"/>
                </a:lnTo>
                <a:lnTo>
                  <a:pt x="18386409" y="12700"/>
                </a:lnTo>
                <a:lnTo>
                  <a:pt x="18331680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3" y="7645941"/>
            <a:ext cx="20101592" cy="366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2221" y="2035024"/>
            <a:ext cx="373240" cy="10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19" y="2201054"/>
            <a:ext cx="313972" cy="109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666" y="2221199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8826" y="2266202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55" y="44449"/>
                </a:lnTo>
                <a:lnTo>
                  <a:pt x="19955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8826" y="2247152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8826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55" y="45720"/>
                </a:lnTo>
                <a:lnTo>
                  <a:pt x="19955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2472" y="2266323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2472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2217" y="2363964"/>
            <a:ext cx="325366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3449" y="2387220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0639" y="2367256"/>
            <a:ext cx="134222" cy="109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613" y="1041722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80" y="93011"/>
                </a:moveTo>
                <a:lnTo>
                  <a:pt x="362362" y="93011"/>
                </a:lnTo>
                <a:lnTo>
                  <a:pt x="385512" y="95321"/>
                </a:lnTo>
                <a:lnTo>
                  <a:pt x="395604" y="107338"/>
                </a:lnTo>
                <a:lnTo>
                  <a:pt x="381364" y="144553"/>
                </a:lnTo>
                <a:lnTo>
                  <a:pt x="346455" y="181143"/>
                </a:lnTo>
                <a:lnTo>
                  <a:pt x="310410" y="215567"/>
                </a:lnTo>
                <a:lnTo>
                  <a:pt x="272908" y="247784"/>
                </a:lnTo>
                <a:lnTo>
                  <a:pt x="233623" y="277755"/>
                </a:lnTo>
                <a:lnTo>
                  <a:pt x="192234" y="305440"/>
                </a:lnTo>
                <a:lnTo>
                  <a:pt x="148416" y="330796"/>
                </a:lnTo>
                <a:lnTo>
                  <a:pt x="113169" y="349125"/>
                </a:lnTo>
                <a:lnTo>
                  <a:pt x="77349" y="366330"/>
                </a:lnTo>
                <a:lnTo>
                  <a:pt x="40204" y="381753"/>
                </a:lnTo>
                <a:lnTo>
                  <a:pt x="22328" y="391298"/>
                </a:lnTo>
                <a:lnTo>
                  <a:pt x="7245" y="403937"/>
                </a:lnTo>
                <a:lnTo>
                  <a:pt x="0" y="418079"/>
                </a:lnTo>
                <a:lnTo>
                  <a:pt x="4335" y="428344"/>
                </a:lnTo>
                <a:lnTo>
                  <a:pt x="16392" y="434569"/>
                </a:lnTo>
                <a:lnTo>
                  <a:pt x="32309" y="436591"/>
                </a:lnTo>
                <a:lnTo>
                  <a:pt x="77357" y="431853"/>
                </a:lnTo>
                <a:lnTo>
                  <a:pt x="121533" y="420163"/>
                </a:lnTo>
                <a:lnTo>
                  <a:pt x="164638" y="404223"/>
                </a:lnTo>
                <a:lnTo>
                  <a:pt x="206470" y="386735"/>
                </a:lnTo>
                <a:lnTo>
                  <a:pt x="246704" y="369105"/>
                </a:lnTo>
                <a:lnTo>
                  <a:pt x="286302" y="350154"/>
                </a:lnTo>
                <a:lnTo>
                  <a:pt x="325046" y="329555"/>
                </a:lnTo>
                <a:lnTo>
                  <a:pt x="362718" y="306978"/>
                </a:lnTo>
                <a:lnTo>
                  <a:pt x="399777" y="282209"/>
                </a:lnTo>
                <a:lnTo>
                  <a:pt x="435458" y="255144"/>
                </a:lnTo>
                <a:lnTo>
                  <a:pt x="468505" y="225106"/>
                </a:lnTo>
                <a:lnTo>
                  <a:pt x="497661" y="191415"/>
                </a:lnTo>
                <a:lnTo>
                  <a:pt x="521233" y="152447"/>
                </a:lnTo>
                <a:lnTo>
                  <a:pt x="537974" y="105012"/>
                </a:lnTo>
                <a:lnTo>
                  <a:pt x="538080" y="93011"/>
                </a:lnTo>
                <a:close/>
              </a:path>
              <a:path w="538480" h="436880">
                <a:moveTo>
                  <a:pt x="448579" y="0"/>
                </a:moveTo>
                <a:lnTo>
                  <a:pt x="405361" y="7066"/>
                </a:lnTo>
                <a:lnTo>
                  <a:pt x="353977" y="27401"/>
                </a:lnTo>
                <a:lnTo>
                  <a:pt x="308543" y="55763"/>
                </a:lnTo>
                <a:lnTo>
                  <a:pt x="267730" y="90356"/>
                </a:lnTo>
                <a:lnTo>
                  <a:pt x="230209" y="129384"/>
                </a:lnTo>
                <a:lnTo>
                  <a:pt x="194650" y="171051"/>
                </a:lnTo>
                <a:lnTo>
                  <a:pt x="177607" y="200575"/>
                </a:lnTo>
                <a:lnTo>
                  <a:pt x="180401" y="209422"/>
                </a:lnTo>
                <a:lnTo>
                  <a:pt x="203448" y="208376"/>
                </a:lnTo>
                <a:lnTo>
                  <a:pt x="235440" y="187299"/>
                </a:lnTo>
                <a:lnTo>
                  <a:pt x="266182" y="160794"/>
                </a:lnTo>
                <a:lnTo>
                  <a:pt x="285484" y="143464"/>
                </a:lnTo>
                <a:lnTo>
                  <a:pt x="321088" y="113000"/>
                </a:lnTo>
                <a:lnTo>
                  <a:pt x="340627" y="100046"/>
                </a:lnTo>
                <a:lnTo>
                  <a:pt x="362362" y="93011"/>
                </a:lnTo>
                <a:lnTo>
                  <a:pt x="538080" y="93011"/>
                </a:lnTo>
                <a:lnTo>
                  <a:pt x="538390" y="57935"/>
                </a:lnTo>
                <a:lnTo>
                  <a:pt x="512988" y="20038"/>
                </a:lnTo>
                <a:lnTo>
                  <a:pt x="498984" y="11909"/>
                </a:lnTo>
                <a:lnTo>
                  <a:pt x="482205" y="5414"/>
                </a:lnTo>
                <a:lnTo>
                  <a:pt x="464715" y="1221"/>
                </a:lnTo>
                <a:lnTo>
                  <a:pt x="44857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652" y="1381754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87" y="93357"/>
                </a:moveTo>
                <a:lnTo>
                  <a:pt x="2345" y="93556"/>
                </a:lnTo>
                <a:lnTo>
                  <a:pt x="0" y="99544"/>
                </a:lnTo>
                <a:lnTo>
                  <a:pt x="193" y="110693"/>
                </a:lnTo>
                <a:lnTo>
                  <a:pt x="35455" y="146136"/>
                </a:lnTo>
                <a:lnTo>
                  <a:pt x="69329" y="166246"/>
                </a:lnTo>
                <a:lnTo>
                  <a:pt x="133457" y="190027"/>
                </a:lnTo>
                <a:lnTo>
                  <a:pt x="200638" y="203005"/>
                </a:lnTo>
                <a:lnTo>
                  <a:pt x="251138" y="208269"/>
                </a:lnTo>
                <a:lnTo>
                  <a:pt x="268073" y="208805"/>
                </a:lnTo>
                <a:lnTo>
                  <a:pt x="274732" y="208784"/>
                </a:lnTo>
                <a:lnTo>
                  <a:pt x="322774" y="205669"/>
                </a:lnTo>
                <a:lnTo>
                  <a:pt x="370115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31" y="157264"/>
                </a:lnTo>
                <a:lnTo>
                  <a:pt x="604100" y="138988"/>
                </a:lnTo>
                <a:lnTo>
                  <a:pt x="605482" y="138352"/>
                </a:lnTo>
                <a:lnTo>
                  <a:pt x="238902" y="138352"/>
                </a:lnTo>
                <a:lnTo>
                  <a:pt x="198187" y="138124"/>
                </a:lnTo>
                <a:lnTo>
                  <a:pt x="157640" y="135256"/>
                </a:lnTo>
                <a:lnTo>
                  <a:pt x="111616" y="127927"/>
                </a:lnTo>
                <a:lnTo>
                  <a:pt x="63001" y="114569"/>
                </a:lnTo>
                <a:lnTo>
                  <a:pt x="16100" y="95731"/>
                </a:lnTo>
                <a:lnTo>
                  <a:pt x="11087" y="9335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59"/>
                </a:lnTo>
                <a:lnTo>
                  <a:pt x="735326" y="4878"/>
                </a:lnTo>
                <a:lnTo>
                  <a:pt x="713972" y="16698"/>
                </a:lnTo>
                <a:lnTo>
                  <a:pt x="672428" y="36473"/>
                </a:lnTo>
                <a:lnTo>
                  <a:pt x="630509" y="55155"/>
                </a:lnTo>
                <a:lnTo>
                  <a:pt x="587954" y="72299"/>
                </a:lnTo>
                <a:lnTo>
                  <a:pt x="544501" y="87462"/>
                </a:lnTo>
                <a:lnTo>
                  <a:pt x="489552" y="103189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598" y="136425"/>
                </a:lnTo>
                <a:lnTo>
                  <a:pt x="238902" y="138352"/>
                </a:lnTo>
                <a:lnTo>
                  <a:pt x="605482" y="138352"/>
                </a:lnTo>
                <a:lnTo>
                  <a:pt x="652254" y="115081"/>
                </a:lnTo>
                <a:lnTo>
                  <a:pt x="702500" y="83586"/>
                </a:lnTo>
                <a:lnTo>
                  <a:pt x="750092" y="48180"/>
                </a:lnTo>
                <a:lnTo>
                  <a:pt x="772535" y="15721"/>
                </a:lnTo>
                <a:lnTo>
                  <a:pt x="769930" y="8676"/>
                </a:lnTo>
                <a:lnTo>
                  <a:pt x="765020" y="3073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3410" y="132375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24"/>
                </a:lnTo>
                <a:lnTo>
                  <a:pt x="664297" y="8361"/>
                </a:lnTo>
                <a:lnTo>
                  <a:pt x="657621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10" y="65814"/>
                </a:lnTo>
                <a:lnTo>
                  <a:pt x="591928" y="94255"/>
                </a:lnTo>
                <a:lnTo>
                  <a:pt x="561718" y="120445"/>
                </a:lnTo>
                <a:lnTo>
                  <a:pt x="529624" y="144382"/>
                </a:lnTo>
                <a:lnTo>
                  <a:pt x="495588" y="166417"/>
                </a:lnTo>
                <a:lnTo>
                  <a:pt x="460419" y="186479"/>
                </a:lnTo>
                <a:lnTo>
                  <a:pt x="424313" y="204836"/>
                </a:lnTo>
                <a:lnTo>
                  <a:pt x="387468" y="221752"/>
                </a:lnTo>
                <a:lnTo>
                  <a:pt x="349334" y="237647"/>
                </a:lnTo>
                <a:lnTo>
                  <a:pt x="310621" y="252131"/>
                </a:lnTo>
                <a:lnTo>
                  <a:pt x="271414" y="265227"/>
                </a:lnTo>
                <a:lnTo>
                  <a:pt x="231796" y="276958"/>
                </a:lnTo>
                <a:lnTo>
                  <a:pt x="185769" y="288611"/>
                </a:lnTo>
                <a:lnTo>
                  <a:pt x="139287" y="298316"/>
                </a:lnTo>
                <a:lnTo>
                  <a:pt x="84058" y="307441"/>
                </a:lnTo>
                <a:lnTo>
                  <a:pt x="28508" y="314366"/>
                </a:lnTo>
                <a:lnTo>
                  <a:pt x="20165" y="316154"/>
                </a:lnTo>
                <a:lnTo>
                  <a:pt x="10889" y="319983"/>
                </a:lnTo>
                <a:lnTo>
                  <a:pt x="3295" y="325791"/>
                </a:lnTo>
                <a:lnTo>
                  <a:pt x="0" y="333515"/>
                </a:lnTo>
                <a:lnTo>
                  <a:pt x="8417" y="348744"/>
                </a:lnTo>
                <a:lnTo>
                  <a:pt x="52417" y="361519"/>
                </a:lnTo>
                <a:lnTo>
                  <a:pt x="96969" y="363647"/>
                </a:lnTo>
                <a:lnTo>
                  <a:pt x="137819" y="362072"/>
                </a:lnTo>
                <a:lnTo>
                  <a:pt x="178768" y="357731"/>
                </a:lnTo>
                <a:lnTo>
                  <a:pt x="219316" y="351153"/>
                </a:lnTo>
                <a:lnTo>
                  <a:pt x="258964" y="342864"/>
                </a:lnTo>
                <a:lnTo>
                  <a:pt x="309946" y="329469"/>
                </a:lnTo>
                <a:lnTo>
                  <a:pt x="359981" y="312899"/>
                </a:lnTo>
                <a:lnTo>
                  <a:pt x="408865" y="293194"/>
                </a:lnTo>
                <a:lnTo>
                  <a:pt x="456389" y="270394"/>
                </a:lnTo>
                <a:lnTo>
                  <a:pt x="495972" y="248364"/>
                </a:lnTo>
                <a:lnTo>
                  <a:pt x="544865" y="217014"/>
                </a:lnTo>
                <a:lnTo>
                  <a:pt x="579421" y="191128"/>
                </a:lnTo>
                <a:lnTo>
                  <a:pt x="611471" y="162349"/>
                </a:lnTo>
                <a:lnTo>
                  <a:pt x="639931" y="130154"/>
                </a:lnTo>
                <a:lnTo>
                  <a:pt x="661109" y="98378"/>
                </a:lnTo>
                <a:lnTo>
                  <a:pt x="681797" y="55290"/>
                </a:lnTo>
                <a:lnTo>
                  <a:pt x="688950" y="21218"/>
                </a:lnTo>
                <a:lnTo>
                  <a:pt x="688270" y="12766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2910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1" y="0"/>
                </a:moveTo>
                <a:lnTo>
                  <a:pt x="451972" y="1572"/>
                </a:lnTo>
                <a:lnTo>
                  <a:pt x="446190" y="6653"/>
                </a:lnTo>
                <a:lnTo>
                  <a:pt x="441295" y="13029"/>
                </a:lnTo>
                <a:lnTo>
                  <a:pt x="437788" y="18489"/>
                </a:lnTo>
                <a:lnTo>
                  <a:pt x="414935" y="50790"/>
                </a:lnTo>
                <a:lnTo>
                  <a:pt x="388724" y="80335"/>
                </a:lnTo>
                <a:lnTo>
                  <a:pt x="359688" y="107167"/>
                </a:lnTo>
                <a:lnTo>
                  <a:pt x="328360" y="131330"/>
                </a:lnTo>
                <a:lnTo>
                  <a:pt x="289801" y="156206"/>
                </a:lnTo>
                <a:lnTo>
                  <a:pt x="246292" y="178640"/>
                </a:lnTo>
                <a:lnTo>
                  <a:pt x="201182" y="196686"/>
                </a:lnTo>
                <a:lnTo>
                  <a:pt x="154802" y="211419"/>
                </a:lnTo>
                <a:lnTo>
                  <a:pt x="107483" y="223912"/>
                </a:lnTo>
                <a:lnTo>
                  <a:pt x="52309" y="237544"/>
                </a:lnTo>
                <a:lnTo>
                  <a:pt x="38717" y="240551"/>
                </a:lnTo>
                <a:lnTo>
                  <a:pt x="24116" y="244311"/>
                </a:lnTo>
                <a:lnTo>
                  <a:pt x="10898" y="250448"/>
                </a:lnTo>
                <a:lnTo>
                  <a:pt x="1458" y="260587"/>
                </a:lnTo>
                <a:lnTo>
                  <a:pt x="0" y="271598"/>
                </a:lnTo>
                <a:lnTo>
                  <a:pt x="5847" y="280763"/>
                </a:lnTo>
                <a:lnTo>
                  <a:pt x="43535" y="293326"/>
                </a:lnTo>
                <a:lnTo>
                  <a:pt x="60800" y="293996"/>
                </a:lnTo>
                <a:lnTo>
                  <a:pt x="98743" y="290496"/>
                </a:lnTo>
                <a:lnTo>
                  <a:pt x="136154" y="281592"/>
                </a:lnTo>
                <a:lnTo>
                  <a:pt x="172655" y="269040"/>
                </a:lnTo>
                <a:lnTo>
                  <a:pt x="237151" y="241363"/>
                </a:lnTo>
                <a:lnTo>
                  <a:pt x="293771" y="210750"/>
                </a:lnTo>
                <a:lnTo>
                  <a:pt x="340068" y="178025"/>
                </a:lnTo>
                <a:lnTo>
                  <a:pt x="377101" y="145684"/>
                </a:lnTo>
                <a:lnTo>
                  <a:pt x="406476" y="114835"/>
                </a:lnTo>
                <a:lnTo>
                  <a:pt x="440332" y="72742"/>
                </a:lnTo>
                <a:lnTo>
                  <a:pt x="462525" y="32103"/>
                </a:lnTo>
                <a:lnTo>
                  <a:pt x="465606" y="11171"/>
                </a:lnTo>
                <a:lnTo>
                  <a:pt x="465218" y="1067"/>
                </a:lnTo>
                <a:lnTo>
                  <a:pt x="458141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9261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46"/>
                </a:moveTo>
                <a:lnTo>
                  <a:pt x="5991" y="11376"/>
                </a:lnTo>
                <a:lnTo>
                  <a:pt x="0" y="20248"/>
                </a:lnTo>
                <a:lnTo>
                  <a:pt x="2765" y="34302"/>
                </a:lnTo>
                <a:lnTo>
                  <a:pt x="38842" y="57844"/>
                </a:lnTo>
                <a:lnTo>
                  <a:pt x="77651" y="72110"/>
                </a:lnTo>
                <a:lnTo>
                  <a:pt x="117178" y="84130"/>
                </a:lnTo>
                <a:lnTo>
                  <a:pt x="157352" y="93697"/>
                </a:lnTo>
                <a:lnTo>
                  <a:pt x="198105" y="100602"/>
                </a:lnTo>
                <a:lnTo>
                  <a:pt x="239249" y="105007"/>
                </a:lnTo>
                <a:lnTo>
                  <a:pt x="280637" y="106915"/>
                </a:lnTo>
                <a:lnTo>
                  <a:pt x="301130" y="106777"/>
                </a:lnTo>
                <a:lnTo>
                  <a:pt x="341975" y="104032"/>
                </a:lnTo>
                <a:lnTo>
                  <a:pt x="388495" y="96399"/>
                </a:lnTo>
                <a:lnTo>
                  <a:pt x="439897" y="82908"/>
                </a:lnTo>
                <a:lnTo>
                  <a:pt x="481669" y="69049"/>
                </a:lnTo>
                <a:lnTo>
                  <a:pt x="499609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22" y="41602"/>
                </a:lnTo>
                <a:lnTo>
                  <a:pt x="76944" y="33591"/>
                </a:lnTo>
                <a:lnTo>
                  <a:pt x="58964" y="25185"/>
                </a:lnTo>
                <a:lnTo>
                  <a:pt x="40737" y="17327"/>
                </a:lnTo>
                <a:lnTo>
                  <a:pt x="30599" y="13537"/>
                </a:lnTo>
                <a:lnTo>
                  <a:pt x="17604" y="10346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6" y="2535"/>
                </a:lnTo>
                <a:lnTo>
                  <a:pt x="480281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4" y="41361"/>
                </a:lnTo>
                <a:lnTo>
                  <a:pt x="334415" y="51698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09" y="62275"/>
                </a:lnTo>
                <a:lnTo>
                  <a:pt x="534972" y="41602"/>
                </a:lnTo>
                <a:lnTo>
                  <a:pt x="547213" y="19829"/>
                </a:lnTo>
                <a:lnTo>
                  <a:pt x="545515" y="10535"/>
                </a:lnTo>
                <a:lnTo>
                  <a:pt x="539239" y="4323"/>
                </a:lnTo>
                <a:lnTo>
                  <a:pt x="530330" y="907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6120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7"/>
                </a:moveTo>
                <a:lnTo>
                  <a:pt x="0" y="12889"/>
                </a:lnTo>
                <a:lnTo>
                  <a:pt x="5076" y="21169"/>
                </a:lnTo>
                <a:lnTo>
                  <a:pt x="83231" y="45288"/>
                </a:lnTo>
                <a:lnTo>
                  <a:pt x="123936" y="51946"/>
                </a:lnTo>
                <a:lnTo>
                  <a:pt x="165068" y="54716"/>
                </a:lnTo>
                <a:lnTo>
                  <a:pt x="206303" y="53333"/>
                </a:lnTo>
                <a:lnTo>
                  <a:pt x="228356" y="50952"/>
                </a:lnTo>
                <a:lnTo>
                  <a:pt x="256016" y="44562"/>
                </a:lnTo>
                <a:lnTo>
                  <a:pt x="275092" y="31572"/>
                </a:lnTo>
                <a:lnTo>
                  <a:pt x="273346" y="21107"/>
                </a:lnTo>
                <a:lnTo>
                  <a:pt x="123199" y="21107"/>
                </a:lnTo>
                <a:lnTo>
                  <a:pt x="78786" y="17597"/>
                </a:lnTo>
                <a:lnTo>
                  <a:pt x="34874" y="10125"/>
                </a:lnTo>
                <a:lnTo>
                  <a:pt x="27339" y="8342"/>
                </a:lnTo>
                <a:lnTo>
                  <a:pt x="16585" y="6407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3"/>
                </a:lnTo>
                <a:lnTo>
                  <a:pt x="211014" y="9099"/>
                </a:lnTo>
                <a:lnTo>
                  <a:pt x="167484" y="18870"/>
                </a:lnTo>
                <a:lnTo>
                  <a:pt x="123199" y="21107"/>
                </a:lnTo>
                <a:lnTo>
                  <a:pt x="273346" y="21107"/>
                </a:lnTo>
                <a:lnTo>
                  <a:pt x="271392" y="9392"/>
                </a:lnTo>
                <a:lnTo>
                  <a:pt x="258626" y="529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5528" y="1835800"/>
            <a:ext cx="247995" cy="138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8265" y="1204186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63" y="0"/>
                </a:moveTo>
                <a:lnTo>
                  <a:pt x="149043" y="2722"/>
                </a:lnTo>
                <a:lnTo>
                  <a:pt x="99885" y="13749"/>
                </a:lnTo>
                <a:lnTo>
                  <a:pt x="55634" y="35428"/>
                </a:lnTo>
                <a:lnTo>
                  <a:pt x="18834" y="70107"/>
                </a:lnTo>
                <a:lnTo>
                  <a:pt x="1152" y="109028"/>
                </a:lnTo>
                <a:lnTo>
                  <a:pt x="0" y="122591"/>
                </a:lnTo>
                <a:lnTo>
                  <a:pt x="15319" y="161595"/>
                </a:lnTo>
                <a:lnTo>
                  <a:pt x="49935" y="189980"/>
                </a:lnTo>
                <a:lnTo>
                  <a:pt x="92964" y="209171"/>
                </a:lnTo>
                <a:lnTo>
                  <a:pt x="133518" y="220597"/>
                </a:lnTo>
                <a:lnTo>
                  <a:pt x="194536" y="228964"/>
                </a:lnTo>
                <a:lnTo>
                  <a:pt x="225390" y="229572"/>
                </a:lnTo>
                <a:lnTo>
                  <a:pt x="256127" y="228020"/>
                </a:lnTo>
                <a:lnTo>
                  <a:pt x="310708" y="221226"/>
                </a:lnTo>
                <a:lnTo>
                  <a:pt x="364676" y="210609"/>
                </a:lnTo>
                <a:lnTo>
                  <a:pt x="411098" y="197879"/>
                </a:lnTo>
                <a:lnTo>
                  <a:pt x="456934" y="181893"/>
                </a:lnTo>
                <a:lnTo>
                  <a:pt x="501960" y="163610"/>
                </a:lnTo>
                <a:lnTo>
                  <a:pt x="545957" y="143991"/>
                </a:lnTo>
                <a:lnTo>
                  <a:pt x="578824" y="125454"/>
                </a:lnTo>
                <a:lnTo>
                  <a:pt x="229014" y="125454"/>
                </a:lnTo>
                <a:lnTo>
                  <a:pt x="204315" y="125058"/>
                </a:lnTo>
                <a:lnTo>
                  <a:pt x="180339" y="121287"/>
                </a:lnTo>
                <a:lnTo>
                  <a:pt x="159011" y="111661"/>
                </a:lnTo>
                <a:lnTo>
                  <a:pt x="146488" y="97438"/>
                </a:lnTo>
                <a:lnTo>
                  <a:pt x="144333" y="81585"/>
                </a:lnTo>
                <a:lnTo>
                  <a:pt x="151868" y="67152"/>
                </a:lnTo>
                <a:lnTo>
                  <a:pt x="202051" y="49925"/>
                </a:lnTo>
                <a:lnTo>
                  <a:pt x="236434" y="47493"/>
                </a:lnTo>
                <a:lnTo>
                  <a:pt x="422751" y="47493"/>
                </a:lnTo>
                <a:lnTo>
                  <a:pt x="420544" y="43889"/>
                </a:lnTo>
                <a:lnTo>
                  <a:pt x="376781" y="26047"/>
                </a:lnTo>
                <a:lnTo>
                  <a:pt x="325958" y="14670"/>
                </a:lnTo>
                <a:lnTo>
                  <a:pt x="251899" y="3233"/>
                </a:lnTo>
                <a:lnTo>
                  <a:pt x="200563" y="0"/>
                </a:lnTo>
                <a:close/>
              </a:path>
              <a:path w="622300" h="229869">
                <a:moveTo>
                  <a:pt x="583345" y="64638"/>
                </a:moveTo>
                <a:lnTo>
                  <a:pt x="560925" y="68883"/>
                </a:lnTo>
                <a:lnTo>
                  <a:pt x="517751" y="83173"/>
                </a:lnTo>
                <a:lnTo>
                  <a:pt x="493242" y="89855"/>
                </a:lnTo>
                <a:lnTo>
                  <a:pt x="443896" y="101990"/>
                </a:lnTo>
                <a:lnTo>
                  <a:pt x="377860" y="114541"/>
                </a:lnTo>
                <a:lnTo>
                  <a:pt x="336180" y="120059"/>
                </a:lnTo>
                <a:lnTo>
                  <a:pt x="294301" y="123600"/>
                </a:lnTo>
                <a:lnTo>
                  <a:pt x="252515" y="124957"/>
                </a:lnTo>
                <a:lnTo>
                  <a:pt x="229014" y="125454"/>
                </a:lnTo>
                <a:lnTo>
                  <a:pt x="578824" y="125454"/>
                </a:lnTo>
                <a:lnTo>
                  <a:pt x="603103" y="109151"/>
                </a:lnTo>
                <a:lnTo>
                  <a:pt x="621919" y="85409"/>
                </a:lnTo>
                <a:lnTo>
                  <a:pt x="605057" y="66945"/>
                </a:lnTo>
                <a:lnTo>
                  <a:pt x="583345" y="64638"/>
                </a:lnTo>
                <a:close/>
              </a:path>
              <a:path w="622300" h="229869">
                <a:moveTo>
                  <a:pt x="422751" y="47493"/>
                </a:moveTo>
                <a:lnTo>
                  <a:pt x="236434" y="47493"/>
                </a:lnTo>
                <a:lnTo>
                  <a:pt x="275981" y="48193"/>
                </a:lnTo>
                <a:lnTo>
                  <a:pt x="315386" y="50836"/>
                </a:lnTo>
                <a:lnTo>
                  <a:pt x="354754" y="54184"/>
                </a:lnTo>
                <a:lnTo>
                  <a:pt x="394190" y="56999"/>
                </a:lnTo>
                <a:lnTo>
                  <a:pt x="401167" y="57764"/>
                </a:lnTo>
                <a:lnTo>
                  <a:pt x="409728" y="58528"/>
                </a:lnTo>
                <a:lnTo>
                  <a:pt x="417686" y="57862"/>
                </a:lnTo>
                <a:lnTo>
                  <a:pt x="422855" y="54340"/>
                </a:lnTo>
                <a:lnTo>
                  <a:pt x="423640" y="52947"/>
                </a:lnTo>
                <a:lnTo>
                  <a:pt x="423934" y="51157"/>
                </a:lnTo>
                <a:lnTo>
                  <a:pt x="423578" y="48843"/>
                </a:lnTo>
                <a:lnTo>
                  <a:pt x="422751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0260" y="1915934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22" y="0"/>
                </a:moveTo>
                <a:lnTo>
                  <a:pt x="0" y="0"/>
                </a:lnTo>
                <a:lnTo>
                  <a:pt x="0" y="657353"/>
                </a:lnTo>
                <a:lnTo>
                  <a:pt x="229911" y="657353"/>
                </a:lnTo>
                <a:lnTo>
                  <a:pt x="275554" y="653128"/>
                </a:lnTo>
                <a:lnTo>
                  <a:pt x="317817" y="640451"/>
                </a:lnTo>
                <a:lnTo>
                  <a:pt x="356699" y="619319"/>
                </a:lnTo>
                <a:lnTo>
                  <a:pt x="392200" y="589730"/>
                </a:lnTo>
                <a:lnTo>
                  <a:pt x="421785" y="554234"/>
                </a:lnTo>
                <a:lnTo>
                  <a:pt x="437245" y="525792"/>
                </a:lnTo>
                <a:lnTo>
                  <a:pt x="131131" y="525792"/>
                </a:lnTo>
                <a:lnTo>
                  <a:pt x="131131" y="337287"/>
                </a:lnTo>
                <a:lnTo>
                  <a:pt x="440826" y="337287"/>
                </a:lnTo>
                <a:lnTo>
                  <a:pt x="439499" y="333351"/>
                </a:lnTo>
                <a:lnTo>
                  <a:pt x="416587" y="294608"/>
                </a:lnTo>
                <a:lnTo>
                  <a:pt x="387391" y="261844"/>
                </a:lnTo>
                <a:lnTo>
                  <a:pt x="353574" y="235387"/>
                </a:lnTo>
                <a:lnTo>
                  <a:pt x="316798" y="215568"/>
                </a:lnTo>
                <a:lnTo>
                  <a:pt x="318460" y="210239"/>
                </a:lnTo>
                <a:lnTo>
                  <a:pt x="131131" y="210239"/>
                </a:lnTo>
                <a:lnTo>
                  <a:pt x="131131" y="131141"/>
                </a:lnTo>
                <a:lnTo>
                  <a:pt x="323616" y="131141"/>
                </a:lnTo>
                <a:lnTo>
                  <a:pt x="321676" y="118680"/>
                </a:lnTo>
                <a:lnTo>
                  <a:pt x="304606" y="80327"/>
                </a:lnTo>
                <a:lnTo>
                  <a:pt x="278680" y="47643"/>
                </a:lnTo>
                <a:lnTo>
                  <a:pt x="245513" y="22267"/>
                </a:lnTo>
                <a:lnTo>
                  <a:pt x="206722" y="5840"/>
                </a:lnTo>
                <a:lnTo>
                  <a:pt x="163922" y="0"/>
                </a:lnTo>
                <a:close/>
              </a:path>
              <a:path w="460375" h="657860">
                <a:moveTo>
                  <a:pt x="440826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45" y="525792"/>
                </a:lnTo>
                <a:lnTo>
                  <a:pt x="442918" y="515355"/>
                </a:lnTo>
                <a:lnTo>
                  <a:pt x="455597" y="473094"/>
                </a:lnTo>
                <a:lnTo>
                  <a:pt x="459823" y="427451"/>
                </a:lnTo>
                <a:lnTo>
                  <a:pt x="454465" y="377742"/>
                </a:lnTo>
                <a:lnTo>
                  <a:pt x="440826" y="337287"/>
                </a:lnTo>
                <a:close/>
              </a:path>
              <a:path w="460375" h="657860">
                <a:moveTo>
                  <a:pt x="323616" y="131141"/>
                </a:moveTo>
                <a:lnTo>
                  <a:pt x="163922" y="131141"/>
                </a:lnTo>
                <a:lnTo>
                  <a:pt x="179472" y="134368"/>
                </a:lnTo>
                <a:lnTo>
                  <a:pt x="192103" y="143128"/>
                </a:lnTo>
                <a:lnTo>
                  <a:pt x="200584" y="156039"/>
                </a:lnTo>
                <a:lnTo>
                  <a:pt x="203685" y="171721"/>
                </a:lnTo>
                <a:lnTo>
                  <a:pt x="200584" y="186896"/>
                </a:lnTo>
                <a:lnTo>
                  <a:pt x="192103" y="199119"/>
                </a:lnTo>
                <a:lnTo>
                  <a:pt x="179472" y="207273"/>
                </a:lnTo>
                <a:lnTo>
                  <a:pt x="163922" y="210239"/>
                </a:lnTo>
                <a:lnTo>
                  <a:pt x="318460" y="210239"/>
                </a:lnTo>
                <a:lnTo>
                  <a:pt x="320840" y="202611"/>
                </a:lnTo>
                <a:lnTo>
                  <a:pt x="324534" y="188771"/>
                </a:lnTo>
                <a:lnTo>
                  <a:pt x="327230" y="174703"/>
                </a:lnTo>
                <a:lnTo>
                  <a:pt x="328273" y="161063"/>
                </a:lnTo>
                <a:lnTo>
                  <a:pt x="323616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70017" y="2245252"/>
            <a:ext cx="132377" cy="329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0017" y="1913880"/>
            <a:ext cx="132377" cy="225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00804" y="1913880"/>
            <a:ext cx="132377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9640" y="2126381"/>
            <a:ext cx="651867" cy="448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69511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7" y="3933"/>
                </a:lnTo>
                <a:lnTo>
                  <a:pt x="229762" y="15735"/>
                </a:lnTo>
                <a:lnTo>
                  <a:pt x="182613" y="35407"/>
                </a:lnTo>
                <a:lnTo>
                  <a:pt x="138668" y="62948"/>
                </a:lnTo>
                <a:lnTo>
                  <a:pt x="97942" y="98361"/>
                </a:lnTo>
                <a:lnTo>
                  <a:pt x="62734" y="139272"/>
                </a:lnTo>
                <a:lnTo>
                  <a:pt x="35316" y="183331"/>
                </a:lnTo>
                <a:lnTo>
                  <a:pt x="15709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9" y="438252"/>
                </a:lnTo>
                <a:lnTo>
                  <a:pt x="35316" y="485405"/>
                </a:lnTo>
                <a:lnTo>
                  <a:pt x="62734" y="529350"/>
                </a:lnTo>
                <a:lnTo>
                  <a:pt x="97942" y="570068"/>
                </a:lnTo>
                <a:lnTo>
                  <a:pt x="138668" y="605280"/>
                </a:lnTo>
                <a:lnTo>
                  <a:pt x="182613" y="632699"/>
                </a:lnTo>
                <a:lnTo>
                  <a:pt x="229762" y="652305"/>
                </a:lnTo>
                <a:lnTo>
                  <a:pt x="280097" y="664081"/>
                </a:lnTo>
                <a:lnTo>
                  <a:pt x="333602" y="668011"/>
                </a:lnTo>
                <a:lnTo>
                  <a:pt x="367499" y="666391"/>
                </a:lnTo>
                <a:lnTo>
                  <a:pt x="432216" y="653320"/>
                </a:lnTo>
                <a:lnTo>
                  <a:pt x="492624" y="627415"/>
                </a:lnTo>
                <a:lnTo>
                  <a:pt x="546099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10" y="534817"/>
                </a:lnTo>
                <a:lnTo>
                  <a:pt x="294039" y="531128"/>
                </a:lnTo>
                <a:lnTo>
                  <a:pt x="257175" y="520112"/>
                </a:lnTo>
                <a:lnTo>
                  <a:pt x="223364" y="501788"/>
                </a:lnTo>
                <a:lnTo>
                  <a:pt x="192629" y="476198"/>
                </a:lnTo>
                <a:lnTo>
                  <a:pt x="167044" y="445470"/>
                </a:lnTo>
                <a:lnTo>
                  <a:pt x="148719" y="411662"/>
                </a:lnTo>
                <a:lnTo>
                  <a:pt x="137694" y="374774"/>
                </a:lnTo>
                <a:lnTo>
                  <a:pt x="134010" y="334806"/>
                </a:lnTo>
                <a:lnTo>
                  <a:pt x="137694" y="295088"/>
                </a:lnTo>
                <a:lnTo>
                  <a:pt x="148719" y="258288"/>
                </a:lnTo>
                <a:lnTo>
                  <a:pt x="167044" y="224407"/>
                </a:lnTo>
                <a:lnTo>
                  <a:pt x="192629" y="193446"/>
                </a:lnTo>
                <a:lnTo>
                  <a:pt x="223364" y="167620"/>
                </a:lnTo>
                <a:lnTo>
                  <a:pt x="257175" y="149174"/>
                </a:lnTo>
                <a:lnTo>
                  <a:pt x="294059" y="138107"/>
                </a:lnTo>
                <a:lnTo>
                  <a:pt x="334010" y="134418"/>
                </a:lnTo>
                <a:lnTo>
                  <a:pt x="534430" y="134418"/>
                </a:lnTo>
                <a:lnTo>
                  <a:pt x="569670" y="99178"/>
                </a:lnTo>
                <a:lnTo>
                  <a:pt x="519873" y="58907"/>
                </a:lnTo>
                <a:lnTo>
                  <a:pt x="462702" y="27870"/>
                </a:lnTo>
                <a:lnTo>
                  <a:pt x="400147" y="7327"/>
                </a:lnTo>
                <a:lnTo>
                  <a:pt x="367431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40" y="501620"/>
                </a:lnTo>
                <a:lnTo>
                  <a:pt x="410906" y="520063"/>
                </a:lnTo>
                <a:lnTo>
                  <a:pt x="373974" y="531128"/>
                </a:lnTo>
                <a:lnTo>
                  <a:pt x="33401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30" y="134418"/>
                </a:moveTo>
                <a:lnTo>
                  <a:pt x="334010" y="134418"/>
                </a:lnTo>
                <a:lnTo>
                  <a:pt x="373511" y="138107"/>
                </a:lnTo>
                <a:lnTo>
                  <a:pt x="410242" y="149174"/>
                </a:lnTo>
                <a:lnTo>
                  <a:pt x="444205" y="167620"/>
                </a:lnTo>
                <a:lnTo>
                  <a:pt x="475402" y="193446"/>
                </a:lnTo>
                <a:lnTo>
                  <a:pt x="534430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94990" marR="18415" indent="-2587625">
              <a:lnSpc>
                <a:spcPct val="100499"/>
              </a:lnSpc>
              <a:spcBef>
                <a:spcPts val="95"/>
              </a:spcBef>
            </a:pPr>
            <a:r>
              <a:rPr spc="-5" dirty="0"/>
              <a:t>SEÑALIZACIÓN</a:t>
            </a:r>
            <a:r>
              <a:rPr spc="-325" dirty="0"/>
              <a:t> </a:t>
            </a:r>
            <a:r>
              <a:rPr spc="-55" dirty="0"/>
              <a:t>TURÍSTICA</a:t>
            </a:r>
            <a:r>
              <a:rPr spc="-320" dirty="0"/>
              <a:t> </a:t>
            </a:r>
            <a:r>
              <a:rPr spc="-75" dirty="0"/>
              <a:t>PARA</a:t>
            </a:r>
            <a:r>
              <a:rPr spc="-320" dirty="0"/>
              <a:t> </a:t>
            </a:r>
            <a:r>
              <a:rPr spc="-70" dirty="0"/>
              <a:t>EL</a:t>
            </a:r>
            <a:r>
              <a:rPr spc="-320" dirty="0"/>
              <a:t> </a:t>
            </a:r>
            <a:r>
              <a:rPr spc="-145" dirty="0"/>
              <a:t>SECTOR  </a:t>
            </a:r>
            <a:r>
              <a:rPr spc="35" dirty="0"/>
              <a:t>DE</a:t>
            </a:r>
            <a:r>
              <a:rPr spc="-320" dirty="0"/>
              <a:t> </a:t>
            </a:r>
            <a:r>
              <a:rPr spc="-65" dirty="0"/>
              <a:t>SALUD</a:t>
            </a:r>
            <a:r>
              <a:rPr spc="-315" dirty="0"/>
              <a:t> </a:t>
            </a:r>
            <a:r>
              <a:rPr spc="215" dirty="0"/>
              <a:t>Y</a:t>
            </a:r>
            <a:r>
              <a:rPr spc="-320" dirty="0"/>
              <a:t> </a:t>
            </a:r>
            <a:r>
              <a:rPr spc="-150" dirty="0"/>
              <a:t>BIENESTAR</a:t>
            </a:r>
          </a:p>
        </p:txBody>
      </p:sp>
      <p:sp>
        <p:nvSpPr>
          <p:cNvPr id="36" name="object 36"/>
          <p:cNvSpPr/>
          <p:nvPr/>
        </p:nvSpPr>
        <p:spPr>
          <a:xfrm>
            <a:off x="12300915" y="2491340"/>
            <a:ext cx="6859665" cy="45379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380458" y="2572616"/>
            <a:ext cx="6543039" cy="42169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275517" y="3318018"/>
            <a:ext cx="7487841" cy="49650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57803" y="3402873"/>
            <a:ext cx="7170611" cy="46449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468726" y="3684872"/>
            <a:ext cx="7048118" cy="40353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554664" y="3770889"/>
            <a:ext cx="6730921" cy="37173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2758" y="3238220"/>
            <a:ext cx="12893040" cy="401701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65760" marR="510540" indent="-353060">
              <a:lnSpc>
                <a:spcPts val="2140"/>
              </a:lnSpc>
              <a:spcBef>
                <a:spcPts val="530"/>
              </a:spcBef>
              <a:buChar char="•"/>
              <a:tabLst>
                <a:tab pos="365760" algn="l"/>
                <a:tab pos="366395" algn="l"/>
              </a:tabLst>
            </a:pP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Reducir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las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quejas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turistas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23232"/>
                </a:solidFill>
                <a:latin typeface="Arial"/>
                <a:cs typeface="Arial"/>
              </a:rPr>
              <a:t>bienestar,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relacionadas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falta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señalética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la  </a:t>
            </a: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ciudad.</a:t>
            </a:r>
            <a:endParaRPr sz="2150">
              <a:latin typeface="Arial"/>
              <a:cs typeface="Arial"/>
            </a:endParaRPr>
          </a:p>
          <a:p>
            <a:pPr marL="365760" indent="-353060">
              <a:lnSpc>
                <a:spcPct val="100000"/>
              </a:lnSpc>
              <a:spcBef>
                <a:spcPts val="805"/>
              </a:spcBef>
              <a:buChar char="•"/>
              <a:tabLst>
                <a:tab pos="365760" algn="l"/>
                <a:tab pos="366395" algn="l"/>
              </a:tabLst>
            </a:pP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Mejorar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experiencia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traslado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turistas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al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visitar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323232"/>
                </a:solidFill>
                <a:latin typeface="Arial"/>
                <a:cs typeface="Arial"/>
              </a:rPr>
              <a:t>Tijuana.</a:t>
            </a:r>
            <a:endParaRPr sz="2150">
              <a:latin typeface="Arial"/>
              <a:cs typeface="Arial"/>
            </a:endParaRPr>
          </a:p>
          <a:p>
            <a:pPr marL="365760" indent="-353060">
              <a:lnSpc>
                <a:spcPct val="100000"/>
              </a:lnSpc>
              <a:spcBef>
                <a:spcPts val="800"/>
              </a:spcBef>
              <a:buChar char="•"/>
              <a:tabLst>
                <a:tab pos="365760" algn="l"/>
                <a:tab pos="366395" algn="l"/>
              </a:tabLst>
            </a:pP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Contar </a:t>
            </a:r>
            <a:r>
              <a:rPr sz="2150" spc="95" dirty="0">
                <a:solidFill>
                  <a:srgbClr val="323232"/>
                </a:solidFill>
                <a:latin typeface="Arial"/>
                <a:cs typeface="Arial"/>
              </a:rPr>
              <a:t>con</a:t>
            </a:r>
            <a:r>
              <a:rPr sz="2150" spc="-42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una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señalética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bilingüe.</a:t>
            </a:r>
            <a:endParaRPr sz="2150">
              <a:latin typeface="Arial"/>
              <a:cs typeface="Arial"/>
            </a:endParaRPr>
          </a:p>
          <a:p>
            <a:pPr marL="365760" marR="254000" indent="-353060">
              <a:lnSpc>
                <a:spcPts val="2140"/>
              </a:lnSpc>
              <a:spcBef>
                <a:spcPts val="1240"/>
              </a:spcBef>
              <a:buChar char="•"/>
              <a:tabLst>
                <a:tab pos="365760" algn="l"/>
                <a:tab pos="366395" algn="l"/>
              </a:tabLst>
            </a:pP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Contar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5" dirty="0">
                <a:solidFill>
                  <a:srgbClr val="323232"/>
                </a:solidFill>
                <a:latin typeface="Arial"/>
                <a:cs typeface="Arial"/>
              </a:rPr>
              <a:t>con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señalética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necesaria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guie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turistas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desde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hacia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línea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cruce 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fronterizo,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forma</a:t>
            </a:r>
            <a:r>
              <a:rPr sz="2150" spc="-3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eficiente.</a:t>
            </a:r>
            <a:endParaRPr sz="2150">
              <a:latin typeface="Arial"/>
              <a:cs typeface="Arial"/>
            </a:endParaRPr>
          </a:p>
          <a:p>
            <a:pPr marL="365760" indent="-353060">
              <a:lnSpc>
                <a:spcPct val="100000"/>
              </a:lnSpc>
              <a:spcBef>
                <a:spcPts val="805"/>
              </a:spcBef>
              <a:buChar char="•"/>
              <a:tabLst>
                <a:tab pos="365760" algn="l"/>
                <a:tab pos="366395" algn="l"/>
              </a:tabLst>
            </a:pP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Mejora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instrumentos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0" dirty="0">
                <a:solidFill>
                  <a:srgbClr val="323232"/>
                </a:solidFill>
                <a:latin typeface="Arial"/>
                <a:cs typeface="Arial"/>
              </a:rPr>
              <a:t>orientación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al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turista.</a:t>
            </a:r>
            <a:endParaRPr sz="2150">
              <a:latin typeface="Arial"/>
              <a:cs typeface="Arial"/>
            </a:endParaRPr>
          </a:p>
          <a:p>
            <a:pPr marL="365760" marR="5080" indent="-353060">
              <a:lnSpc>
                <a:spcPts val="2140"/>
              </a:lnSpc>
              <a:spcBef>
                <a:spcPts val="1235"/>
              </a:spcBef>
              <a:buChar char="•"/>
              <a:tabLst>
                <a:tab pos="365760" algn="l"/>
                <a:tab pos="366395" algn="l"/>
              </a:tabLst>
            </a:pP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Contar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con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una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" dirty="0">
                <a:solidFill>
                  <a:srgbClr val="323232"/>
                </a:solidFill>
                <a:latin typeface="Arial"/>
                <a:cs typeface="Arial"/>
              </a:rPr>
              <a:t>herramienta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gestión,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23232"/>
                </a:solidFill>
                <a:latin typeface="Arial"/>
                <a:cs typeface="Arial"/>
              </a:rPr>
              <a:t>para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Clúster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323232"/>
                </a:solidFill>
                <a:latin typeface="Arial"/>
                <a:cs typeface="Arial"/>
              </a:rPr>
              <a:t>Servicios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solicite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ante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0" dirty="0">
                <a:solidFill>
                  <a:srgbClr val="323232"/>
                </a:solidFill>
                <a:latin typeface="Arial"/>
                <a:cs typeface="Arial"/>
              </a:rPr>
              <a:t>las</a:t>
            </a:r>
            <a:r>
              <a:rPr sz="21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autori- 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dades</a:t>
            </a:r>
            <a:r>
              <a:rPr sz="2150" spc="-1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" dirty="0">
                <a:solidFill>
                  <a:srgbClr val="323232"/>
                </a:solidFill>
                <a:latin typeface="Arial"/>
                <a:cs typeface="Arial"/>
              </a:rPr>
              <a:t>correspondientes</a:t>
            </a:r>
            <a:r>
              <a:rPr sz="2150" spc="-1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150" spc="-1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" dirty="0">
                <a:solidFill>
                  <a:srgbClr val="323232"/>
                </a:solidFill>
                <a:latin typeface="Arial"/>
                <a:cs typeface="Arial"/>
              </a:rPr>
              <a:t>recurso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5" dirty="0">
                <a:solidFill>
                  <a:srgbClr val="323232"/>
                </a:solidFill>
                <a:latin typeface="Arial"/>
                <a:cs typeface="Arial"/>
              </a:rPr>
              <a:t>necesario</a:t>
            </a:r>
            <a:r>
              <a:rPr sz="2150" spc="-1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23232"/>
                </a:solidFill>
                <a:latin typeface="Arial"/>
                <a:cs typeface="Arial"/>
              </a:rPr>
              <a:t>para</a:t>
            </a:r>
            <a:r>
              <a:rPr sz="2150" spc="-1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instalación</a:t>
            </a:r>
            <a:r>
              <a:rPr sz="2150" spc="-1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1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0" dirty="0">
                <a:solidFill>
                  <a:srgbClr val="323232"/>
                </a:solidFill>
                <a:latin typeface="Arial"/>
                <a:cs typeface="Arial"/>
              </a:rPr>
              <a:t>señalética.</a:t>
            </a:r>
            <a:endParaRPr sz="2150">
              <a:latin typeface="Arial"/>
              <a:cs typeface="Arial"/>
            </a:endParaRPr>
          </a:p>
          <a:p>
            <a:pPr marL="365760" marR="207010" indent="-353060">
              <a:lnSpc>
                <a:spcPts val="2140"/>
              </a:lnSpc>
              <a:spcBef>
                <a:spcPts val="1245"/>
              </a:spcBef>
              <a:buChar char="•"/>
              <a:tabLst>
                <a:tab pos="365760" algn="l"/>
                <a:tab pos="366395" algn="l"/>
              </a:tabLst>
            </a:pP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Incrementar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5" dirty="0">
                <a:solidFill>
                  <a:srgbClr val="323232"/>
                </a:solidFill>
                <a:latin typeface="Arial"/>
                <a:cs typeface="Arial"/>
              </a:rPr>
              <a:t>cantidad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turistas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bienestar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se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atienden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5" dirty="0">
                <a:solidFill>
                  <a:srgbClr val="323232"/>
                </a:solidFill>
                <a:latin typeface="Arial"/>
                <a:cs typeface="Arial"/>
              </a:rPr>
              <a:t>Tijuana,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derivando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en 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un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75" dirty="0">
                <a:solidFill>
                  <a:srgbClr val="323232"/>
                </a:solidFill>
                <a:latin typeface="Arial"/>
                <a:cs typeface="Arial"/>
              </a:rPr>
              <a:t>incremento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derrama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económica.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56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82" y="2628900"/>
                </a:lnTo>
                <a:lnTo>
                  <a:pt x="6265503" y="2616200"/>
                </a:lnTo>
                <a:lnTo>
                  <a:pt x="5899937" y="2616200"/>
                </a:lnTo>
                <a:lnTo>
                  <a:pt x="5847370" y="2603500"/>
                </a:lnTo>
                <a:lnTo>
                  <a:pt x="5583263" y="2603500"/>
                </a:lnTo>
                <a:lnTo>
                  <a:pt x="5530188" y="2590800"/>
                </a:lnTo>
                <a:lnTo>
                  <a:pt x="5370462" y="2590800"/>
                </a:lnTo>
                <a:lnTo>
                  <a:pt x="5317053" y="2578100"/>
                </a:lnTo>
                <a:lnTo>
                  <a:pt x="5156329" y="2578100"/>
                </a:lnTo>
                <a:lnTo>
                  <a:pt x="5102590" y="2565400"/>
                </a:lnTo>
                <a:lnTo>
                  <a:pt x="4940879" y="2565400"/>
                </a:lnTo>
                <a:lnTo>
                  <a:pt x="4886811" y="2552700"/>
                </a:lnTo>
                <a:lnTo>
                  <a:pt x="4778433" y="2552700"/>
                </a:lnTo>
                <a:lnTo>
                  <a:pt x="4724123" y="2540000"/>
                </a:lnTo>
                <a:lnTo>
                  <a:pt x="4615260" y="2540000"/>
                </a:lnTo>
                <a:lnTo>
                  <a:pt x="4560708" y="2527300"/>
                </a:lnTo>
                <a:lnTo>
                  <a:pt x="4451364" y="2527300"/>
                </a:lnTo>
                <a:lnTo>
                  <a:pt x="4396572" y="2514600"/>
                </a:lnTo>
                <a:lnTo>
                  <a:pt x="4341701" y="2514600"/>
                </a:lnTo>
                <a:lnTo>
                  <a:pt x="4286750" y="2501900"/>
                </a:lnTo>
                <a:lnTo>
                  <a:pt x="4176613" y="2501900"/>
                </a:lnTo>
                <a:lnTo>
                  <a:pt x="4121426" y="2489200"/>
                </a:lnTo>
                <a:lnTo>
                  <a:pt x="4066161" y="2489200"/>
                </a:lnTo>
                <a:lnTo>
                  <a:pt x="4010817" y="2476500"/>
                </a:lnTo>
                <a:lnTo>
                  <a:pt x="3899897" y="2476500"/>
                </a:lnTo>
                <a:lnTo>
                  <a:pt x="3844320" y="2463800"/>
                </a:lnTo>
                <a:lnTo>
                  <a:pt x="3788666" y="2463800"/>
                </a:lnTo>
                <a:lnTo>
                  <a:pt x="3732935" y="2451100"/>
                </a:lnTo>
                <a:lnTo>
                  <a:pt x="3677127" y="2451100"/>
                </a:lnTo>
                <a:lnTo>
                  <a:pt x="3621242" y="2438400"/>
                </a:lnTo>
                <a:lnTo>
                  <a:pt x="3565281" y="2438400"/>
                </a:lnTo>
                <a:lnTo>
                  <a:pt x="3461255" y="2425700"/>
                </a:lnTo>
                <a:lnTo>
                  <a:pt x="3413233" y="2413000"/>
                </a:lnTo>
                <a:lnTo>
                  <a:pt x="3317084" y="2413000"/>
                </a:lnTo>
                <a:lnTo>
                  <a:pt x="3268958" y="2400300"/>
                </a:lnTo>
                <a:lnTo>
                  <a:pt x="3220796" y="2400300"/>
                </a:lnTo>
                <a:lnTo>
                  <a:pt x="3172598" y="2387600"/>
                </a:lnTo>
                <a:lnTo>
                  <a:pt x="3076096" y="2387600"/>
                </a:lnTo>
                <a:lnTo>
                  <a:pt x="3027790" y="2374900"/>
                </a:lnTo>
                <a:lnTo>
                  <a:pt x="2931067" y="2374900"/>
                </a:lnTo>
                <a:lnTo>
                  <a:pt x="2882650" y="2362200"/>
                </a:lnTo>
                <a:lnTo>
                  <a:pt x="2785703" y="2362200"/>
                </a:lnTo>
                <a:lnTo>
                  <a:pt x="2737172" y="2349500"/>
                </a:lnTo>
                <a:lnTo>
                  <a:pt x="2639994" y="2349500"/>
                </a:lnTo>
                <a:lnTo>
                  <a:pt x="2591347" y="2336800"/>
                </a:lnTo>
                <a:lnTo>
                  <a:pt x="2493934" y="2336800"/>
                </a:lnTo>
                <a:lnTo>
                  <a:pt x="2445167" y="2324100"/>
                </a:lnTo>
                <a:lnTo>
                  <a:pt x="2347514" y="2324100"/>
                </a:lnTo>
                <a:lnTo>
                  <a:pt x="2298626" y="2311400"/>
                </a:lnTo>
                <a:lnTo>
                  <a:pt x="2200727" y="2311400"/>
                </a:lnTo>
                <a:lnTo>
                  <a:pt x="2151715" y="2298700"/>
                </a:lnTo>
                <a:lnTo>
                  <a:pt x="2053564" y="2298700"/>
                </a:lnTo>
                <a:lnTo>
                  <a:pt x="2004425" y="2286000"/>
                </a:lnTo>
                <a:lnTo>
                  <a:pt x="1856750" y="2286000"/>
                </a:lnTo>
                <a:lnTo>
                  <a:pt x="1659236" y="2260600"/>
                </a:lnTo>
                <a:lnTo>
                  <a:pt x="1560211" y="2260600"/>
                </a:lnTo>
                <a:lnTo>
                  <a:pt x="912012" y="2209800"/>
                </a:lnTo>
                <a:lnTo>
                  <a:pt x="811566" y="2197100"/>
                </a:lnTo>
                <a:lnTo>
                  <a:pt x="710921" y="2197100"/>
                </a:lnTo>
                <a:lnTo>
                  <a:pt x="610074" y="2184400"/>
                </a:lnTo>
                <a:lnTo>
                  <a:pt x="509024" y="2184400"/>
                </a:lnTo>
                <a:lnTo>
                  <a:pt x="458421" y="2171700"/>
                </a:lnTo>
                <a:lnTo>
                  <a:pt x="357060" y="2171700"/>
                </a:lnTo>
                <a:lnTo>
                  <a:pt x="306301" y="2159000"/>
                </a:lnTo>
                <a:lnTo>
                  <a:pt x="204625" y="2159000"/>
                </a:lnTo>
                <a:lnTo>
                  <a:pt x="153707" y="2146300"/>
                </a:lnTo>
                <a:lnTo>
                  <a:pt x="51710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77" y="0"/>
                </a:lnTo>
                <a:lnTo>
                  <a:pt x="19941243" y="38100"/>
                </a:lnTo>
                <a:lnTo>
                  <a:pt x="19890816" y="38100"/>
                </a:lnTo>
                <a:lnTo>
                  <a:pt x="19789942" y="63500"/>
                </a:lnTo>
                <a:lnTo>
                  <a:pt x="19739496" y="63500"/>
                </a:lnTo>
                <a:lnTo>
                  <a:pt x="19588122" y="101600"/>
                </a:lnTo>
                <a:lnTo>
                  <a:pt x="19537654" y="101600"/>
                </a:lnTo>
                <a:lnTo>
                  <a:pt x="19386226" y="139700"/>
                </a:lnTo>
                <a:lnTo>
                  <a:pt x="19335744" y="139700"/>
                </a:lnTo>
                <a:lnTo>
                  <a:pt x="19133787" y="190500"/>
                </a:lnTo>
                <a:lnTo>
                  <a:pt x="19083294" y="190500"/>
                </a:lnTo>
                <a:lnTo>
                  <a:pt x="18830820" y="254000"/>
                </a:lnTo>
                <a:lnTo>
                  <a:pt x="18780327" y="254000"/>
                </a:lnTo>
                <a:lnTo>
                  <a:pt x="18426930" y="342900"/>
                </a:lnTo>
                <a:lnTo>
                  <a:pt x="18376458" y="342900"/>
                </a:lnTo>
                <a:lnTo>
                  <a:pt x="16515204" y="812800"/>
                </a:lnTo>
                <a:lnTo>
                  <a:pt x="16465161" y="838200"/>
                </a:lnTo>
                <a:lnTo>
                  <a:pt x="16065524" y="939800"/>
                </a:lnTo>
                <a:lnTo>
                  <a:pt x="16015663" y="965200"/>
                </a:lnTo>
                <a:lnTo>
                  <a:pt x="15667276" y="1054100"/>
                </a:lnTo>
                <a:lnTo>
                  <a:pt x="15617602" y="1079500"/>
                </a:lnTo>
                <a:lnTo>
                  <a:pt x="15100576" y="1231900"/>
                </a:lnTo>
                <a:lnTo>
                  <a:pt x="14675695" y="1346200"/>
                </a:lnTo>
                <a:lnTo>
                  <a:pt x="14580989" y="1384300"/>
                </a:lnTo>
                <a:lnTo>
                  <a:pt x="14057840" y="1524000"/>
                </a:lnTo>
                <a:lnTo>
                  <a:pt x="14010070" y="1549400"/>
                </a:lnTo>
                <a:lnTo>
                  <a:pt x="12209162" y="2019300"/>
                </a:lnTo>
                <a:lnTo>
                  <a:pt x="12159400" y="2019300"/>
                </a:lnTo>
                <a:lnTo>
                  <a:pt x="11758824" y="2120900"/>
                </a:lnTo>
                <a:lnTo>
                  <a:pt x="11708431" y="2120900"/>
                </a:lnTo>
                <a:lnTo>
                  <a:pt x="11455342" y="2184400"/>
                </a:lnTo>
                <a:lnTo>
                  <a:pt x="11404494" y="2184400"/>
                </a:lnTo>
                <a:lnTo>
                  <a:pt x="11200312" y="2235200"/>
                </a:lnTo>
                <a:lnTo>
                  <a:pt x="11149065" y="2235200"/>
                </a:lnTo>
                <a:lnTo>
                  <a:pt x="10994827" y="2273300"/>
                </a:lnTo>
                <a:lnTo>
                  <a:pt x="10943247" y="2273300"/>
                </a:lnTo>
                <a:lnTo>
                  <a:pt x="10787991" y="2311400"/>
                </a:lnTo>
                <a:lnTo>
                  <a:pt x="10736066" y="2311400"/>
                </a:lnTo>
                <a:lnTo>
                  <a:pt x="10631949" y="2336800"/>
                </a:lnTo>
                <a:lnTo>
                  <a:pt x="10579757" y="2336800"/>
                </a:lnTo>
                <a:lnTo>
                  <a:pt x="10475100" y="2362200"/>
                </a:lnTo>
                <a:lnTo>
                  <a:pt x="10422634" y="2362200"/>
                </a:lnTo>
                <a:lnTo>
                  <a:pt x="10317423" y="2387600"/>
                </a:lnTo>
                <a:lnTo>
                  <a:pt x="10264676" y="2387600"/>
                </a:lnTo>
                <a:lnTo>
                  <a:pt x="10211835" y="2400300"/>
                </a:lnTo>
                <a:lnTo>
                  <a:pt x="10167688" y="2413000"/>
                </a:lnTo>
                <a:lnTo>
                  <a:pt x="10123438" y="2413000"/>
                </a:lnTo>
                <a:lnTo>
                  <a:pt x="10079084" y="2425700"/>
                </a:lnTo>
                <a:lnTo>
                  <a:pt x="10034627" y="2425700"/>
                </a:lnTo>
                <a:lnTo>
                  <a:pt x="9990066" y="2438400"/>
                </a:lnTo>
                <a:lnTo>
                  <a:pt x="9945403" y="2438400"/>
                </a:lnTo>
                <a:lnTo>
                  <a:pt x="9900636" y="2451100"/>
                </a:lnTo>
                <a:lnTo>
                  <a:pt x="9810796" y="2451100"/>
                </a:lnTo>
                <a:lnTo>
                  <a:pt x="9765722" y="2463800"/>
                </a:lnTo>
                <a:lnTo>
                  <a:pt x="9720547" y="2463800"/>
                </a:lnTo>
                <a:lnTo>
                  <a:pt x="9675269" y="2476500"/>
                </a:lnTo>
                <a:lnTo>
                  <a:pt x="9629890" y="2476500"/>
                </a:lnTo>
                <a:lnTo>
                  <a:pt x="9584410" y="2489200"/>
                </a:lnTo>
                <a:lnTo>
                  <a:pt x="9493146" y="2489200"/>
                </a:lnTo>
                <a:lnTo>
                  <a:pt x="9447363" y="2501900"/>
                </a:lnTo>
                <a:lnTo>
                  <a:pt x="9401479" y="2501900"/>
                </a:lnTo>
                <a:lnTo>
                  <a:pt x="9355495" y="2514600"/>
                </a:lnTo>
                <a:lnTo>
                  <a:pt x="9263227" y="2514600"/>
                </a:lnTo>
                <a:lnTo>
                  <a:pt x="9216944" y="2527300"/>
                </a:lnTo>
                <a:lnTo>
                  <a:pt x="9124079" y="2527300"/>
                </a:lnTo>
                <a:lnTo>
                  <a:pt x="9077497" y="2540000"/>
                </a:lnTo>
                <a:lnTo>
                  <a:pt x="8984038" y="2540000"/>
                </a:lnTo>
                <a:lnTo>
                  <a:pt x="8937161" y="2552700"/>
                </a:lnTo>
                <a:lnTo>
                  <a:pt x="8843113" y="2552700"/>
                </a:lnTo>
                <a:lnTo>
                  <a:pt x="8795942" y="2565400"/>
                </a:lnTo>
                <a:lnTo>
                  <a:pt x="8653844" y="2565400"/>
                </a:lnTo>
                <a:lnTo>
                  <a:pt x="8606284" y="2578100"/>
                </a:lnTo>
                <a:lnTo>
                  <a:pt x="8463024" y="2578100"/>
                </a:lnTo>
                <a:lnTo>
                  <a:pt x="8415078" y="2590800"/>
                </a:lnTo>
                <a:lnTo>
                  <a:pt x="8270667" y="2590800"/>
                </a:lnTo>
                <a:lnTo>
                  <a:pt x="8222339" y="2603500"/>
                </a:lnTo>
                <a:lnTo>
                  <a:pt x="7979278" y="2603500"/>
                </a:lnTo>
                <a:lnTo>
                  <a:pt x="7930383" y="2616200"/>
                </a:lnTo>
                <a:lnTo>
                  <a:pt x="7585504" y="2616200"/>
                </a:lnTo>
                <a:lnTo>
                  <a:pt x="7535865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8" y="2044700"/>
                </a:moveTo>
                <a:lnTo>
                  <a:pt x="107831" y="2044700"/>
                </a:lnTo>
                <a:lnTo>
                  <a:pt x="57505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89" y="2882900"/>
                </a:lnTo>
                <a:lnTo>
                  <a:pt x="18965426" y="2857500"/>
                </a:lnTo>
                <a:lnTo>
                  <a:pt x="19010293" y="2844800"/>
                </a:lnTo>
                <a:lnTo>
                  <a:pt x="19100122" y="2794000"/>
                </a:lnTo>
                <a:lnTo>
                  <a:pt x="19145084" y="2781300"/>
                </a:lnTo>
                <a:lnTo>
                  <a:pt x="19235107" y="2730500"/>
                </a:lnTo>
                <a:lnTo>
                  <a:pt x="19280169" y="2717800"/>
                </a:lnTo>
                <a:lnTo>
                  <a:pt x="19370396" y="2667000"/>
                </a:lnTo>
                <a:lnTo>
                  <a:pt x="19415563" y="2654300"/>
                </a:lnTo>
                <a:lnTo>
                  <a:pt x="19460765" y="2628900"/>
                </a:lnTo>
                <a:lnTo>
                  <a:pt x="19506004" y="2616200"/>
                </a:lnTo>
                <a:lnTo>
                  <a:pt x="19596592" y="2565400"/>
                </a:lnTo>
                <a:lnTo>
                  <a:pt x="19641943" y="2552700"/>
                </a:lnTo>
                <a:lnTo>
                  <a:pt x="19687333" y="2527300"/>
                </a:lnTo>
                <a:lnTo>
                  <a:pt x="19732761" y="2514600"/>
                </a:lnTo>
                <a:lnTo>
                  <a:pt x="19823737" y="2463800"/>
                </a:lnTo>
                <a:lnTo>
                  <a:pt x="19869286" y="2451100"/>
                </a:lnTo>
                <a:lnTo>
                  <a:pt x="19914875" y="2425700"/>
                </a:lnTo>
                <a:lnTo>
                  <a:pt x="19960506" y="2413000"/>
                </a:lnTo>
                <a:lnTo>
                  <a:pt x="20006180" y="2387600"/>
                </a:lnTo>
                <a:lnTo>
                  <a:pt x="20051896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30" y="2247900"/>
                </a:lnTo>
                <a:lnTo>
                  <a:pt x="5269221" y="2235200"/>
                </a:lnTo>
                <a:lnTo>
                  <a:pt x="4762603" y="2235200"/>
                </a:lnTo>
                <a:lnTo>
                  <a:pt x="4711590" y="2222500"/>
                </a:lnTo>
                <a:lnTo>
                  <a:pt x="4352738" y="2222500"/>
                </a:lnTo>
                <a:lnTo>
                  <a:pt x="4301222" y="2209800"/>
                </a:lnTo>
                <a:lnTo>
                  <a:pt x="3990822" y="2209800"/>
                </a:lnTo>
                <a:lnTo>
                  <a:pt x="3938872" y="2197100"/>
                </a:lnTo>
                <a:lnTo>
                  <a:pt x="3678200" y="2197100"/>
                </a:lnTo>
                <a:lnTo>
                  <a:pt x="3625882" y="2184400"/>
                </a:lnTo>
                <a:lnTo>
                  <a:pt x="3416002" y="2184400"/>
                </a:lnTo>
                <a:lnTo>
                  <a:pt x="3363380" y="2171700"/>
                </a:lnTo>
                <a:lnTo>
                  <a:pt x="3152292" y="2171700"/>
                </a:lnTo>
                <a:lnTo>
                  <a:pt x="3099369" y="2159000"/>
                </a:lnTo>
                <a:lnTo>
                  <a:pt x="2940244" y="2159000"/>
                </a:lnTo>
                <a:lnTo>
                  <a:pt x="2887083" y="2146300"/>
                </a:lnTo>
                <a:lnTo>
                  <a:pt x="2673847" y="2146300"/>
                </a:lnTo>
                <a:lnTo>
                  <a:pt x="2620390" y="2133600"/>
                </a:lnTo>
                <a:lnTo>
                  <a:pt x="2459668" y="2133600"/>
                </a:lnTo>
                <a:lnTo>
                  <a:pt x="2405977" y="2120900"/>
                </a:lnTo>
                <a:lnTo>
                  <a:pt x="2298420" y="2120900"/>
                </a:lnTo>
                <a:lnTo>
                  <a:pt x="2190630" y="2108200"/>
                </a:lnTo>
                <a:lnTo>
                  <a:pt x="2082609" y="2108200"/>
                </a:lnTo>
                <a:lnTo>
                  <a:pt x="1974357" y="2095500"/>
                </a:lnTo>
                <a:lnTo>
                  <a:pt x="1865875" y="2095500"/>
                </a:lnTo>
                <a:lnTo>
                  <a:pt x="1757164" y="2082800"/>
                </a:lnTo>
                <a:lnTo>
                  <a:pt x="1648226" y="2082800"/>
                </a:lnTo>
                <a:lnTo>
                  <a:pt x="1539060" y="2070100"/>
                </a:lnTo>
                <a:lnTo>
                  <a:pt x="1429667" y="2070100"/>
                </a:lnTo>
                <a:lnTo>
                  <a:pt x="1210208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11" y="12700"/>
                </a:lnTo>
                <a:lnTo>
                  <a:pt x="20035036" y="12700"/>
                </a:lnTo>
                <a:lnTo>
                  <a:pt x="19985245" y="25400"/>
                </a:lnTo>
                <a:lnTo>
                  <a:pt x="19935438" y="25400"/>
                </a:lnTo>
                <a:lnTo>
                  <a:pt x="19885617" y="38100"/>
                </a:lnTo>
                <a:lnTo>
                  <a:pt x="19835780" y="38100"/>
                </a:lnTo>
                <a:lnTo>
                  <a:pt x="19785928" y="50800"/>
                </a:lnTo>
                <a:lnTo>
                  <a:pt x="19736061" y="50800"/>
                </a:lnTo>
                <a:lnTo>
                  <a:pt x="19636281" y="76200"/>
                </a:lnTo>
                <a:lnTo>
                  <a:pt x="19586369" y="76200"/>
                </a:lnTo>
                <a:lnTo>
                  <a:pt x="19536441" y="88900"/>
                </a:lnTo>
                <a:lnTo>
                  <a:pt x="19486499" y="88900"/>
                </a:lnTo>
                <a:lnTo>
                  <a:pt x="19386571" y="114300"/>
                </a:lnTo>
                <a:lnTo>
                  <a:pt x="19336584" y="114300"/>
                </a:lnTo>
                <a:lnTo>
                  <a:pt x="19286583" y="127000"/>
                </a:lnTo>
                <a:lnTo>
                  <a:pt x="19236568" y="127000"/>
                </a:lnTo>
                <a:lnTo>
                  <a:pt x="19136493" y="152400"/>
                </a:lnTo>
                <a:lnTo>
                  <a:pt x="19086434" y="152400"/>
                </a:lnTo>
                <a:lnTo>
                  <a:pt x="18986273" y="177800"/>
                </a:lnTo>
                <a:lnTo>
                  <a:pt x="18936171" y="177800"/>
                </a:lnTo>
                <a:lnTo>
                  <a:pt x="18835925" y="203200"/>
                </a:lnTo>
                <a:lnTo>
                  <a:pt x="18785780" y="203200"/>
                </a:lnTo>
                <a:lnTo>
                  <a:pt x="18685449" y="228600"/>
                </a:lnTo>
                <a:lnTo>
                  <a:pt x="18635263" y="228600"/>
                </a:lnTo>
                <a:lnTo>
                  <a:pt x="18484620" y="266700"/>
                </a:lnTo>
                <a:lnTo>
                  <a:pt x="18434379" y="266700"/>
                </a:lnTo>
                <a:lnTo>
                  <a:pt x="18283572" y="304800"/>
                </a:lnTo>
                <a:lnTo>
                  <a:pt x="18233276" y="304800"/>
                </a:lnTo>
                <a:lnTo>
                  <a:pt x="18082308" y="342900"/>
                </a:lnTo>
                <a:lnTo>
                  <a:pt x="18031959" y="342900"/>
                </a:lnTo>
                <a:lnTo>
                  <a:pt x="17880831" y="381000"/>
                </a:lnTo>
                <a:lnTo>
                  <a:pt x="17830429" y="381000"/>
                </a:lnTo>
                <a:lnTo>
                  <a:pt x="17628692" y="431800"/>
                </a:lnTo>
                <a:lnTo>
                  <a:pt x="17578225" y="431800"/>
                </a:lnTo>
                <a:lnTo>
                  <a:pt x="17325703" y="495300"/>
                </a:lnTo>
                <a:lnTo>
                  <a:pt x="17275160" y="495300"/>
                </a:lnTo>
                <a:lnTo>
                  <a:pt x="17022265" y="558800"/>
                </a:lnTo>
                <a:lnTo>
                  <a:pt x="16971649" y="558800"/>
                </a:lnTo>
                <a:lnTo>
                  <a:pt x="16667702" y="635000"/>
                </a:lnTo>
                <a:lnTo>
                  <a:pt x="16617003" y="635000"/>
                </a:lnTo>
                <a:lnTo>
                  <a:pt x="16160190" y="749300"/>
                </a:lnTo>
                <a:lnTo>
                  <a:pt x="16109376" y="749300"/>
                </a:lnTo>
                <a:lnTo>
                  <a:pt x="15498755" y="901700"/>
                </a:lnTo>
                <a:lnTo>
                  <a:pt x="15396835" y="914400"/>
                </a:lnTo>
                <a:lnTo>
                  <a:pt x="14477737" y="1143000"/>
                </a:lnTo>
                <a:lnTo>
                  <a:pt x="14068251" y="1231900"/>
                </a:lnTo>
                <a:lnTo>
                  <a:pt x="13836674" y="1295400"/>
                </a:lnTo>
                <a:lnTo>
                  <a:pt x="13790169" y="1295400"/>
                </a:lnTo>
                <a:lnTo>
                  <a:pt x="13556697" y="1358900"/>
                </a:lnTo>
                <a:lnTo>
                  <a:pt x="13509811" y="1358900"/>
                </a:lnTo>
                <a:lnTo>
                  <a:pt x="13227143" y="1435100"/>
                </a:lnTo>
                <a:lnTo>
                  <a:pt x="13179804" y="1435100"/>
                </a:lnTo>
                <a:lnTo>
                  <a:pt x="12989795" y="1485900"/>
                </a:lnTo>
                <a:lnTo>
                  <a:pt x="12942129" y="1485900"/>
                </a:lnTo>
                <a:lnTo>
                  <a:pt x="12750800" y="1536700"/>
                </a:lnTo>
                <a:lnTo>
                  <a:pt x="12702801" y="1536700"/>
                </a:lnTo>
                <a:lnTo>
                  <a:pt x="12510137" y="1587500"/>
                </a:lnTo>
                <a:lnTo>
                  <a:pt x="12461802" y="1587500"/>
                </a:lnTo>
                <a:lnTo>
                  <a:pt x="12316392" y="1625600"/>
                </a:lnTo>
                <a:lnTo>
                  <a:pt x="12267786" y="1625600"/>
                </a:lnTo>
                <a:lnTo>
                  <a:pt x="12121557" y="1663700"/>
                </a:lnTo>
                <a:lnTo>
                  <a:pt x="12072676" y="1663700"/>
                </a:lnTo>
                <a:lnTo>
                  <a:pt x="11925621" y="1701800"/>
                </a:lnTo>
                <a:lnTo>
                  <a:pt x="11876464" y="1701800"/>
                </a:lnTo>
                <a:lnTo>
                  <a:pt x="11728575" y="1739900"/>
                </a:lnTo>
                <a:lnTo>
                  <a:pt x="11679139" y="1739900"/>
                </a:lnTo>
                <a:lnTo>
                  <a:pt x="11580056" y="1765300"/>
                </a:lnTo>
                <a:lnTo>
                  <a:pt x="11530408" y="1765300"/>
                </a:lnTo>
                <a:lnTo>
                  <a:pt x="11430902" y="1790700"/>
                </a:lnTo>
                <a:lnTo>
                  <a:pt x="11381042" y="1790700"/>
                </a:lnTo>
                <a:lnTo>
                  <a:pt x="11281109" y="1816100"/>
                </a:lnTo>
                <a:lnTo>
                  <a:pt x="11231035" y="1816100"/>
                </a:lnTo>
                <a:lnTo>
                  <a:pt x="11130673" y="1841500"/>
                </a:lnTo>
                <a:lnTo>
                  <a:pt x="11080384" y="1841500"/>
                </a:lnTo>
                <a:lnTo>
                  <a:pt x="10979589" y="1866900"/>
                </a:lnTo>
                <a:lnTo>
                  <a:pt x="10929083" y="1866900"/>
                </a:lnTo>
                <a:lnTo>
                  <a:pt x="10827854" y="1892300"/>
                </a:lnTo>
                <a:lnTo>
                  <a:pt x="10777130" y="1892300"/>
                </a:lnTo>
                <a:lnTo>
                  <a:pt x="10726333" y="1905000"/>
                </a:lnTo>
                <a:lnTo>
                  <a:pt x="10675463" y="1905000"/>
                </a:lnTo>
                <a:lnTo>
                  <a:pt x="10573502" y="1930400"/>
                </a:lnTo>
                <a:lnTo>
                  <a:pt x="10522411" y="1930400"/>
                </a:lnTo>
                <a:lnTo>
                  <a:pt x="10471247" y="1943100"/>
                </a:lnTo>
                <a:lnTo>
                  <a:pt x="10420008" y="1943100"/>
                </a:lnTo>
                <a:lnTo>
                  <a:pt x="10317308" y="1968500"/>
                </a:lnTo>
                <a:lnTo>
                  <a:pt x="10265847" y="1968500"/>
                </a:lnTo>
                <a:lnTo>
                  <a:pt x="10214311" y="1981200"/>
                </a:lnTo>
                <a:lnTo>
                  <a:pt x="10162700" y="1981200"/>
                </a:lnTo>
                <a:lnTo>
                  <a:pt x="10111014" y="1993900"/>
                </a:lnTo>
                <a:lnTo>
                  <a:pt x="10059253" y="1993900"/>
                </a:lnTo>
                <a:lnTo>
                  <a:pt x="10007416" y="2006600"/>
                </a:lnTo>
                <a:lnTo>
                  <a:pt x="9955505" y="2006600"/>
                </a:lnTo>
                <a:lnTo>
                  <a:pt x="9903518" y="2019300"/>
                </a:lnTo>
                <a:lnTo>
                  <a:pt x="9851455" y="2019300"/>
                </a:lnTo>
                <a:lnTo>
                  <a:pt x="9799316" y="2032000"/>
                </a:lnTo>
                <a:lnTo>
                  <a:pt x="9747101" y="2032000"/>
                </a:lnTo>
                <a:lnTo>
                  <a:pt x="9694810" y="2044700"/>
                </a:lnTo>
                <a:lnTo>
                  <a:pt x="9642442" y="2044700"/>
                </a:lnTo>
                <a:lnTo>
                  <a:pt x="9589998" y="2057400"/>
                </a:lnTo>
                <a:lnTo>
                  <a:pt x="9537477" y="2057400"/>
                </a:lnTo>
                <a:lnTo>
                  <a:pt x="9484880" y="2070100"/>
                </a:lnTo>
                <a:lnTo>
                  <a:pt x="9432205" y="2070100"/>
                </a:lnTo>
                <a:lnTo>
                  <a:pt x="9379454" y="2082800"/>
                </a:lnTo>
                <a:lnTo>
                  <a:pt x="9326625" y="2082800"/>
                </a:lnTo>
                <a:lnTo>
                  <a:pt x="9273718" y="2095500"/>
                </a:lnTo>
                <a:lnTo>
                  <a:pt x="9220734" y="2095500"/>
                </a:lnTo>
                <a:lnTo>
                  <a:pt x="9167672" y="2108200"/>
                </a:lnTo>
                <a:lnTo>
                  <a:pt x="9061314" y="2108200"/>
                </a:lnTo>
                <a:lnTo>
                  <a:pt x="9008018" y="2120900"/>
                </a:lnTo>
                <a:lnTo>
                  <a:pt x="8954644" y="2120900"/>
                </a:lnTo>
                <a:lnTo>
                  <a:pt x="8901190" y="2133600"/>
                </a:lnTo>
                <a:lnTo>
                  <a:pt x="8794048" y="2133600"/>
                </a:lnTo>
                <a:lnTo>
                  <a:pt x="8740358" y="2146300"/>
                </a:lnTo>
                <a:lnTo>
                  <a:pt x="8632740" y="2146300"/>
                </a:lnTo>
                <a:lnTo>
                  <a:pt x="8578812" y="2159000"/>
                </a:lnTo>
                <a:lnTo>
                  <a:pt x="8470717" y="2159000"/>
                </a:lnTo>
                <a:lnTo>
                  <a:pt x="8416549" y="2171700"/>
                </a:lnTo>
                <a:lnTo>
                  <a:pt x="8307974" y="2171700"/>
                </a:lnTo>
                <a:lnTo>
                  <a:pt x="8261885" y="2184400"/>
                </a:lnTo>
                <a:lnTo>
                  <a:pt x="8123190" y="2184400"/>
                </a:lnTo>
                <a:lnTo>
                  <a:pt x="8076816" y="2197100"/>
                </a:lnTo>
                <a:lnTo>
                  <a:pt x="7890610" y="2197100"/>
                </a:lnTo>
                <a:lnTo>
                  <a:pt x="7843882" y="2209800"/>
                </a:lnTo>
                <a:lnTo>
                  <a:pt x="7609186" y="2209800"/>
                </a:lnTo>
                <a:lnTo>
                  <a:pt x="7562037" y="2222500"/>
                </a:lnTo>
                <a:lnTo>
                  <a:pt x="7277679" y="2222500"/>
                </a:lnTo>
                <a:lnTo>
                  <a:pt x="7230043" y="2235200"/>
                </a:lnTo>
                <a:lnTo>
                  <a:pt x="6798230" y="2235200"/>
                </a:lnTo>
                <a:lnTo>
                  <a:pt x="6749910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15" y="2032000"/>
                </a:moveTo>
                <a:lnTo>
                  <a:pt x="459451" y="2032000"/>
                </a:lnTo>
                <a:lnTo>
                  <a:pt x="409284" y="2044700"/>
                </a:lnTo>
                <a:lnTo>
                  <a:pt x="960235" y="2044700"/>
                </a:lnTo>
                <a:lnTo>
                  <a:pt x="910215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7655213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5"/>
                </a:moveTo>
                <a:lnTo>
                  <a:pt x="0" y="3651929"/>
                </a:lnTo>
                <a:lnTo>
                  <a:pt x="2181018" y="3651929"/>
                </a:lnTo>
                <a:lnTo>
                  <a:pt x="1466739" y="3565749"/>
                </a:lnTo>
                <a:lnTo>
                  <a:pt x="804026" y="3473174"/>
                </a:lnTo>
                <a:lnTo>
                  <a:pt x="180711" y="3374392"/>
                </a:lnTo>
                <a:lnTo>
                  <a:pt x="0" y="3343545"/>
                </a:lnTo>
                <a:close/>
              </a:path>
              <a:path w="20102195" h="3652520">
                <a:moveTo>
                  <a:pt x="15791483" y="1389669"/>
                </a:moveTo>
                <a:lnTo>
                  <a:pt x="8775013" y="3651929"/>
                </a:lnTo>
                <a:lnTo>
                  <a:pt x="9082106" y="3596488"/>
                </a:lnTo>
                <a:lnTo>
                  <a:pt x="9380604" y="3537457"/>
                </a:lnTo>
                <a:lnTo>
                  <a:pt x="9735144" y="3460906"/>
                </a:lnTo>
                <a:lnTo>
                  <a:pt x="10085885" y="3378475"/>
                </a:lnTo>
                <a:lnTo>
                  <a:pt x="10433028" y="3290538"/>
                </a:lnTo>
                <a:lnTo>
                  <a:pt x="10833750" y="3181486"/>
                </a:lnTo>
                <a:lnTo>
                  <a:pt x="11230171" y="3066044"/>
                </a:lnTo>
                <a:lnTo>
                  <a:pt x="11678368" y="2927049"/>
                </a:lnTo>
                <a:lnTo>
                  <a:pt x="12176969" y="2762736"/>
                </a:lnTo>
                <a:lnTo>
                  <a:pt x="12779251" y="2552268"/>
                </a:lnTo>
                <a:lnTo>
                  <a:pt x="13590048" y="2252116"/>
                </a:lnTo>
                <a:lnTo>
                  <a:pt x="15791483" y="1389669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11" y="52525"/>
                </a:lnTo>
                <a:lnTo>
                  <a:pt x="19447769" y="162518"/>
                </a:lnTo>
                <a:lnTo>
                  <a:pt x="19016371" y="279524"/>
                </a:lnTo>
                <a:lnTo>
                  <a:pt x="18535151" y="419121"/>
                </a:lnTo>
                <a:lnTo>
                  <a:pt x="18058792" y="566689"/>
                </a:lnTo>
                <a:lnTo>
                  <a:pt x="17587827" y="721751"/>
                </a:lnTo>
                <a:lnTo>
                  <a:pt x="17122791" y="883828"/>
                </a:lnTo>
                <a:lnTo>
                  <a:pt x="16664218" y="1052441"/>
                </a:lnTo>
                <a:lnTo>
                  <a:pt x="15791483" y="1389669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39" y="0"/>
                </a:lnTo>
                <a:lnTo>
                  <a:pt x="19718346" y="12700"/>
                </a:lnTo>
                <a:lnTo>
                  <a:pt x="19363190" y="12700"/>
                </a:lnTo>
                <a:lnTo>
                  <a:pt x="19312314" y="25400"/>
                </a:lnTo>
                <a:lnTo>
                  <a:pt x="19108481" y="25400"/>
                </a:lnTo>
                <a:lnTo>
                  <a:pt x="19057442" y="38100"/>
                </a:lnTo>
                <a:lnTo>
                  <a:pt x="18852973" y="38100"/>
                </a:lnTo>
                <a:lnTo>
                  <a:pt x="18801780" y="50800"/>
                </a:lnTo>
                <a:lnTo>
                  <a:pt x="18648024" y="50800"/>
                </a:lnTo>
                <a:lnTo>
                  <a:pt x="18596715" y="63500"/>
                </a:lnTo>
                <a:lnTo>
                  <a:pt x="18442621" y="63500"/>
                </a:lnTo>
                <a:lnTo>
                  <a:pt x="18391202" y="76200"/>
                </a:lnTo>
                <a:lnTo>
                  <a:pt x="18288285" y="76200"/>
                </a:lnTo>
                <a:lnTo>
                  <a:pt x="18236787" y="88900"/>
                </a:lnTo>
                <a:lnTo>
                  <a:pt x="18082145" y="88900"/>
                </a:lnTo>
                <a:lnTo>
                  <a:pt x="18030549" y="101600"/>
                </a:lnTo>
                <a:lnTo>
                  <a:pt x="17927287" y="101600"/>
                </a:lnTo>
                <a:lnTo>
                  <a:pt x="17875621" y="114300"/>
                </a:lnTo>
                <a:lnTo>
                  <a:pt x="17772221" y="114300"/>
                </a:lnTo>
                <a:lnTo>
                  <a:pt x="17720489" y="127000"/>
                </a:lnTo>
                <a:lnTo>
                  <a:pt x="17616960" y="127000"/>
                </a:lnTo>
                <a:lnTo>
                  <a:pt x="17565165" y="139700"/>
                </a:lnTo>
                <a:lnTo>
                  <a:pt x="17513349" y="139700"/>
                </a:lnTo>
                <a:lnTo>
                  <a:pt x="17461514" y="152400"/>
                </a:lnTo>
                <a:lnTo>
                  <a:pt x="17357786" y="152400"/>
                </a:lnTo>
                <a:lnTo>
                  <a:pt x="17305893" y="165100"/>
                </a:lnTo>
                <a:lnTo>
                  <a:pt x="17202054" y="165100"/>
                </a:lnTo>
                <a:lnTo>
                  <a:pt x="17150109" y="177800"/>
                </a:lnTo>
                <a:lnTo>
                  <a:pt x="17098146" y="177800"/>
                </a:lnTo>
                <a:lnTo>
                  <a:pt x="17046166" y="190500"/>
                </a:lnTo>
                <a:lnTo>
                  <a:pt x="16994170" y="190500"/>
                </a:lnTo>
                <a:lnTo>
                  <a:pt x="16942159" y="203200"/>
                </a:lnTo>
                <a:lnTo>
                  <a:pt x="16838090" y="203200"/>
                </a:lnTo>
                <a:lnTo>
                  <a:pt x="16786033" y="215900"/>
                </a:lnTo>
                <a:lnTo>
                  <a:pt x="16733962" y="215900"/>
                </a:lnTo>
                <a:lnTo>
                  <a:pt x="16681877" y="228600"/>
                </a:lnTo>
                <a:lnTo>
                  <a:pt x="16629778" y="228600"/>
                </a:lnTo>
                <a:lnTo>
                  <a:pt x="16577666" y="241300"/>
                </a:lnTo>
                <a:lnTo>
                  <a:pt x="16473405" y="241300"/>
                </a:lnTo>
                <a:lnTo>
                  <a:pt x="16421257" y="254000"/>
                </a:lnTo>
                <a:lnTo>
                  <a:pt x="16369097" y="254000"/>
                </a:lnTo>
                <a:lnTo>
                  <a:pt x="16316925" y="266700"/>
                </a:lnTo>
                <a:lnTo>
                  <a:pt x="16264743" y="266700"/>
                </a:lnTo>
                <a:lnTo>
                  <a:pt x="16212551" y="279400"/>
                </a:lnTo>
                <a:lnTo>
                  <a:pt x="16160348" y="279400"/>
                </a:lnTo>
                <a:lnTo>
                  <a:pt x="16108136" y="292100"/>
                </a:lnTo>
                <a:lnTo>
                  <a:pt x="16055915" y="292100"/>
                </a:lnTo>
                <a:lnTo>
                  <a:pt x="16003685" y="304800"/>
                </a:lnTo>
                <a:lnTo>
                  <a:pt x="15951447" y="304800"/>
                </a:lnTo>
                <a:lnTo>
                  <a:pt x="15899201" y="317500"/>
                </a:lnTo>
                <a:lnTo>
                  <a:pt x="15846947" y="317500"/>
                </a:lnTo>
                <a:lnTo>
                  <a:pt x="15794685" y="330200"/>
                </a:lnTo>
                <a:lnTo>
                  <a:pt x="15742417" y="330200"/>
                </a:lnTo>
                <a:lnTo>
                  <a:pt x="15690143" y="342900"/>
                </a:lnTo>
                <a:lnTo>
                  <a:pt x="15637862" y="342900"/>
                </a:lnTo>
                <a:lnTo>
                  <a:pt x="15585576" y="355600"/>
                </a:lnTo>
                <a:lnTo>
                  <a:pt x="15533285" y="355600"/>
                </a:lnTo>
                <a:lnTo>
                  <a:pt x="15480989" y="368300"/>
                </a:lnTo>
                <a:lnTo>
                  <a:pt x="15428688" y="368300"/>
                </a:lnTo>
                <a:lnTo>
                  <a:pt x="15324075" y="393700"/>
                </a:lnTo>
                <a:lnTo>
                  <a:pt x="15271763" y="393700"/>
                </a:lnTo>
                <a:lnTo>
                  <a:pt x="15219448" y="406400"/>
                </a:lnTo>
                <a:lnTo>
                  <a:pt x="15167131" y="406400"/>
                </a:lnTo>
                <a:lnTo>
                  <a:pt x="15114812" y="419100"/>
                </a:lnTo>
                <a:lnTo>
                  <a:pt x="15062491" y="419100"/>
                </a:lnTo>
                <a:lnTo>
                  <a:pt x="15010168" y="431800"/>
                </a:lnTo>
                <a:lnTo>
                  <a:pt x="14957845" y="431800"/>
                </a:lnTo>
                <a:lnTo>
                  <a:pt x="14905521" y="444500"/>
                </a:lnTo>
                <a:lnTo>
                  <a:pt x="14754609" y="469900"/>
                </a:lnTo>
                <a:lnTo>
                  <a:pt x="9897979" y="1066800"/>
                </a:lnTo>
                <a:lnTo>
                  <a:pt x="9790071" y="1066800"/>
                </a:lnTo>
                <a:lnTo>
                  <a:pt x="9465245" y="1104900"/>
                </a:lnTo>
                <a:lnTo>
                  <a:pt x="9302217" y="1130300"/>
                </a:lnTo>
                <a:lnTo>
                  <a:pt x="8974934" y="1155700"/>
                </a:lnTo>
                <a:lnTo>
                  <a:pt x="8810683" y="1181100"/>
                </a:lnTo>
                <a:lnTo>
                  <a:pt x="8646028" y="1193800"/>
                </a:lnTo>
                <a:lnTo>
                  <a:pt x="8480970" y="1219200"/>
                </a:lnTo>
                <a:lnTo>
                  <a:pt x="8149650" y="1244600"/>
                </a:lnTo>
                <a:lnTo>
                  <a:pt x="7983391" y="1270000"/>
                </a:lnTo>
                <a:lnTo>
                  <a:pt x="7649684" y="1295400"/>
                </a:lnTo>
                <a:lnTo>
                  <a:pt x="7482238" y="1320800"/>
                </a:lnTo>
                <a:lnTo>
                  <a:pt x="7146169" y="1346200"/>
                </a:lnTo>
                <a:lnTo>
                  <a:pt x="6977549" y="1371600"/>
                </a:lnTo>
                <a:lnTo>
                  <a:pt x="6469363" y="1409700"/>
                </a:lnTo>
                <a:lnTo>
                  <a:pt x="6299198" y="1435100"/>
                </a:lnTo>
                <a:lnTo>
                  <a:pt x="5957720" y="1460500"/>
                </a:lnTo>
                <a:lnTo>
                  <a:pt x="5786411" y="1485900"/>
                </a:lnTo>
                <a:lnTo>
                  <a:pt x="5270219" y="1524000"/>
                </a:lnTo>
                <a:lnTo>
                  <a:pt x="5097405" y="1549400"/>
                </a:lnTo>
                <a:lnTo>
                  <a:pt x="4576735" y="1587500"/>
                </a:lnTo>
                <a:lnTo>
                  <a:pt x="4402439" y="1612900"/>
                </a:lnTo>
                <a:lnTo>
                  <a:pt x="4227778" y="1625600"/>
                </a:lnTo>
                <a:lnTo>
                  <a:pt x="4004233" y="1638300"/>
                </a:lnTo>
                <a:lnTo>
                  <a:pt x="3955673" y="1651000"/>
                </a:lnTo>
                <a:lnTo>
                  <a:pt x="3907069" y="1651000"/>
                </a:lnTo>
                <a:lnTo>
                  <a:pt x="3858422" y="1663700"/>
                </a:lnTo>
                <a:lnTo>
                  <a:pt x="3761003" y="1663700"/>
                </a:lnTo>
                <a:lnTo>
                  <a:pt x="3712232" y="1676400"/>
                </a:lnTo>
                <a:lnTo>
                  <a:pt x="3614568" y="1676400"/>
                </a:lnTo>
                <a:lnTo>
                  <a:pt x="3565676" y="1689100"/>
                </a:lnTo>
                <a:lnTo>
                  <a:pt x="3516744" y="1689100"/>
                </a:lnTo>
                <a:lnTo>
                  <a:pt x="3467774" y="1701800"/>
                </a:lnTo>
                <a:lnTo>
                  <a:pt x="3369720" y="1701800"/>
                </a:lnTo>
                <a:lnTo>
                  <a:pt x="3320637" y="1714500"/>
                </a:lnTo>
                <a:lnTo>
                  <a:pt x="3271517" y="1714500"/>
                </a:lnTo>
                <a:lnTo>
                  <a:pt x="3222361" y="1727200"/>
                </a:lnTo>
                <a:lnTo>
                  <a:pt x="3173169" y="1727200"/>
                </a:lnTo>
                <a:lnTo>
                  <a:pt x="3123942" y="1739900"/>
                </a:lnTo>
                <a:lnTo>
                  <a:pt x="3025384" y="1739900"/>
                </a:lnTo>
                <a:lnTo>
                  <a:pt x="2976054" y="1752600"/>
                </a:lnTo>
                <a:lnTo>
                  <a:pt x="2926690" y="1752600"/>
                </a:lnTo>
                <a:lnTo>
                  <a:pt x="2877294" y="1765300"/>
                </a:lnTo>
                <a:lnTo>
                  <a:pt x="2827865" y="1765300"/>
                </a:lnTo>
                <a:lnTo>
                  <a:pt x="2778405" y="1778000"/>
                </a:lnTo>
                <a:lnTo>
                  <a:pt x="2728913" y="1778000"/>
                </a:lnTo>
                <a:lnTo>
                  <a:pt x="2679390" y="1790700"/>
                </a:lnTo>
                <a:lnTo>
                  <a:pt x="2629837" y="1790700"/>
                </a:lnTo>
                <a:lnTo>
                  <a:pt x="2580255" y="1803400"/>
                </a:lnTo>
                <a:lnTo>
                  <a:pt x="2530642" y="1803400"/>
                </a:lnTo>
                <a:lnTo>
                  <a:pt x="2481001" y="1816100"/>
                </a:lnTo>
                <a:lnTo>
                  <a:pt x="2431331" y="1816100"/>
                </a:lnTo>
                <a:lnTo>
                  <a:pt x="2381634" y="1828800"/>
                </a:lnTo>
                <a:lnTo>
                  <a:pt x="2331909" y="1828800"/>
                </a:lnTo>
                <a:lnTo>
                  <a:pt x="2282157" y="1841500"/>
                </a:lnTo>
                <a:lnTo>
                  <a:pt x="2232378" y="1841500"/>
                </a:lnTo>
                <a:lnTo>
                  <a:pt x="2182574" y="1854200"/>
                </a:lnTo>
                <a:lnTo>
                  <a:pt x="2132744" y="1854200"/>
                </a:lnTo>
                <a:lnTo>
                  <a:pt x="2082890" y="1866900"/>
                </a:lnTo>
                <a:lnTo>
                  <a:pt x="2033010" y="1866900"/>
                </a:lnTo>
                <a:lnTo>
                  <a:pt x="1983107" y="1879600"/>
                </a:lnTo>
                <a:lnTo>
                  <a:pt x="1933180" y="1879600"/>
                </a:lnTo>
                <a:lnTo>
                  <a:pt x="1883230" y="1892300"/>
                </a:lnTo>
                <a:lnTo>
                  <a:pt x="1833258" y="1892300"/>
                </a:lnTo>
                <a:lnTo>
                  <a:pt x="1733248" y="1917700"/>
                </a:lnTo>
                <a:lnTo>
                  <a:pt x="1683211" y="1917700"/>
                </a:lnTo>
                <a:lnTo>
                  <a:pt x="1633153" y="1930400"/>
                </a:lnTo>
                <a:lnTo>
                  <a:pt x="1583076" y="1930400"/>
                </a:lnTo>
                <a:lnTo>
                  <a:pt x="1482862" y="1955800"/>
                </a:lnTo>
                <a:lnTo>
                  <a:pt x="1432728" y="1955800"/>
                </a:lnTo>
                <a:lnTo>
                  <a:pt x="1382575" y="1968500"/>
                </a:lnTo>
                <a:lnTo>
                  <a:pt x="1332404" y="1968500"/>
                </a:lnTo>
                <a:lnTo>
                  <a:pt x="1232012" y="1993900"/>
                </a:lnTo>
                <a:lnTo>
                  <a:pt x="1181792" y="1993900"/>
                </a:lnTo>
                <a:lnTo>
                  <a:pt x="1131555" y="2006600"/>
                </a:lnTo>
                <a:lnTo>
                  <a:pt x="1081304" y="2006600"/>
                </a:lnTo>
                <a:lnTo>
                  <a:pt x="980758" y="2032000"/>
                </a:lnTo>
                <a:lnTo>
                  <a:pt x="930464" y="2032000"/>
                </a:lnTo>
                <a:lnTo>
                  <a:pt x="829837" y="2057400"/>
                </a:lnTo>
                <a:lnTo>
                  <a:pt x="779505" y="2057400"/>
                </a:lnTo>
                <a:lnTo>
                  <a:pt x="678807" y="2082800"/>
                </a:lnTo>
                <a:lnTo>
                  <a:pt x="628441" y="2082800"/>
                </a:lnTo>
                <a:lnTo>
                  <a:pt x="527679" y="2108200"/>
                </a:lnTo>
                <a:lnTo>
                  <a:pt x="477284" y="2108200"/>
                </a:lnTo>
                <a:lnTo>
                  <a:pt x="376468" y="2133600"/>
                </a:lnTo>
                <a:lnTo>
                  <a:pt x="326049" y="2133600"/>
                </a:lnTo>
                <a:lnTo>
                  <a:pt x="174747" y="2171700"/>
                </a:lnTo>
                <a:lnTo>
                  <a:pt x="124301" y="2171700"/>
                </a:lnTo>
                <a:lnTo>
                  <a:pt x="23393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3" y="3390900"/>
                </a:lnTo>
                <a:lnTo>
                  <a:pt x="17650014" y="3365500"/>
                </a:lnTo>
                <a:lnTo>
                  <a:pt x="17745210" y="3340100"/>
                </a:lnTo>
                <a:lnTo>
                  <a:pt x="17792796" y="3314700"/>
                </a:lnTo>
                <a:lnTo>
                  <a:pt x="17840374" y="3302000"/>
                </a:lnTo>
                <a:lnTo>
                  <a:pt x="17887944" y="3276600"/>
                </a:lnTo>
                <a:lnTo>
                  <a:pt x="17935507" y="3263900"/>
                </a:lnTo>
                <a:lnTo>
                  <a:pt x="17983063" y="3238500"/>
                </a:lnTo>
                <a:lnTo>
                  <a:pt x="18078155" y="3213100"/>
                </a:lnTo>
                <a:lnTo>
                  <a:pt x="18125691" y="3187700"/>
                </a:lnTo>
                <a:lnTo>
                  <a:pt x="18173222" y="3175000"/>
                </a:lnTo>
                <a:lnTo>
                  <a:pt x="18220746" y="3149600"/>
                </a:lnTo>
                <a:lnTo>
                  <a:pt x="18315780" y="3124200"/>
                </a:lnTo>
                <a:lnTo>
                  <a:pt x="18363290" y="3098800"/>
                </a:lnTo>
                <a:lnTo>
                  <a:pt x="18410794" y="3086100"/>
                </a:lnTo>
                <a:lnTo>
                  <a:pt x="18458295" y="3060700"/>
                </a:lnTo>
                <a:lnTo>
                  <a:pt x="18553285" y="3035300"/>
                </a:lnTo>
                <a:lnTo>
                  <a:pt x="18600774" y="3009900"/>
                </a:lnTo>
                <a:lnTo>
                  <a:pt x="18695744" y="2984500"/>
                </a:lnTo>
                <a:lnTo>
                  <a:pt x="18743225" y="2959100"/>
                </a:lnTo>
                <a:lnTo>
                  <a:pt x="18838179" y="2933700"/>
                </a:lnTo>
                <a:lnTo>
                  <a:pt x="18885654" y="2908300"/>
                </a:lnTo>
                <a:lnTo>
                  <a:pt x="18980599" y="2882900"/>
                </a:lnTo>
                <a:lnTo>
                  <a:pt x="19028070" y="2857500"/>
                </a:lnTo>
                <a:lnTo>
                  <a:pt x="19170480" y="2819400"/>
                </a:lnTo>
                <a:lnTo>
                  <a:pt x="19217950" y="2794000"/>
                </a:lnTo>
                <a:lnTo>
                  <a:pt x="19360364" y="2755900"/>
                </a:lnTo>
                <a:lnTo>
                  <a:pt x="19407837" y="2730500"/>
                </a:lnTo>
                <a:lnTo>
                  <a:pt x="19550267" y="2692400"/>
                </a:lnTo>
                <a:lnTo>
                  <a:pt x="19597749" y="2667000"/>
                </a:lnTo>
                <a:lnTo>
                  <a:pt x="19787703" y="2616200"/>
                </a:lnTo>
                <a:lnTo>
                  <a:pt x="19835200" y="2590800"/>
                </a:lnTo>
                <a:lnTo>
                  <a:pt x="20072752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80" y="0"/>
                </a:lnTo>
                <a:lnTo>
                  <a:pt x="19989143" y="12700"/>
                </a:lnTo>
                <a:lnTo>
                  <a:pt x="19834783" y="12700"/>
                </a:lnTo>
                <a:lnTo>
                  <a:pt x="19783215" y="25400"/>
                </a:lnTo>
                <a:lnTo>
                  <a:pt x="19679906" y="25400"/>
                </a:lnTo>
                <a:lnTo>
                  <a:pt x="19628167" y="38100"/>
                </a:lnTo>
                <a:lnTo>
                  <a:pt x="19524520" y="38100"/>
                </a:lnTo>
                <a:lnTo>
                  <a:pt x="19472613" y="50800"/>
                </a:lnTo>
                <a:lnTo>
                  <a:pt x="19368633" y="50800"/>
                </a:lnTo>
                <a:lnTo>
                  <a:pt x="19316561" y="63500"/>
                </a:lnTo>
                <a:lnTo>
                  <a:pt x="19212254" y="63500"/>
                </a:lnTo>
                <a:lnTo>
                  <a:pt x="19160020" y="76200"/>
                </a:lnTo>
                <a:lnTo>
                  <a:pt x="19055391" y="76200"/>
                </a:lnTo>
                <a:lnTo>
                  <a:pt x="19002997" y="88900"/>
                </a:lnTo>
                <a:lnTo>
                  <a:pt x="18898051" y="88900"/>
                </a:lnTo>
                <a:lnTo>
                  <a:pt x="18845501" y="101600"/>
                </a:lnTo>
                <a:lnTo>
                  <a:pt x="18740245" y="101600"/>
                </a:lnTo>
                <a:lnTo>
                  <a:pt x="18687540" y="114300"/>
                </a:lnTo>
                <a:lnTo>
                  <a:pt x="18581979" y="114300"/>
                </a:lnTo>
                <a:lnTo>
                  <a:pt x="18529123" y="127000"/>
                </a:lnTo>
                <a:lnTo>
                  <a:pt x="18476218" y="127000"/>
                </a:lnTo>
                <a:lnTo>
                  <a:pt x="18423263" y="139700"/>
                </a:lnTo>
                <a:lnTo>
                  <a:pt x="18317205" y="139700"/>
                </a:lnTo>
                <a:lnTo>
                  <a:pt x="18264104" y="152400"/>
                </a:lnTo>
                <a:lnTo>
                  <a:pt x="18210954" y="152400"/>
                </a:lnTo>
                <a:lnTo>
                  <a:pt x="18157756" y="165100"/>
                </a:lnTo>
                <a:lnTo>
                  <a:pt x="18051218" y="165100"/>
                </a:lnTo>
                <a:lnTo>
                  <a:pt x="17997878" y="177800"/>
                </a:lnTo>
                <a:lnTo>
                  <a:pt x="17944492" y="177800"/>
                </a:lnTo>
                <a:lnTo>
                  <a:pt x="17891059" y="190500"/>
                </a:lnTo>
                <a:lnTo>
                  <a:pt x="17837580" y="190500"/>
                </a:lnTo>
                <a:lnTo>
                  <a:pt x="17784055" y="203200"/>
                </a:lnTo>
                <a:lnTo>
                  <a:pt x="17676870" y="203200"/>
                </a:lnTo>
                <a:lnTo>
                  <a:pt x="17623210" y="215900"/>
                </a:lnTo>
                <a:lnTo>
                  <a:pt x="17569505" y="215900"/>
                </a:lnTo>
                <a:lnTo>
                  <a:pt x="17515756" y="228600"/>
                </a:lnTo>
                <a:lnTo>
                  <a:pt x="17461963" y="228600"/>
                </a:lnTo>
                <a:lnTo>
                  <a:pt x="17408127" y="241300"/>
                </a:lnTo>
                <a:lnTo>
                  <a:pt x="17300325" y="241300"/>
                </a:lnTo>
                <a:lnTo>
                  <a:pt x="17246359" y="254000"/>
                </a:lnTo>
                <a:lnTo>
                  <a:pt x="17192352" y="254000"/>
                </a:lnTo>
                <a:lnTo>
                  <a:pt x="17138302" y="266700"/>
                </a:lnTo>
                <a:lnTo>
                  <a:pt x="17084210" y="266700"/>
                </a:lnTo>
                <a:lnTo>
                  <a:pt x="15774287" y="419100"/>
                </a:lnTo>
                <a:lnTo>
                  <a:pt x="15609080" y="431800"/>
                </a:lnTo>
                <a:lnTo>
                  <a:pt x="15277780" y="482600"/>
                </a:lnTo>
                <a:lnTo>
                  <a:pt x="15221495" y="482600"/>
                </a:lnTo>
                <a:lnTo>
                  <a:pt x="15165121" y="495300"/>
                </a:lnTo>
                <a:lnTo>
                  <a:pt x="15108658" y="495300"/>
                </a:lnTo>
                <a:lnTo>
                  <a:pt x="15052106" y="508000"/>
                </a:lnTo>
                <a:lnTo>
                  <a:pt x="14995466" y="508000"/>
                </a:lnTo>
                <a:lnTo>
                  <a:pt x="14938738" y="520700"/>
                </a:lnTo>
                <a:lnTo>
                  <a:pt x="14881922" y="520700"/>
                </a:lnTo>
                <a:lnTo>
                  <a:pt x="14825018" y="533400"/>
                </a:lnTo>
                <a:lnTo>
                  <a:pt x="14768026" y="533400"/>
                </a:lnTo>
                <a:lnTo>
                  <a:pt x="14710948" y="546100"/>
                </a:lnTo>
                <a:lnTo>
                  <a:pt x="14596529" y="546100"/>
                </a:lnTo>
                <a:lnTo>
                  <a:pt x="14539190" y="558800"/>
                </a:lnTo>
                <a:lnTo>
                  <a:pt x="14481765" y="558800"/>
                </a:lnTo>
                <a:lnTo>
                  <a:pt x="14424253" y="571500"/>
                </a:lnTo>
                <a:lnTo>
                  <a:pt x="14366655" y="571500"/>
                </a:lnTo>
                <a:lnTo>
                  <a:pt x="14308972" y="584200"/>
                </a:lnTo>
                <a:lnTo>
                  <a:pt x="14193349" y="584200"/>
                </a:lnTo>
                <a:lnTo>
                  <a:pt x="14135411" y="596900"/>
                </a:lnTo>
                <a:lnTo>
                  <a:pt x="14077387" y="596900"/>
                </a:lnTo>
                <a:lnTo>
                  <a:pt x="14019279" y="609600"/>
                </a:lnTo>
                <a:lnTo>
                  <a:pt x="13902809" y="609600"/>
                </a:lnTo>
                <a:lnTo>
                  <a:pt x="13844449" y="622300"/>
                </a:lnTo>
                <a:lnTo>
                  <a:pt x="13786005" y="622300"/>
                </a:lnTo>
                <a:lnTo>
                  <a:pt x="13727477" y="635000"/>
                </a:lnTo>
                <a:lnTo>
                  <a:pt x="13610173" y="635000"/>
                </a:lnTo>
                <a:lnTo>
                  <a:pt x="13551397" y="647700"/>
                </a:lnTo>
                <a:lnTo>
                  <a:pt x="13433597" y="647700"/>
                </a:lnTo>
                <a:lnTo>
                  <a:pt x="13374573" y="660400"/>
                </a:lnTo>
                <a:lnTo>
                  <a:pt x="13256282" y="660400"/>
                </a:lnTo>
                <a:lnTo>
                  <a:pt x="13197014" y="673100"/>
                </a:lnTo>
                <a:lnTo>
                  <a:pt x="13078235" y="673100"/>
                </a:lnTo>
                <a:lnTo>
                  <a:pt x="13018724" y="685800"/>
                </a:lnTo>
                <a:lnTo>
                  <a:pt x="12899462" y="685800"/>
                </a:lnTo>
                <a:lnTo>
                  <a:pt x="12839711" y="698500"/>
                </a:lnTo>
                <a:lnTo>
                  <a:pt x="12719969" y="698500"/>
                </a:lnTo>
                <a:lnTo>
                  <a:pt x="12659979" y="711200"/>
                </a:lnTo>
                <a:lnTo>
                  <a:pt x="12479536" y="711200"/>
                </a:lnTo>
                <a:lnTo>
                  <a:pt x="12419231" y="723900"/>
                </a:lnTo>
                <a:lnTo>
                  <a:pt x="12237848" y="723900"/>
                </a:lnTo>
                <a:lnTo>
                  <a:pt x="12177232" y="736600"/>
                </a:lnTo>
                <a:lnTo>
                  <a:pt x="11994920" y="736600"/>
                </a:lnTo>
                <a:lnTo>
                  <a:pt x="11933996" y="749300"/>
                </a:lnTo>
                <a:lnTo>
                  <a:pt x="11689539" y="749300"/>
                </a:lnTo>
                <a:lnTo>
                  <a:pt x="11628236" y="762000"/>
                </a:lnTo>
                <a:lnTo>
                  <a:pt x="11382272" y="762000"/>
                </a:lnTo>
                <a:lnTo>
                  <a:pt x="11320595" y="774700"/>
                </a:lnTo>
                <a:lnTo>
                  <a:pt x="11073147" y="774700"/>
                </a:lnTo>
                <a:lnTo>
                  <a:pt x="11011102" y="787400"/>
                </a:lnTo>
                <a:lnTo>
                  <a:pt x="10637306" y="787400"/>
                </a:lnTo>
                <a:lnTo>
                  <a:pt x="10574755" y="800100"/>
                </a:lnTo>
                <a:lnTo>
                  <a:pt x="10134911" y="800100"/>
                </a:lnTo>
                <a:lnTo>
                  <a:pt x="10071795" y="812800"/>
                </a:lnTo>
                <a:lnTo>
                  <a:pt x="9500652" y="812800"/>
                </a:lnTo>
                <a:lnTo>
                  <a:pt x="9436852" y="825500"/>
                </a:lnTo>
                <a:lnTo>
                  <a:pt x="723494" y="825500"/>
                </a:lnTo>
                <a:lnTo>
                  <a:pt x="672891" y="838200"/>
                </a:lnTo>
                <a:lnTo>
                  <a:pt x="571702" y="838200"/>
                </a:lnTo>
                <a:lnTo>
                  <a:pt x="521116" y="850900"/>
                </a:lnTo>
                <a:lnTo>
                  <a:pt x="419964" y="850900"/>
                </a:lnTo>
                <a:lnTo>
                  <a:pt x="369398" y="863600"/>
                </a:lnTo>
                <a:lnTo>
                  <a:pt x="268288" y="863600"/>
                </a:lnTo>
                <a:lnTo>
                  <a:pt x="217745" y="876300"/>
                </a:lnTo>
                <a:lnTo>
                  <a:pt x="116683" y="876300"/>
                </a:lnTo>
                <a:lnTo>
                  <a:pt x="66164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42" y="812800"/>
                </a:moveTo>
                <a:lnTo>
                  <a:pt x="875334" y="812800"/>
                </a:lnTo>
                <a:lnTo>
                  <a:pt x="824716" y="825500"/>
                </a:lnTo>
                <a:lnTo>
                  <a:pt x="5830531" y="825500"/>
                </a:lnTo>
                <a:lnTo>
                  <a:pt x="5696042" y="812800"/>
                </a:lnTo>
                <a:close/>
              </a:path>
              <a:path w="20102195" h="1879600">
                <a:moveTo>
                  <a:pt x="4748640" y="800100"/>
                </a:moveTo>
                <a:lnTo>
                  <a:pt x="1077848" y="800100"/>
                </a:lnTo>
                <a:lnTo>
                  <a:pt x="1027214" y="812800"/>
                </a:lnTo>
                <a:lnTo>
                  <a:pt x="4884611" y="812800"/>
                </a:lnTo>
                <a:lnTo>
                  <a:pt x="4748640" y="800100"/>
                </a:lnTo>
                <a:close/>
              </a:path>
              <a:path w="20102195" h="1879600">
                <a:moveTo>
                  <a:pt x="3928584" y="787400"/>
                </a:moveTo>
                <a:lnTo>
                  <a:pt x="1280415" y="787400"/>
                </a:lnTo>
                <a:lnTo>
                  <a:pt x="1229769" y="800100"/>
                </a:lnTo>
                <a:lnTo>
                  <a:pt x="4134267" y="800100"/>
                </a:lnTo>
                <a:lnTo>
                  <a:pt x="3928584" y="787400"/>
                </a:lnTo>
                <a:close/>
              </a:path>
              <a:path w="20102195" h="1879600">
                <a:moveTo>
                  <a:pt x="3239865" y="774700"/>
                </a:moveTo>
                <a:lnTo>
                  <a:pt x="1533670" y="774700"/>
                </a:lnTo>
                <a:lnTo>
                  <a:pt x="1483016" y="787400"/>
                </a:lnTo>
                <a:lnTo>
                  <a:pt x="3515919" y="787400"/>
                </a:lnTo>
                <a:lnTo>
                  <a:pt x="3239865" y="774700"/>
                </a:lnTo>
                <a:close/>
              </a:path>
              <a:path w="20102195" h="1879600">
                <a:moveTo>
                  <a:pt x="2546534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3" y="774700"/>
                </a:lnTo>
                <a:lnTo>
                  <a:pt x="2546534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3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8" y="2273300"/>
                </a:lnTo>
                <a:lnTo>
                  <a:pt x="6076030" y="2260600"/>
                </a:lnTo>
                <a:lnTo>
                  <a:pt x="5718246" y="2260600"/>
                </a:lnTo>
                <a:lnTo>
                  <a:pt x="5646306" y="2247900"/>
                </a:lnTo>
                <a:lnTo>
                  <a:pt x="5429709" y="2247900"/>
                </a:lnTo>
                <a:lnTo>
                  <a:pt x="5357249" y="2235200"/>
                </a:lnTo>
                <a:lnTo>
                  <a:pt x="5215425" y="2235200"/>
                </a:lnTo>
                <a:lnTo>
                  <a:pt x="4978149" y="2222500"/>
                </a:lnTo>
                <a:lnTo>
                  <a:pt x="4211238" y="2171700"/>
                </a:lnTo>
                <a:lnTo>
                  <a:pt x="3920625" y="2159000"/>
                </a:lnTo>
                <a:lnTo>
                  <a:pt x="3725959" y="2146300"/>
                </a:lnTo>
                <a:lnTo>
                  <a:pt x="3579474" y="2146300"/>
                </a:lnTo>
                <a:lnTo>
                  <a:pt x="3285248" y="2120900"/>
                </a:lnTo>
                <a:lnTo>
                  <a:pt x="3088163" y="2120900"/>
                </a:lnTo>
                <a:lnTo>
                  <a:pt x="2989340" y="2108200"/>
                </a:lnTo>
                <a:lnTo>
                  <a:pt x="2890329" y="2108200"/>
                </a:lnTo>
                <a:lnTo>
                  <a:pt x="2791129" y="2095500"/>
                </a:lnTo>
                <a:lnTo>
                  <a:pt x="2691742" y="2095500"/>
                </a:lnTo>
                <a:lnTo>
                  <a:pt x="2592165" y="2082800"/>
                </a:lnTo>
                <a:lnTo>
                  <a:pt x="2492399" y="2082800"/>
                </a:lnTo>
                <a:lnTo>
                  <a:pt x="2392444" y="2070100"/>
                </a:lnTo>
                <a:lnTo>
                  <a:pt x="2292299" y="2070100"/>
                </a:lnTo>
                <a:lnTo>
                  <a:pt x="2191964" y="2057400"/>
                </a:lnTo>
                <a:lnTo>
                  <a:pt x="2091438" y="2057400"/>
                </a:lnTo>
                <a:lnTo>
                  <a:pt x="1990721" y="2044700"/>
                </a:lnTo>
                <a:lnTo>
                  <a:pt x="1889814" y="2044700"/>
                </a:lnTo>
                <a:lnTo>
                  <a:pt x="1839288" y="2032000"/>
                </a:lnTo>
                <a:lnTo>
                  <a:pt x="1687424" y="2032000"/>
                </a:lnTo>
                <a:lnTo>
                  <a:pt x="1636706" y="2019300"/>
                </a:lnTo>
                <a:lnTo>
                  <a:pt x="1484265" y="2019300"/>
                </a:lnTo>
                <a:lnTo>
                  <a:pt x="1433355" y="2006600"/>
                </a:lnTo>
                <a:lnTo>
                  <a:pt x="1331390" y="2006600"/>
                </a:lnTo>
                <a:lnTo>
                  <a:pt x="1280335" y="1993900"/>
                </a:lnTo>
                <a:lnTo>
                  <a:pt x="1178080" y="1993900"/>
                </a:lnTo>
                <a:lnTo>
                  <a:pt x="1126880" y="1981200"/>
                </a:lnTo>
                <a:lnTo>
                  <a:pt x="1024335" y="1981200"/>
                </a:lnTo>
                <a:lnTo>
                  <a:pt x="972989" y="1968500"/>
                </a:lnTo>
                <a:lnTo>
                  <a:pt x="818660" y="1968500"/>
                </a:lnTo>
                <a:lnTo>
                  <a:pt x="767119" y="1955800"/>
                </a:lnTo>
                <a:lnTo>
                  <a:pt x="663892" y="1955800"/>
                </a:lnTo>
                <a:lnTo>
                  <a:pt x="612205" y="1943100"/>
                </a:lnTo>
                <a:lnTo>
                  <a:pt x="508685" y="1943100"/>
                </a:lnTo>
                <a:lnTo>
                  <a:pt x="456851" y="1930400"/>
                </a:lnTo>
                <a:lnTo>
                  <a:pt x="404969" y="1930400"/>
                </a:lnTo>
                <a:lnTo>
                  <a:pt x="353037" y="1917700"/>
                </a:lnTo>
                <a:lnTo>
                  <a:pt x="249026" y="1917700"/>
                </a:lnTo>
                <a:lnTo>
                  <a:pt x="196947" y="1905000"/>
                </a:lnTo>
                <a:lnTo>
                  <a:pt x="92640" y="1905000"/>
                </a:lnTo>
                <a:lnTo>
                  <a:pt x="40413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80" y="0"/>
                </a:lnTo>
                <a:lnTo>
                  <a:pt x="19959563" y="25400"/>
                </a:lnTo>
                <a:lnTo>
                  <a:pt x="19904658" y="25400"/>
                </a:lnTo>
                <a:lnTo>
                  <a:pt x="19794857" y="50800"/>
                </a:lnTo>
                <a:lnTo>
                  <a:pt x="19739964" y="50800"/>
                </a:lnTo>
                <a:lnTo>
                  <a:pt x="19575321" y="88900"/>
                </a:lnTo>
                <a:lnTo>
                  <a:pt x="19520456" y="88900"/>
                </a:lnTo>
                <a:lnTo>
                  <a:pt x="19301089" y="139700"/>
                </a:lnTo>
                <a:lnTo>
                  <a:pt x="19246275" y="139700"/>
                </a:lnTo>
                <a:lnTo>
                  <a:pt x="19027159" y="190500"/>
                </a:lnTo>
                <a:lnTo>
                  <a:pt x="18972418" y="190500"/>
                </a:lnTo>
                <a:lnTo>
                  <a:pt x="18589750" y="279400"/>
                </a:lnTo>
                <a:lnTo>
                  <a:pt x="18535167" y="279400"/>
                </a:lnTo>
                <a:lnTo>
                  <a:pt x="18045067" y="393700"/>
                </a:lnTo>
                <a:lnTo>
                  <a:pt x="17460275" y="520700"/>
                </a:lnTo>
                <a:lnTo>
                  <a:pt x="17401720" y="546100"/>
                </a:lnTo>
                <a:lnTo>
                  <a:pt x="16873924" y="660400"/>
                </a:lnTo>
                <a:lnTo>
                  <a:pt x="16756413" y="698500"/>
                </a:lnTo>
                <a:lnTo>
                  <a:pt x="16462224" y="762000"/>
                </a:lnTo>
                <a:lnTo>
                  <a:pt x="16049252" y="863600"/>
                </a:lnTo>
                <a:lnTo>
                  <a:pt x="15753377" y="939800"/>
                </a:lnTo>
                <a:lnTo>
                  <a:pt x="15337737" y="1028700"/>
                </a:lnTo>
                <a:lnTo>
                  <a:pt x="15218654" y="1066800"/>
                </a:lnTo>
                <a:lnTo>
                  <a:pt x="14740721" y="1168400"/>
                </a:lnTo>
                <a:lnTo>
                  <a:pt x="14680789" y="1193800"/>
                </a:lnTo>
                <a:lnTo>
                  <a:pt x="14078937" y="1320800"/>
                </a:lnTo>
                <a:lnTo>
                  <a:pt x="14018485" y="1346200"/>
                </a:lnTo>
                <a:lnTo>
                  <a:pt x="12178464" y="1727200"/>
                </a:lnTo>
                <a:lnTo>
                  <a:pt x="12116147" y="1727200"/>
                </a:lnTo>
                <a:lnTo>
                  <a:pt x="11615045" y="1828800"/>
                </a:lnTo>
                <a:lnTo>
                  <a:pt x="11552077" y="1828800"/>
                </a:lnTo>
                <a:lnTo>
                  <a:pt x="11236095" y="1892300"/>
                </a:lnTo>
                <a:lnTo>
                  <a:pt x="11172665" y="1892300"/>
                </a:lnTo>
                <a:lnTo>
                  <a:pt x="10981900" y="1930400"/>
                </a:lnTo>
                <a:lnTo>
                  <a:pt x="10918151" y="1930400"/>
                </a:lnTo>
                <a:lnTo>
                  <a:pt x="10726411" y="1968500"/>
                </a:lnTo>
                <a:lnTo>
                  <a:pt x="10662332" y="1968500"/>
                </a:lnTo>
                <a:lnTo>
                  <a:pt x="10469589" y="2006600"/>
                </a:lnTo>
                <a:lnTo>
                  <a:pt x="10405170" y="2006600"/>
                </a:lnTo>
                <a:lnTo>
                  <a:pt x="10276073" y="2032000"/>
                </a:lnTo>
                <a:lnTo>
                  <a:pt x="10211394" y="2032000"/>
                </a:lnTo>
                <a:lnTo>
                  <a:pt x="10081769" y="2057400"/>
                </a:lnTo>
                <a:lnTo>
                  <a:pt x="10016823" y="2057400"/>
                </a:lnTo>
                <a:lnTo>
                  <a:pt x="9886660" y="2082800"/>
                </a:lnTo>
                <a:lnTo>
                  <a:pt x="9821442" y="2082800"/>
                </a:lnTo>
                <a:lnTo>
                  <a:pt x="9756132" y="2095500"/>
                </a:lnTo>
                <a:lnTo>
                  <a:pt x="9690730" y="2095500"/>
                </a:lnTo>
                <a:lnTo>
                  <a:pt x="9625235" y="2108200"/>
                </a:lnTo>
                <a:lnTo>
                  <a:pt x="9559645" y="2108200"/>
                </a:lnTo>
                <a:lnTo>
                  <a:pt x="9428183" y="2133600"/>
                </a:lnTo>
                <a:lnTo>
                  <a:pt x="9362309" y="2133600"/>
                </a:lnTo>
                <a:lnTo>
                  <a:pt x="9296339" y="2146300"/>
                </a:lnTo>
                <a:lnTo>
                  <a:pt x="9230272" y="2146300"/>
                </a:lnTo>
                <a:lnTo>
                  <a:pt x="9164108" y="2159000"/>
                </a:lnTo>
                <a:lnTo>
                  <a:pt x="9097846" y="2159000"/>
                </a:lnTo>
                <a:lnTo>
                  <a:pt x="9031485" y="2171700"/>
                </a:lnTo>
                <a:lnTo>
                  <a:pt x="8965024" y="2171700"/>
                </a:lnTo>
                <a:lnTo>
                  <a:pt x="8898465" y="2184400"/>
                </a:lnTo>
                <a:lnTo>
                  <a:pt x="8765043" y="2184400"/>
                </a:lnTo>
                <a:lnTo>
                  <a:pt x="8698180" y="2197100"/>
                </a:lnTo>
                <a:lnTo>
                  <a:pt x="8631214" y="2197100"/>
                </a:lnTo>
                <a:lnTo>
                  <a:pt x="8564146" y="2209800"/>
                </a:lnTo>
                <a:lnTo>
                  <a:pt x="8429699" y="2209800"/>
                </a:lnTo>
                <a:lnTo>
                  <a:pt x="8362318" y="2222500"/>
                </a:lnTo>
                <a:lnTo>
                  <a:pt x="8227241" y="2222500"/>
                </a:lnTo>
                <a:lnTo>
                  <a:pt x="8159543" y="2235200"/>
                </a:lnTo>
                <a:lnTo>
                  <a:pt x="8023824" y="2235200"/>
                </a:lnTo>
                <a:lnTo>
                  <a:pt x="7955803" y="2247900"/>
                </a:lnTo>
                <a:lnTo>
                  <a:pt x="7682621" y="2247900"/>
                </a:lnTo>
                <a:lnTo>
                  <a:pt x="7614048" y="2260600"/>
                </a:lnTo>
                <a:lnTo>
                  <a:pt x="7338632" y="2260600"/>
                </a:lnTo>
                <a:lnTo>
                  <a:pt x="7269493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6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59" y="63500"/>
                </a:lnTo>
                <a:lnTo>
                  <a:pt x="9620685" y="76200"/>
                </a:lnTo>
                <a:lnTo>
                  <a:pt x="9089050" y="76200"/>
                </a:lnTo>
                <a:lnTo>
                  <a:pt x="8982585" y="88900"/>
                </a:lnTo>
                <a:lnTo>
                  <a:pt x="8662954" y="88900"/>
                </a:lnTo>
                <a:lnTo>
                  <a:pt x="8556339" y="101600"/>
                </a:lnTo>
                <a:lnTo>
                  <a:pt x="8236307" y="101600"/>
                </a:lnTo>
                <a:lnTo>
                  <a:pt x="8129576" y="114300"/>
                </a:lnTo>
                <a:lnTo>
                  <a:pt x="7809247" y="114300"/>
                </a:lnTo>
                <a:lnTo>
                  <a:pt x="7702433" y="127000"/>
                </a:lnTo>
                <a:lnTo>
                  <a:pt x="7381910" y="127000"/>
                </a:lnTo>
                <a:lnTo>
                  <a:pt x="7275049" y="139700"/>
                </a:lnTo>
                <a:lnTo>
                  <a:pt x="7061309" y="139700"/>
                </a:lnTo>
                <a:lnTo>
                  <a:pt x="6954435" y="152400"/>
                </a:lnTo>
                <a:lnTo>
                  <a:pt x="6740688" y="152400"/>
                </a:lnTo>
                <a:lnTo>
                  <a:pt x="6687254" y="165100"/>
                </a:lnTo>
                <a:lnTo>
                  <a:pt x="6473531" y="165100"/>
                </a:lnTo>
                <a:lnTo>
                  <a:pt x="6420105" y="177800"/>
                </a:lnTo>
                <a:lnTo>
                  <a:pt x="6154570" y="177800"/>
                </a:lnTo>
                <a:lnTo>
                  <a:pt x="6102696" y="190500"/>
                </a:lnTo>
                <a:lnTo>
                  <a:pt x="5947026" y="190500"/>
                </a:lnTo>
                <a:lnTo>
                  <a:pt x="5895123" y="203200"/>
                </a:lnTo>
                <a:lnTo>
                  <a:pt x="5687474" y="203200"/>
                </a:lnTo>
                <a:lnTo>
                  <a:pt x="5635559" y="215900"/>
                </a:lnTo>
                <a:lnTo>
                  <a:pt x="5479820" y="215900"/>
                </a:lnTo>
                <a:lnTo>
                  <a:pt x="5427914" y="228600"/>
                </a:lnTo>
                <a:lnTo>
                  <a:pt x="5324117" y="228600"/>
                </a:lnTo>
                <a:lnTo>
                  <a:pt x="5272230" y="241300"/>
                </a:lnTo>
                <a:lnTo>
                  <a:pt x="5116621" y="241300"/>
                </a:lnTo>
                <a:lnTo>
                  <a:pt x="5064773" y="254000"/>
                </a:lnTo>
                <a:lnTo>
                  <a:pt x="4961117" y="254000"/>
                </a:lnTo>
                <a:lnTo>
                  <a:pt x="4909311" y="266700"/>
                </a:lnTo>
                <a:lnTo>
                  <a:pt x="4805748" y="266700"/>
                </a:lnTo>
                <a:lnTo>
                  <a:pt x="4753993" y="279400"/>
                </a:lnTo>
                <a:lnTo>
                  <a:pt x="4650542" y="279400"/>
                </a:lnTo>
                <a:lnTo>
                  <a:pt x="4598848" y="292100"/>
                </a:lnTo>
                <a:lnTo>
                  <a:pt x="4495529" y="292100"/>
                </a:lnTo>
                <a:lnTo>
                  <a:pt x="4443906" y="304800"/>
                </a:lnTo>
                <a:lnTo>
                  <a:pt x="4392309" y="304800"/>
                </a:lnTo>
                <a:lnTo>
                  <a:pt x="4340739" y="317500"/>
                </a:lnTo>
                <a:lnTo>
                  <a:pt x="4237684" y="317500"/>
                </a:lnTo>
                <a:lnTo>
                  <a:pt x="4186201" y="330200"/>
                </a:lnTo>
                <a:lnTo>
                  <a:pt x="4134749" y="330200"/>
                </a:lnTo>
                <a:lnTo>
                  <a:pt x="4083330" y="342900"/>
                </a:lnTo>
                <a:lnTo>
                  <a:pt x="3980593" y="342900"/>
                </a:lnTo>
                <a:lnTo>
                  <a:pt x="3929278" y="355600"/>
                </a:lnTo>
                <a:lnTo>
                  <a:pt x="3877999" y="355600"/>
                </a:lnTo>
                <a:lnTo>
                  <a:pt x="3826758" y="368300"/>
                </a:lnTo>
                <a:lnTo>
                  <a:pt x="3775556" y="368300"/>
                </a:lnTo>
                <a:lnTo>
                  <a:pt x="3724394" y="381000"/>
                </a:lnTo>
                <a:lnTo>
                  <a:pt x="3673273" y="381000"/>
                </a:lnTo>
                <a:lnTo>
                  <a:pt x="3622194" y="393700"/>
                </a:lnTo>
                <a:lnTo>
                  <a:pt x="3571158" y="393700"/>
                </a:lnTo>
                <a:lnTo>
                  <a:pt x="3520167" y="406400"/>
                </a:lnTo>
                <a:lnTo>
                  <a:pt x="3469221" y="406400"/>
                </a:lnTo>
                <a:lnTo>
                  <a:pt x="3418322" y="419100"/>
                </a:lnTo>
                <a:lnTo>
                  <a:pt x="3367471" y="419100"/>
                </a:lnTo>
                <a:lnTo>
                  <a:pt x="3316668" y="431800"/>
                </a:lnTo>
                <a:lnTo>
                  <a:pt x="3265915" y="431800"/>
                </a:lnTo>
                <a:lnTo>
                  <a:pt x="3215213" y="444500"/>
                </a:lnTo>
                <a:lnTo>
                  <a:pt x="3164563" y="444500"/>
                </a:lnTo>
                <a:lnTo>
                  <a:pt x="3113966" y="457200"/>
                </a:lnTo>
                <a:lnTo>
                  <a:pt x="3063423" y="457200"/>
                </a:lnTo>
                <a:lnTo>
                  <a:pt x="2962505" y="482600"/>
                </a:lnTo>
                <a:lnTo>
                  <a:pt x="2912131" y="482600"/>
                </a:lnTo>
                <a:lnTo>
                  <a:pt x="2861816" y="495300"/>
                </a:lnTo>
                <a:lnTo>
                  <a:pt x="2811560" y="495300"/>
                </a:lnTo>
                <a:lnTo>
                  <a:pt x="2711233" y="520700"/>
                </a:lnTo>
                <a:lnTo>
                  <a:pt x="2661163" y="520700"/>
                </a:lnTo>
                <a:lnTo>
                  <a:pt x="2561216" y="546100"/>
                </a:lnTo>
                <a:lnTo>
                  <a:pt x="2511341" y="5461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262998" y="596900"/>
                </a:lnTo>
                <a:lnTo>
                  <a:pt x="2213544" y="596900"/>
                </a:lnTo>
                <a:lnTo>
                  <a:pt x="2114857" y="622300"/>
                </a:lnTo>
                <a:lnTo>
                  <a:pt x="2065627" y="622300"/>
                </a:lnTo>
                <a:lnTo>
                  <a:pt x="1918404" y="660400"/>
                </a:lnTo>
                <a:lnTo>
                  <a:pt x="1869489" y="660400"/>
                </a:lnTo>
                <a:lnTo>
                  <a:pt x="1723236" y="698500"/>
                </a:lnTo>
                <a:lnTo>
                  <a:pt x="1674654" y="698500"/>
                </a:lnTo>
                <a:lnTo>
                  <a:pt x="1481192" y="749300"/>
                </a:lnTo>
                <a:lnTo>
                  <a:pt x="1433049" y="749300"/>
                </a:lnTo>
                <a:lnTo>
                  <a:pt x="1098667" y="838200"/>
                </a:lnTo>
                <a:lnTo>
                  <a:pt x="1051285" y="838200"/>
                </a:lnTo>
                <a:lnTo>
                  <a:pt x="444816" y="1003300"/>
                </a:lnTo>
                <a:lnTo>
                  <a:pt x="297421" y="1041400"/>
                </a:lnTo>
                <a:lnTo>
                  <a:pt x="248458" y="1066800"/>
                </a:lnTo>
                <a:lnTo>
                  <a:pt x="53447" y="1117600"/>
                </a:lnTo>
                <a:lnTo>
                  <a:pt x="4903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2" y="2463800"/>
                </a:lnTo>
                <a:lnTo>
                  <a:pt x="236725" y="2540000"/>
                </a:lnTo>
                <a:lnTo>
                  <a:pt x="330390" y="2565400"/>
                </a:lnTo>
                <a:lnTo>
                  <a:pt x="20019241" y="2565400"/>
                </a:lnTo>
                <a:lnTo>
                  <a:pt x="20066844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5" y="50800"/>
                </a:moveTo>
                <a:lnTo>
                  <a:pt x="10362656" y="50800"/>
                </a:lnTo>
                <a:lnTo>
                  <a:pt x="10256850" y="63500"/>
                </a:lnTo>
                <a:lnTo>
                  <a:pt x="19995556" y="63500"/>
                </a:lnTo>
                <a:lnTo>
                  <a:pt x="19943015" y="50800"/>
                </a:lnTo>
                <a:close/>
              </a:path>
              <a:path w="20102195" h="2565400">
                <a:moveTo>
                  <a:pt x="19679113" y="38100"/>
                </a:moveTo>
                <a:lnTo>
                  <a:pt x="11206452" y="38100"/>
                </a:lnTo>
                <a:lnTo>
                  <a:pt x="11048627" y="50800"/>
                </a:lnTo>
                <a:lnTo>
                  <a:pt x="19732052" y="50800"/>
                </a:lnTo>
                <a:lnTo>
                  <a:pt x="19679113" y="38100"/>
                </a:lnTo>
                <a:close/>
              </a:path>
              <a:path w="20102195" h="2565400">
                <a:moveTo>
                  <a:pt x="19306390" y="25400"/>
                </a:moveTo>
                <a:lnTo>
                  <a:pt x="12409488" y="25400"/>
                </a:lnTo>
                <a:lnTo>
                  <a:pt x="12201224" y="38100"/>
                </a:lnTo>
                <a:lnTo>
                  <a:pt x="19359864" y="38100"/>
                </a:lnTo>
                <a:lnTo>
                  <a:pt x="19306390" y="25400"/>
                </a:lnTo>
                <a:close/>
              </a:path>
              <a:path w="20102195" h="2565400">
                <a:moveTo>
                  <a:pt x="18930028" y="12700"/>
                </a:moveTo>
                <a:lnTo>
                  <a:pt x="15370882" y="12700"/>
                </a:lnTo>
                <a:lnTo>
                  <a:pt x="13546567" y="25400"/>
                </a:lnTo>
                <a:lnTo>
                  <a:pt x="18984010" y="25400"/>
                </a:lnTo>
                <a:lnTo>
                  <a:pt x="18930028" y="12700"/>
                </a:lnTo>
                <a:close/>
              </a:path>
              <a:path w="20102195" h="2565400">
                <a:moveTo>
                  <a:pt x="18331684" y="0"/>
                </a:moveTo>
                <a:lnTo>
                  <a:pt x="16016547" y="0"/>
                </a:lnTo>
                <a:lnTo>
                  <a:pt x="15719493" y="12700"/>
                </a:lnTo>
                <a:lnTo>
                  <a:pt x="18386413" y="12700"/>
                </a:lnTo>
                <a:lnTo>
                  <a:pt x="18331684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53" y="7645941"/>
            <a:ext cx="20101592" cy="366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21" y="2035024"/>
            <a:ext cx="373237" cy="10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82219" y="2201054"/>
            <a:ext cx="313974" cy="109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30666" y="2221199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8826" y="2266202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44" y="44449"/>
                </a:lnTo>
                <a:lnTo>
                  <a:pt x="19944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8826" y="2247152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68826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44" y="45720"/>
                </a:lnTo>
                <a:lnTo>
                  <a:pt x="19944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2482" y="2266323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45" y="0"/>
                </a:moveTo>
                <a:lnTo>
                  <a:pt x="0" y="0"/>
                </a:lnTo>
                <a:lnTo>
                  <a:pt x="0" y="44160"/>
                </a:lnTo>
                <a:lnTo>
                  <a:pt x="19745" y="44160"/>
                </a:lnTo>
                <a:lnTo>
                  <a:pt x="197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22482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45" y="0"/>
                </a:moveTo>
                <a:lnTo>
                  <a:pt x="0" y="0"/>
                </a:lnTo>
                <a:lnTo>
                  <a:pt x="0" y="45134"/>
                </a:lnTo>
                <a:lnTo>
                  <a:pt x="19745" y="45134"/>
                </a:lnTo>
                <a:lnTo>
                  <a:pt x="197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82217" y="2363964"/>
            <a:ext cx="325373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43451" y="2387220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80637" y="2367256"/>
            <a:ext cx="134222" cy="109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2612" y="1041722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78" y="93011"/>
                </a:moveTo>
                <a:lnTo>
                  <a:pt x="362362" y="93011"/>
                </a:lnTo>
                <a:lnTo>
                  <a:pt x="385512" y="95321"/>
                </a:lnTo>
                <a:lnTo>
                  <a:pt x="395606" y="107338"/>
                </a:lnTo>
                <a:lnTo>
                  <a:pt x="381375" y="144553"/>
                </a:lnTo>
                <a:lnTo>
                  <a:pt x="346462" y="181143"/>
                </a:lnTo>
                <a:lnTo>
                  <a:pt x="310416" y="215567"/>
                </a:lnTo>
                <a:lnTo>
                  <a:pt x="272913" y="247784"/>
                </a:lnTo>
                <a:lnTo>
                  <a:pt x="233628" y="277755"/>
                </a:lnTo>
                <a:lnTo>
                  <a:pt x="192238" y="305440"/>
                </a:lnTo>
                <a:lnTo>
                  <a:pt x="148416" y="330796"/>
                </a:lnTo>
                <a:lnTo>
                  <a:pt x="113169" y="349125"/>
                </a:lnTo>
                <a:lnTo>
                  <a:pt x="77349" y="366330"/>
                </a:lnTo>
                <a:lnTo>
                  <a:pt x="40204" y="381753"/>
                </a:lnTo>
                <a:lnTo>
                  <a:pt x="22328" y="391298"/>
                </a:lnTo>
                <a:lnTo>
                  <a:pt x="7245" y="403937"/>
                </a:lnTo>
                <a:lnTo>
                  <a:pt x="0" y="418079"/>
                </a:lnTo>
                <a:lnTo>
                  <a:pt x="4335" y="428344"/>
                </a:lnTo>
                <a:lnTo>
                  <a:pt x="16392" y="434569"/>
                </a:lnTo>
                <a:lnTo>
                  <a:pt x="32309" y="436591"/>
                </a:lnTo>
                <a:lnTo>
                  <a:pt x="77358" y="431853"/>
                </a:lnTo>
                <a:lnTo>
                  <a:pt x="121537" y="420163"/>
                </a:lnTo>
                <a:lnTo>
                  <a:pt x="164642" y="404223"/>
                </a:lnTo>
                <a:lnTo>
                  <a:pt x="206470" y="386735"/>
                </a:lnTo>
                <a:lnTo>
                  <a:pt x="246704" y="369105"/>
                </a:lnTo>
                <a:lnTo>
                  <a:pt x="286302" y="350154"/>
                </a:lnTo>
                <a:lnTo>
                  <a:pt x="325046" y="329555"/>
                </a:lnTo>
                <a:lnTo>
                  <a:pt x="362718" y="306978"/>
                </a:lnTo>
                <a:lnTo>
                  <a:pt x="399777" y="282209"/>
                </a:lnTo>
                <a:lnTo>
                  <a:pt x="435458" y="255144"/>
                </a:lnTo>
                <a:lnTo>
                  <a:pt x="468505" y="225106"/>
                </a:lnTo>
                <a:lnTo>
                  <a:pt x="497661" y="191415"/>
                </a:lnTo>
                <a:lnTo>
                  <a:pt x="521233" y="152447"/>
                </a:lnTo>
                <a:lnTo>
                  <a:pt x="537972" y="105012"/>
                </a:lnTo>
                <a:lnTo>
                  <a:pt x="538078" y="93011"/>
                </a:lnTo>
                <a:close/>
              </a:path>
              <a:path w="538480" h="436880">
                <a:moveTo>
                  <a:pt x="448579" y="0"/>
                </a:moveTo>
                <a:lnTo>
                  <a:pt x="405361" y="7066"/>
                </a:lnTo>
                <a:lnTo>
                  <a:pt x="353976" y="27401"/>
                </a:lnTo>
                <a:lnTo>
                  <a:pt x="308541" y="55763"/>
                </a:lnTo>
                <a:lnTo>
                  <a:pt x="267728" y="90356"/>
                </a:lnTo>
                <a:lnTo>
                  <a:pt x="230210" y="129384"/>
                </a:lnTo>
                <a:lnTo>
                  <a:pt x="194661" y="171051"/>
                </a:lnTo>
                <a:lnTo>
                  <a:pt x="177607" y="200575"/>
                </a:lnTo>
                <a:lnTo>
                  <a:pt x="180401" y="209422"/>
                </a:lnTo>
                <a:lnTo>
                  <a:pt x="203448" y="208376"/>
                </a:lnTo>
                <a:lnTo>
                  <a:pt x="235440" y="187299"/>
                </a:lnTo>
                <a:lnTo>
                  <a:pt x="266182" y="160794"/>
                </a:lnTo>
                <a:lnTo>
                  <a:pt x="285484" y="143464"/>
                </a:lnTo>
                <a:lnTo>
                  <a:pt x="321088" y="113000"/>
                </a:lnTo>
                <a:lnTo>
                  <a:pt x="340627" y="100046"/>
                </a:lnTo>
                <a:lnTo>
                  <a:pt x="362362" y="93011"/>
                </a:lnTo>
                <a:lnTo>
                  <a:pt x="538078" y="93011"/>
                </a:lnTo>
                <a:lnTo>
                  <a:pt x="538385" y="57935"/>
                </a:lnTo>
                <a:lnTo>
                  <a:pt x="512978" y="20038"/>
                </a:lnTo>
                <a:lnTo>
                  <a:pt x="498980" y="11909"/>
                </a:lnTo>
                <a:lnTo>
                  <a:pt x="482203" y="5414"/>
                </a:lnTo>
                <a:lnTo>
                  <a:pt x="464715" y="1221"/>
                </a:lnTo>
                <a:lnTo>
                  <a:pt x="44857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1652" y="1381754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97" y="93357"/>
                </a:moveTo>
                <a:lnTo>
                  <a:pt x="2345" y="93556"/>
                </a:lnTo>
                <a:lnTo>
                  <a:pt x="0" y="99544"/>
                </a:lnTo>
                <a:lnTo>
                  <a:pt x="193" y="110693"/>
                </a:lnTo>
                <a:lnTo>
                  <a:pt x="35456" y="146136"/>
                </a:lnTo>
                <a:lnTo>
                  <a:pt x="69329" y="166246"/>
                </a:lnTo>
                <a:lnTo>
                  <a:pt x="133457" y="190027"/>
                </a:lnTo>
                <a:lnTo>
                  <a:pt x="200638" y="203005"/>
                </a:lnTo>
                <a:lnTo>
                  <a:pt x="251138" y="208269"/>
                </a:lnTo>
                <a:lnTo>
                  <a:pt x="268073" y="208805"/>
                </a:lnTo>
                <a:lnTo>
                  <a:pt x="274742" y="208784"/>
                </a:lnTo>
                <a:lnTo>
                  <a:pt x="322774" y="205669"/>
                </a:lnTo>
                <a:lnTo>
                  <a:pt x="370115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31" y="157264"/>
                </a:lnTo>
                <a:lnTo>
                  <a:pt x="604100" y="138988"/>
                </a:lnTo>
                <a:lnTo>
                  <a:pt x="605482" y="138352"/>
                </a:lnTo>
                <a:lnTo>
                  <a:pt x="238903" y="138352"/>
                </a:lnTo>
                <a:lnTo>
                  <a:pt x="198191" y="138124"/>
                </a:lnTo>
                <a:lnTo>
                  <a:pt x="157650" y="135256"/>
                </a:lnTo>
                <a:lnTo>
                  <a:pt x="111626" y="127927"/>
                </a:lnTo>
                <a:lnTo>
                  <a:pt x="63003" y="114569"/>
                </a:lnTo>
                <a:lnTo>
                  <a:pt x="16101" y="95731"/>
                </a:lnTo>
                <a:lnTo>
                  <a:pt x="11097" y="9335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59"/>
                </a:lnTo>
                <a:lnTo>
                  <a:pt x="735326" y="4878"/>
                </a:lnTo>
                <a:lnTo>
                  <a:pt x="713972" y="16698"/>
                </a:lnTo>
                <a:lnTo>
                  <a:pt x="672428" y="36473"/>
                </a:lnTo>
                <a:lnTo>
                  <a:pt x="630509" y="55155"/>
                </a:lnTo>
                <a:lnTo>
                  <a:pt x="587954" y="72299"/>
                </a:lnTo>
                <a:lnTo>
                  <a:pt x="544501" y="87462"/>
                </a:lnTo>
                <a:lnTo>
                  <a:pt x="489552" y="103189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598" y="136425"/>
                </a:lnTo>
                <a:lnTo>
                  <a:pt x="238903" y="138352"/>
                </a:lnTo>
                <a:lnTo>
                  <a:pt x="605482" y="138352"/>
                </a:lnTo>
                <a:lnTo>
                  <a:pt x="652265" y="115081"/>
                </a:lnTo>
                <a:lnTo>
                  <a:pt x="702502" y="83586"/>
                </a:lnTo>
                <a:lnTo>
                  <a:pt x="750092" y="48180"/>
                </a:lnTo>
                <a:lnTo>
                  <a:pt x="772535" y="15721"/>
                </a:lnTo>
                <a:lnTo>
                  <a:pt x="769930" y="8676"/>
                </a:lnTo>
                <a:lnTo>
                  <a:pt x="765020" y="3073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73407" y="132375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26" y="0"/>
                </a:moveTo>
                <a:lnTo>
                  <a:pt x="672303" y="1724"/>
                </a:lnTo>
                <a:lnTo>
                  <a:pt x="664301" y="8361"/>
                </a:lnTo>
                <a:lnTo>
                  <a:pt x="657622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10" y="65814"/>
                </a:lnTo>
                <a:lnTo>
                  <a:pt x="591928" y="94255"/>
                </a:lnTo>
                <a:lnTo>
                  <a:pt x="561718" y="120445"/>
                </a:lnTo>
                <a:lnTo>
                  <a:pt x="529624" y="144382"/>
                </a:lnTo>
                <a:lnTo>
                  <a:pt x="495588" y="166417"/>
                </a:lnTo>
                <a:lnTo>
                  <a:pt x="460420" y="186479"/>
                </a:lnTo>
                <a:lnTo>
                  <a:pt x="424317" y="204836"/>
                </a:lnTo>
                <a:lnTo>
                  <a:pt x="387479" y="221752"/>
                </a:lnTo>
                <a:lnTo>
                  <a:pt x="349339" y="237647"/>
                </a:lnTo>
                <a:lnTo>
                  <a:pt x="310623" y="252131"/>
                </a:lnTo>
                <a:lnTo>
                  <a:pt x="271414" y="265227"/>
                </a:lnTo>
                <a:lnTo>
                  <a:pt x="231796" y="276958"/>
                </a:lnTo>
                <a:lnTo>
                  <a:pt x="185773" y="288611"/>
                </a:lnTo>
                <a:lnTo>
                  <a:pt x="139287" y="298316"/>
                </a:lnTo>
                <a:lnTo>
                  <a:pt x="84058" y="307441"/>
                </a:lnTo>
                <a:lnTo>
                  <a:pt x="28508" y="314366"/>
                </a:lnTo>
                <a:lnTo>
                  <a:pt x="20167" y="316154"/>
                </a:lnTo>
                <a:lnTo>
                  <a:pt x="10893" y="319983"/>
                </a:lnTo>
                <a:lnTo>
                  <a:pt x="3300" y="325791"/>
                </a:lnTo>
                <a:lnTo>
                  <a:pt x="0" y="333515"/>
                </a:lnTo>
                <a:lnTo>
                  <a:pt x="8417" y="348744"/>
                </a:lnTo>
                <a:lnTo>
                  <a:pt x="52417" y="361519"/>
                </a:lnTo>
                <a:lnTo>
                  <a:pt x="96969" y="363647"/>
                </a:lnTo>
                <a:lnTo>
                  <a:pt x="137823" y="362072"/>
                </a:lnTo>
                <a:lnTo>
                  <a:pt x="178771" y="357731"/>
                </a:lnTo>
                <a:lnTo>
                  <a:pt x="219317" y="351153"/>
                </a:lnTo>
                <a:lnTo>
                  <a:pt x="258964" y="342864"/>
                </a:lnTo>
                <a:lnTo>
                  <a:pt x="309946" y="329469"/>
                </a:lnTo>
                <a:lnTo>
                  <a:pt x="359983" y="312899"/>
                </a:lnTo>
                <a:lnTo>
                  <a:pt x="408870" y="293194"/>
                </a:lnTo>
                <a:lnTo>
                  <a:pt x="456400" y="270394"/>
                </a:lnTo>
                <a:lnTo>
                  <a:pt x="495972" y="248364"/>
                </a:lnTo>
                <a:lnTo>
                  <a:pt x="544871" y="217014"/>
                </a:lnTo>
                <a:lnTo>
                  <a:pt x="579430" y="191128"/>
                </a:lnTo>
                <a:lnTo>
                  <a:pt x="611481" y="162349"/>
                </a:lnTo>
                <a:lnTo>
                  <a:pt x="639942" y="130154"/>
                </a:lnTo>
                <a:lnTo>
                  <a:pt x="661109" y="98378"/>
                </a:lnTo>
                <a:lnTo>
                  <a:pt x="681805" y="55290"/>
                </a:lnTo>
                <a:lnTo>
                  <a:pt x="688950" y="21218"/>
                </a:lnTo>
                <a:lnTo>
                  <a:pt x="688272" y="12766"/>
                </a:lnTo>
                <a:lnTo>
                  <a:pt x="685723" y="4687"/>
                </a:lnTo>
                <a:lnTo>
                  <a:pt x="68062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52911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0" y="0"/>
                </a:moveTo>
                <a:lnTo>
                  <a:pt x="451975" y="1572"/>
                </a:lnTo>
                <a:lnTo>
                  <a:pt x="446192" y="6653"/>
                </a:lnTo>
                <a:lnTo>
                  <a:pt x="441295" y="13029"/>
                </a:lnTo>
                <a:lnTo>
                  <a:pt x="437787" y="18489"/>
                </a:lnTo>
                <a:lnTo>
                  <a:pt x="414933" y="50790"/>
                </a:lnTo>
                <a:lnTo>
                  <a:pt x="388722" y="80335"/>
                </a:lnTo>
                <a:lnTo>
                  <a:pt x="359686" y="107167"/>
                </a:lnTo>
                <a:lnTo>
                  <a:pt x="328359" y="131330"/>
                </a:lnTo>
                <a:lnTo>
                  <a:pt x="289799" y="156206"/>
                </a:lnTo>
                <a:lnTo>
                  <a:pt x="246293" y="178640"/>
                </a:lnTo>
                <a:lnTo>
                  <a:pt x="201181" y="196686"/>
                </a:lnTo>
                <a:lnTo>
                  <a:pt x="154798" y="211419"/>
                </a:lnTo>
                <a:lnTo>
                  <a:pt x="107482" y="223912"/>
                </a:lnTo>
                <a:lnTo>
                  <a:pt x="52307" y="237544"/>
                </a:lnTo>
                <a:lnTo>
                  <a:pt x="38714" y="240551"/>
                </a:lnTo>
                <a:lnTo>
                  <a:pt x="24110" y="244311"/>
                </a:lnTo>
                <a:lnTo>
                  <a:pt x="10892" y="250448"/>
                </a:lnTo>
                <a:lnTo>
                  <a:pt x="1457" y="260587"/>
                </a:lnTo>
                <a:lnTo>
                  <a:pt x="0" y="271598"/>
                </a:lnTo>
                <a:lnTo>
                  <a:pt x="5850" y="280763"/>
                </a:lnTo>
                <a:lnTo>
                  <a:pt x="43534" y="293326"/>
                </a:lnTo>
                <a:lnTo>
                  <a:pt x="60798" y="293996"/>
                </a:lnTo>
                <a:lnTo>
                  <a:pt x="98742" y="290496"/>
                </a:lnTo>
                <a:lnTo>
                  <a:pt x="136153" y="281592"/>
                </a:lnTo>
                <a:lnTo>
                  <a:pt x="172653" y="269040"/>
                </a:lnTo>
                <a:lnTo>
                  <a:pt x="237151" y="241363"/>
                </a:lnTo>
                <a:lnTo>
                  <a:pt x="293774" y="210750"/>
                </a:lnTo>
                <a:lnTo>
                  <a:pt x="340067" y="178025"/>
                </a:lnTo>
                <a:lnTo>
                  <a:pt x="377099" y="145684"/>
                </a:lnTo>
                <a:lnTo>
                  <a:pt x="406474" y="114835"/>
                </a:lnTo>
                <a:lnTo>
                  <a:pt x="440331" y="72742"/>
                </a:lnTo>
                <a:lnTo>
                  <a:pt x="462521" y="32103"/>
                </a:lnTo>
                <a:lnTo>
                  <a:pt x="465604" y="11171"/>
                </a:lnTo>
                <a:lnTo>
                  <a:pt x="465206" y="1067"/>
                </a:lnTo>
                <a:lnTo>
                  <a:pt x="458140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99261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46"/>
                </a:moveTo>
                <a:lnTo>
                  <a:pt x="5991" y="11376"/>
                </a:lnTo>
                <a:lnTo>
                  <a:pt x="0" y="20248"/>
                </a:lnTo>
                <a:lnTo>
                  <a:pt x="2765" y="34302"/>
                </a:lnTo>
                <a:lnTo>
                  <a:pt x="38831" y="57844"/>
                </a:lnTo>
                <a:lnTo>
                  <a:pt x="77647" y="72110"/>
                </a:lnTo>
                <a:lnTo>
                  <a:pt x="117176" y="84130"/>
                </a:lnTo>
                <a:lnTo>
                  <a:pt x="157352" y="93697"/>
                </a:lnTo>
                <a:lnTo>
                  <a:pt x="198105" y="100602"/>
                </a:lnTo>
                <a:lnTo>
                  <a:pt x="239249" y="105007"/>
                </a:lnTo>
                <a:lnTo>
                  <a:pt x="280637" y="106915"/>
                </a:lnTo>
                <a:lnTo>
                  <a:pt x="301125" y="106777"/>
                </a:lnTo>
                <a:lnTo>
                  <a:pt x="341973" y="104032"/>
                </a:lnTo>
                <a:lnTo>
                  <a:pt x="388495" y="96399"/>
                </a:lnTo>
                <a:lnTo>
                  <a:pt x="439897" y="82908"/>
                </a:lnTo>
                <a:lnTo>
                  <a:pt x="481669" y="69049"/>
                </a:lnTo>
                <a:lnTo>
                  <a:pt x="499609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21" y="41602"/>
                </a:lnTo>
                <a:lnTo>
                  <a:pt x="76940" y="33591"/>
                </a:lnTo>
                <a:lnTo>
                  <a:pt x="58959" y="25185"/>
                </a:lnTo>
                <a:lnTo>
                  <a:pt x="40737" y="17327"/>
                </a:lnTo>
                <a:lnTo>
                  <a:pt x="30599" y="13537"/>
                </a:lnTo>
                <a:lnTo>
                  <a:pt x="17604" y="10346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5" y="2535"/>
                </a:lnTo>
                <a:lnTo>
                  <a:pt x="480277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0" y="41361"/>
                </a:lnTo>
                <a:lnTo>
                  <a:pt x="334413" y="51698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09" y="62275"/>
                </a:lnTo>
                <a:lnTo>
                  <a:pt x="534972" y="41602"/>
                </a:lnTo>
                <a:lnTo>
                  <a:pt x="547213" y="19829"/>
                </a:lnTo>
                <a:lnTo>
                  <a:pt x="545515" y="10535"/>
                </a:lnTo>
                <a:lnTo>
                  <a:pt x="539239" y="4323"/>
                </a:lnTo>
                <a:lnTo>
                  <a:pt x="530330" y="907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16117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7"/>
                </a:moveTo>
                <a:lnTo>
                  <a:pt x="0" y="12889"/>
                </a:lnTo>
                <a:lnTo>
                  <a:pt x="5081" y="21169"/>
                </a:lnTo>
                <a:lnTo>
                  <a:pt x="83231" y="45288"/>
                </a:lnTo>
                <a:lnTo>
                  <a:pt x="123936" y="51946"/>
                </a:lnTo>
                <a:lnTo>
                  <a:pt x="165068" y="54716"/>
                </a:lnTo>
                <a:lnTo>
                  <a:pt x="206303" y="53333"/>
                </a:lnTo>
                <a:lnTo>
                  <a:pt x="228356" y="50952"/>
                </a:lnTo>
                <a:lnTo>
                  <a:pt x="256016" y="44562"/>
                </a:lnTo>
                <a:lnTo>
                  <a:pt x="275092" y="31572"/>
                </a:lnTo>
                <a:lnTo>
                  <a:pt x="273346" y="21107"/>
                </a:lnTo>
                <a:lnTo>
                  <a:pt x="123203" y="21107"/>
                </a:lnTo>
                <a:lnTo>
                  <a:pt x="78791" y="17597"/>
                </a:lnTo>
                <a:lnTo>
                  <a:pt x="34874" y="10125"/>
                </a:lnTo>
                <a:lnTo>
                  <a:pt x="27339" y="8342"/>
                </a:lnTo>
                <a:lnTo>
                  <a:pt x="16585" y="6407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3"/>
                </a:lnTo>
                <a:lnTo>
                  <a:pt x="211014" y="9099"/>
                </a:lnTo>
                <a:lnTo>
                  <a:pt x="167485" y="18870"/>
                </a:lnTo>
                <a:lnTo>
                  <a:pt x="123203" y="21107"/>
                </a:lnTo>
                <a:lnTo>
                  <a:pt x="273346" y="21107"/>
                </a:lnTo>
                <a:lnTo>
                  <a:pt x="271392" y="9392"/>
                </a:lnTo>
                <a:lnTo>
                  <a:pt x="258626" y="529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55530" y="1835800"/>
            <a:ext cx="247995" cy="138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48254" y="1204186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8" y="0"/>
                </a:moveTo>
                <a:lnTo>
                  <a:pt x="149059" y="2722"/>
                </a:lnTo>
                <a:lnTo>
                  <a:pt x="99901" y="13749"/>
                </a:lnTo>
                <a:lnTo>
                  <a:pt x="55651" y="35428"/>
                </a:lnTo>
                <a:lnTo>
                  <a:pt x="18855" y="70107"/>
                </a:lnTo>
                <a:lnTo>
                  <a:pt x="1161" y="109028"/>
                </a:lnTo>
                <a:lnTo>
                  <a:pt x="0" y="122591"/>
                </a:lnTo>
                <a:lnTo>
                  <a:pt x="15325" y="161595"/>
                </a:lnTo>
                <a:lnTo>
                  <a:pt x="49943" y="189980"/>
                </a:lnTo>
                <a:lnTo>
                  <a:pt x="92970" y="209171"/>
                </a:lnTo>
                <a:lnTo>
                  <a:pt x="133518" y="220597"/>
                </a:lnTo>
                <a:lnTo>
                  <a:pt x="194545" y="228964"/>
                </a:lnTo>
                <a:lnTo>
                  <a:pt x="225400" y="229572"/>
                </a:lnTo>
                <a:lnTo>
                  <a:pt x="256138" y="228020"/>
                </a:lnTo>
                <a:lnTo>
                  <a:pt x="310718" y="221226"/>
                </a:lnTo>
                <a:lnTo>
                  <a:pt x="364686" y="210609"/>
                </a:lnTo>
                <a:lnTo>
                  <a:pt x="411109" y="197879"/>
                </a:lnTo>
                <a:lnTo>
                  <a:pt x="456944" y="181893"/>
                </a:lnTo>
                <a:lnTo>
                  <a:pt x="501971" y="163610"/>
                </a:lnTo>
                <a:lnTo>
                  <a:pt x="545967" y="143991"/>
                </a:lnTo>
                <a:lnTo>
                  <a:pt x="578835" y="125454"/>
                </a:lnTo>
                <a:lnTo>
                  <a:pt x="229026" y="125454"/>
                </a:lnTo>
                <a:lnTo>
                  <a:pt x="204329" y="125058"/>
                </a:lnTo>
                <a:lnTo>
                  <a:pt x="180354" y="121287"/>
                </a:lnTo>
                <a:lnTo>
                  <a:pt x="159022" y="111661"/>
                </a:lnTo>
                <a:lnTo>
                  <a:pt x="146498" y="97438"/>
                </a:lnTo>
                <a:lnTo>
                  <a:pt x="144344" y="81585"/>
                </a:lnTo>
                <a:lnTo>
                  <a:pt x="151878" y="67152"/>
                </a:lnTo>
                <a:lnTo>
                  <a:pt x="202061" y="49925"/>
                </a:lnTo>
                <a:lnTo>
                  <a:pt x="236444" y="47493"/>
                </a:lnTo>
                <a:lnTo>
                  <a:pt x="422761" y="47493"/>
                </a:lnTo>
                <a:lnTo>
                  <a:pt x="420554" y="43889"/>
                </a:lnTo>
                <a:lnTo>
                  <a:pt x="376791" y="26047"/>
                </a:lnTo>
                <a:lnTo>
                  <a:pt x="325969" y="14670"/>
                </a:lnTo>
                <a:lnTo>
                  <a:pt x="251914" y="3233"/>
                </a:lnTo>
                <a:lnTo>
                  <a:pt x="200578" y="0"/>
                </a:lnTo>
                <a:close/>
              </a:path>
              <a:path w="622300" h="229869">
                <a:moveTo>
                  <a:pt x="583355" y="64638"/>
                </a:moveTo>
                <a:lnTo>
                  <a:pt x="560936" y="68883"/>
                </a:lnTo>
                <a:lnTo>
                  <a:pt x="517762" y="83173"/>
                </a:lnTo>
                <a:lnTo>
                  <a:pt x="493252" y="89855"/>
                </a:lnTo>
                <a:lnTo>
                  <a:pt x="443906" y="101990"/>
                </a:lnTo>
                <a:lnTo>
                  <a:pt x="377872" y="114541"/>
                </a:lnTo>
                <a:lnTo>
                  <a:pt x="336195" y="120059"/>
                </a:lnTo>
                <a:lnTo>
                  <a:pt x="294315" y="123600"/>
                </a:lnTo>
                <a:lnTo>
                  <a:pt x="252526" y="124957"/>
                </a:lnTo>
                <a:lnTo>
                  <a:pt x="229026" y="125454"/>
                </a:lnTo>
                <a:lnTo>
                  <a:pt x="578835" y="125454"/>
                </a:lnTo>
                <a:lnTo>
                  <a:pt x="603114" y="109151"/>
                </a:lnTo>
                <a:lnTo>
                  <a:pt x="621929" y="85409"/>
                </a:lnTo>
                <a:lnTo>
                  <a:pt x="605068" y="66945"/>
                </a:lnTo>
                <a:lnTo>
                  <a:pt x="583355" y="64638"/>
                </a:lnTo>
                <a:close/>
              </a:path>
              <a:path w="622300" h="229869">
                <a:moveTo>
                  <a:pt x="422761" y="47493"/>
                </a:moveTo>
                <a:lnTo>
                  <a:pt x="236444" y="47493"/>
                </a:lnTo>
                <a:lnTo>
                  <a:pt x="275992" y="48193"/>
                </a:lnTo>
                <a:lnTo>
                  <a:pt x="315397" y="50836"/>
                </a:lnTo>
                <a:lnTo>
                  <a:pt x="354765" y="54184"/>
                </a:lnTo>
                <a:lnTo>
                  <a:pt x="394200" y="56999"/>
                </a:lnTo>
                <a:lnTo>
                  <a:pt x="401177" y="57764"/>
                </a:lnTo>
                <a:lnTo>
                  <a:pt x="409738" y="58528"/>
                </a:lnTo>
                <a:lnTo>
                  <a:pt x="417696" y="57862"/>
                </a:lnTo>
                <a:lnTo>
                  <a:pt x="422866" y="54340"/>
                </a:lnTo>
                <a:lnTo>
                  <a:pt x="423651" y="52947"/>
                </a:lnTo>
                <a:lnTo>
                  <a:pt x="423944" y="51157"/>
                </a:lnTo>
                <a:lnTo>
                  <a:pt x="423588" y="48843"/>
                </a:lnTo>
                <a:lnTo>
                  <a:pt x="422761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0259" y="1915934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32" y="0"/>
                </a:moveTo>
                <a:lnTo>
                  <a:pt x="0" y="0"/>
                </a:lnTo>
                <a:lnTo>
                  <a:pt x="0" y="657353"/>
                </a:lnTo>
                <a:lnTo>
                  <a:pt x="229911" y="657353"/>
                </a:lnTo>
                <a:lnTo>
                  <a:pt x="275554" y="653128"/>
                </a:lnTo>
                <a:lnTo>
                  <a:pt x="317817" y="640451"/>
                </a:lnTo>
                <a:lnTo>
                  <a:pt x="356699" y="619319"/>
                </a:lnTo>
                <a:lnTo>
                  <a:pt x="392200" y="589730"/>
                </a:lnTo>
                <a:lnTo>
                  <a:pt x="421785" y="554234"/>
                </a:lnTo>
                <a:lnTo>
                  <a:pt x="437245" y="525792"/>
                </a:lnTo>
                <a:lnTo>
                  <a:pt x="131131" y="525792"/>
                </a:lnTo>
                <a:lnTo>
                  <a:pt x="131131" y="337287"/>
                </a:lnTo>
                <a:lnTo>
                  <a:pt x="440826" y="337287"/>
                </a:lnTo>
                <a:lnTo>
                  <a:pt x="439498" y="333351"/>
                </a:lnTo>
                <a:lnTo>
                  <a:pt x="416585" y="294608"/>
                </a:lnTo>
                <a:lnTo>
                  <a:pt x="387388" y="261844"/>
                </a:lnTo>
                <a:lnTo>
                  <a:pt x="353568" y="235387"/>
                </a:lnTo>
                <a:lnTo>
                  <a:pt x="316788" y="215568"/>
                </a:lnTo>
                <a:lnTo>
                  <a:pt x="318453" y="210239"/>
                </a:lnTo>
                <a:lnTo>
                  <a:pt x="131131" y="210239"/>
                </a:lnTo>
                <a:lnTo>
                  <a:pt x="131131" y="131141"/>
                </a:lnTo>
                <a:lnTo>
                  <a:pt x="323616" y="131141"/>
                </a:lnTo>
                <a:lnTo>
                  <a:pt x="321676" y="118680"/>
                </a:lnTo>
                <a:lnTo>
                  <a:pt x="304607" y="80327"/>
                </a:lnTo>
                <a:lnTo>
                  <a:pt x="278681" y="47643"/>
                </a:lnTo>
                <a:lnTo>
                  <a:pt x="245516" y="22267"/>
                </a:lnTo>
                <a:lnTo>
                  <a:pt x="206728" y="5840"/>
                </a:lnTo>
                <a:lnTo>
                  <a:pt x="163932" y="0"/>
                </a:lnTo>
                <a:close/>
              </a:path>
              <a:path w="460375" h="657860">
                <a:moveTo>
                  <a:pt x="440826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45" y="525792"/>
                </a:lnTo>
                <a:lnTo>
                  <a:pt x="442918" y="515355"/>
                </a:lnTo>
                <a:lnTo>
                  <a:pt x="455597" y="473094"/>
                </a:lnTo>
                <a:lnTo>
                  <a:pt x="459823" y="427451"/>
                </a:lnTo>
                <a:lnTo>
                  <a:pt x="454465" y="377742"/>
                </a:lnTo>
                <a:lnTo>
                  <a:pt x="440826" y="337287"/>
                </a:lnTo>
                <a:close/>
              </a:path>
              <a:path w="460375" h="657860">
                <a:moveTo>
                  <a:pt x="323616" y="131141"/>
                </a:moveTo>
                <a:lnTo>
                  <a:pt x="163932" y="131141"/>
                </a:lnTo>
                <a:lnTo>
                  <a:pt x="179476" y="134368"/>
                </a:lnTo>
                <a:lnTo>
                  <a:pt x="192104" y="143128"/>
                </a:lnTo>
                <a:lnTo>
                  <a:pt x="200585" y="156039"/>
                </a:lnTo>
                <a:lnTo>
                  <a:pt x="203685" y="171721"/>
                </a:lnTo>
                <a:lnTo>
                  <a:pt x="200585" y="186896"/>
                </a:lnTo>
                <a:lnTo>
                  <a:pt x="192104" y="199119"/>
                </a:lnTo>
                <a:lnTo>
                  <a:pt x="179476" y="207273"/>
                </a:lnTo>
                <a:lnTo>
                  <a:pt x="163932" y="210239"/>
                </a:lnTo>
                <a:lnTo>
                  <a:pt x="318453" y="210239"/>
                </a:lnTo>
                <a:lnTo>
                  <a:pt x="320835" y="202611"/>
                </a:lnTo>
                <a:lnTo>
                  <a:pt x="324533" y="188771"/>
                </a:lnTo>
                <a:lnTo>
                  <a:pt x="327229" y="174703"/>
                </a:lnTo>
                <a:lnTo>
                  <a:pt x="328273" y="161063"/>
                </a:lnTo>
                <a:lnTo>
                  <a:pt x="323616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0017" y="2245252"/>
            <a:ext cx="132377" cy="329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70017" y="1913880"/>
            <a:ext cx="132377" cy="225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100804" y="1913880"/>
            <a:ext cx="132377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39640" y="2126381"/>
            <a:ext cx="651867" cy="448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69511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6" y="3933"/>
                </a:lnTo>
                <a:lnTo>
                  <a:pt x="229759" y="15735"/>
                </a:lnTo>
                <a:lnTo>
                  <a:pt x="182609" y="35407"/>
                </a:lnTo>
                <a:lnTo>
                  <a:pt x="138664" y="62948"/>
                </a:lnTo>
                <a:lnTo>
                  <a:pt x="97942" y="98361"/>
                </a:lnTo>
                <a:lnTo>
                  <a:pt x="62734" y="139272"/>
                </a:lnTo>
                <a:lnTo>
                  <a:pt x="35316" y="183331"/>
                </a:lnTo>
                <a:lnTo>
                  <a:pt x="15709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9" y="438252"/>
                </a:lnTo>
                <a:lnTo>
                  <a:pt x="35316" y="485405"/>
                </a:lnTo>
                <a:lnTo>
                  <a:pt x="62734" y="529350"/>
                </a:lnTo>
                <a:lnTo>
                  <a:pt x="97942" y="570068"/>
                </a:lnTo>
                <a:lnTo>
                  <a:pt x="138664" y="605280"/>
                </a:lnTo>
                <a:lnTo>
                  <a:pt x="182609" y="632699"/>
                </a:lnTo>
                <a:lnTo>
                  <a:pt x="229759" y="652305"/>
                </a:lnTo>
                <a:lnTo>
                  <a:pt x="280096" y="664081"/>
                </a:lnTo>
                <a:lnTo>
                  <a:pt x="333602" y="668011"/>
                </a:lnTo>
                <a:lnTo>
                  <a:pt x="367499" y="666391"/>
                </a:lnTo>
                <a:lnTo>
                  <a:pt x="432216" y="653320"/>
                </a:lnTo>
                <a:lnTo>
                  <a:pt x="492624" y="627415"/>
                </a:lnTo>
                <a:lnTo>
                  <a:pt x="546099" y="591592"/>
                </a:lnTo>
                <a:lnTo>
                  <a:pt x="570078" y="570068"/>
                </a:lnTo>
                <a:lnTo>
                  <a:pt x="534831" y="534817"/>
                </a:lnTo>
                <a:lnTo>
                  <a:pt x="334010" y="534817"/>
                </a:lnTo>
                <a:lnTo>
                  <a:pt x="294034" y="531128"/>
                </a:lnTo>
                <a:lnTo>
                  <a:pt x="257172" y="520112"/>
                </a:lnTo>
                <a:lnTo>
                  <a:pt x="223362" y="501788"/>
                </a:lnTo>
                <a:lnTo>
                  <a:pt x="192629" y="476198"/>
                </a:lnTo>
                <a:lnTo>
                  <a:pt x="167045" y="445470"/>
                </a:lnTo>
                <a:lnTo>
                  <a:pt x="148724" y="411662"/>
                </a:lnTo>
                <a:lnTo>
                  <a:pt x="137703" y="374774"/>
                </a:lnTo>
                <a:lnTo>
                  <a:pt x="134021" y="334806"/>
                </a:lnTo>
                <a:lnTo>
                  <a:pt x="137703" y="295088"/>
                </a:lnTo>
                <a:lnTo>
                  <a:pt x="148724" y="258288"/>
                </a:lnTo>
                <a:lnTo>
                  <a:pt x="167045" y="224407"/>
                </a:lnTo>
                <a:lnTo>
                  <a:pt x="192629" y="193446"/>
                </a:lnTo>
                <a:lnTo>
                  <a:pt x="223362" y="167620"/>
                </a:lnTo>
                <a:lnTo>
                  <a:pt x="257172" y="149174"/>
                </a:lnTo>
                <a:lnTo>
                  <a:pt x="294055" y="138107"/>
                </a:lnTo>
                <a:lnTo>
                  <a:pt x="334010" y="134418"/>
                </a:lnTo>
                <a:lnTo>
                  <a:pt x="534423" y="134418"/>
                </a:lnTo>
                <a:lnTo>
                  <a:pt x="569660" y="99178"/>
                </a:lnTo>
                <a:lnTo>
                  <a:pt x="519872" y="58907"/>
                </a:lnTo>
                <a:lnTo>
                  <a:pt x="462702" y="27870"/>
                </a:lnTo>
                <a:lnTo>
                  <a:pt x="400147" y="7327"/>
                </a:lnTo>
                <a:lnTo>
                  <a:pt x="367431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21" y="475800"/>
                </a:moveTo>
                <a:lnTo>
                  <a:pt x="444844" y="501620"/>
                </a:lnTo>
                <a:lnTo>
                  <a:pt x="410907" y="520063"/>
                </a:lnTo>
                <a:lnTo>
                  <a:pt x="373974" y="531128"/>
                </a:lnTo>
                <a:lnTo>
                  <a:pt x="334010" y="534817"/>
                </a:lnTo>
                <a:lnTo>
                  <a:pt x="534831" y="534817"/>
                </a:lnTo>
                <a:lnTo>
                  <a:pt x="475821" y="475800"/>
                </a:lnTo>
                <a:close/>
              </a:path>
              <a:path w="570230" h="668019">
                <a:moveTo>
                  <a:pt x="534423" y="134418"/>
                </a:moveTo>
                <a:lnTo>
                  <a:pt x="334010" y="134418"/>
                </a:lnTo>
                <a:lnTo>
                  <a:pt x="373511" y="138107"/>
                </a:lnTo>
                <a:lnTo>
                  <a:pt x="410242" y="149174"/>
                </a:lnTo>
                <a:lnTo>
                  <a:pt x="444205" y="167620"/>
                </a:lnTo>
                <a:lnTo>
                  <a:pt x="475402" y="193446"/>
                </a:lnTo>
                <a:lnTo>
                  <a:pt x="534423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6846943" y="1379753"/>
            <a:ext cx="643699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85" dirty="0"/>
              <a:t>IMPACTO </a:t>
            </a:r>
            <a:r>
              <a:rPr spc="-30" dirty="0"/>
              <a:t>DEL</a:t>
            </a:r>
            <a:r>
              <a:rPr spc="-605" dirty="0"/>
              <a:t> </a:t>
            </a:r>
            <a:r>
              <a:rPr spc="-85" dirty="0"/>
              <a:t>PROYECTO</a:t>
            </a:r>
          </a:p>
        </p:txBody>
      </p:sp>
      <p:sp>
        <p:nvSpPr>
          <p:cNvPr id="37" name="object 37"/>
          <p:cNvSpPr/>
          <p:nvPr/>
        </p:nvSpPr>
        <p:spPr>
          <a:xfrm>
            <a:off x="2290803" y="4042245"/>
            <a:ext cx="2108200" cy="2908300"/>
          </a:xfrm>
          <a:custGeom>
            <a:avLst/>
            <a:gdLst/>
            <a:ahLst/>
            <a:cxnLst/>
            <a:rect l="l" t="t" r="r" b="b"/>
            <a:pathLst>
              <a:path w="2108200" h="2908300">
                <a:moveTo>
                  <a:pt x="1332454" y="2895600"/>
                </a:moveTo>
                <a:lnTo>
                  <a:pt x="777312" y="2895600"/>
                </a:lnTo>
                <a:lnTo>
                  <a:pt x="827795" y="2908300"/>
                </a:lnTo>
                <a:lnTo>
                  <a:pt x="1282023" y="2908300"/>
                </a:lnTo>
                <a:lnTo>
                  <a:pt x="1332454" y="2895600"/>
                </a:lnTo>
                <a:close/>
              </a:path>
              <a:path w="2108200" h="2908300">
                <a:moveTo>
                  <a:pt x="1531420" y="2870200"/>
                </a:moveTo>
                <a:lnTo>
                  <a:pt x="581055" y="2870200"/>
                </a:lnTo>
                <a:lnTo>
                  <a:pt x="676355" y="2895600"/>
                </a:lnTo>
                <a:lnTo>
                  <a:pt x="1433276" y="2895600"/>
                </a:lnTo>
                <a:lnTo>
                  <a:pt x="1483664" y="2882900"/>
                </a:lnTo>
                <a:lnTo>
                  <a:pt x="1531420" y="2870200"/>
                </a:lnTo>
                <a:close/>
              </a:path>
              <a:path w="2108200" h="2908300">
                <a:moveTo>
                  <a:pt x="415097" y="2501900"/>
                </a:moveTo>
                <a:lnTo>
                  <a:pt x="359258" y="2501900"/>
                </a:lnTo>
                <a:lnTo>
                  <a:pt x="318596" y="2514600"/>
                </a:lnTo>
                <a:lnTo>
                  <a:pt x="278951" y="2540000"/>
                </a:lnTo>
                <a:lnTo>
                  <a:pt x="217419" y="2565400"/>
                </a:lnTo>
                <a:lnTo>
                  <a:pt x="187976" y="2590800"/>
                </a:lnTo>
                <a:lnTo>
                  <a:pt x="159828" y="2603500"/>
                </a:lnTo>
                <a:lnTo>
                  <a:pt x="129189" y="2628900"/>
                </a:lnTo>
                <a:lnTo>
                  <a:pt x="118782" y="2667000"/>
                </a:lnTo>
                <a:lnTo>
                  <a:pt x="128477" y="2692400"/>
                </a:lnTo>
                <a:lnTo>
                  <a:pt x="158142" y="2717800"/>
                </a:lnTo>
                <a:lnTo>
                  <a:pt x="181704" y="2743200"/>
                </a:lnTo>
                <a:lnTo>
                  <a:pt x="206450" y="2755900"/>
                </a:lnTo>
                <a:lnTo>
                  <a:pt x="232094" y="2768600"/>
                </a:lnTo>
                <a:lnTo>
                  <a:pt x="258347" y="2781300"/>
                </a:lnTo>
                <a:lnTo>
                  <a:pt x="302900" y="2806700"/>
                </a:lnTo>
                <a:lnTo>
                  <a:pt x="533728" y="2870200"/>
                </a:lnTo>
                <a:lnTo>
                  <a:pt x="1578960" y="2870200"/>
                </a:lnTo>
                <a:lnTo>
                  <a:pt x="1810546" y="2806700"/>
                </a:lnTo>
                <a:lnTo>
                  <a:pt x="944896" y="2806700"/>
                </a:lnTo>
                <a:lnTo>
                  <a:pt x="893289" y="2794000"/>
                </a:lnTo>
                <a:lnTo>
                  <a:pt x="790717" y="2794000"/>
                </a:lnTo>
                <a:lnTo>
                  <a:pt x="539591" y="2730500"/>
                </a:lnTo>
                <a:lnTo>
                  <a:pt x="476726" y="2705100"/>
                </a:lnTo>
                <a:lnTo>
                  <a:pt x="446708" y="2679700"/>
                </a:lnTo>
                <a:lnTo>
                  <a:pt x="418196" y="2667000"/>
                </a:lnTo>
                <a:lnTo>
                  <a:pt x="381310" y="2628900"/>
                </a:lnTo>
                <a:lnTo>
                  <a:pt x="368847" y="2590800"/>
                </a:lnTo>
                <a:lnTo>
                  <a:pt x="380283" y="2552700"/>
                </a:lnTo>
                <a:lnTo>
                  <a:pt x="415097" y="2501900"/>
                </a:lnTo>
                <a:close/>
              </a:path>
              <a:path w="2108200" h="2908300">
                <a:moveTo>
                  <a:pt x="1661909" y="2476500"/>
                </a:moveTo>
                <a:lnTo>
                  <a:pt x="1680240" y="2489200"/>
                </a:lnTo>
                <a:lnTo>
                  <a:pt x="1687001" y="2501900"/>
                </a:lnTo>
                <a:lnTo>
                  <a:pt x="1693035" y="2501900"/>
                </a:lnTo>
                <a:lnTo>
                  <a:pt x="1726120" y="2540000"/>
                </a:lnTo>
                <a:lnTo>
                  <a:pt x="1742602" y="2565400"/>
                </a:lnTo>
                <a:lnTo>
                  <a:pt x="1742286" y="2603500"/>
                </a:lnTo>
                <a:lnTo>
                  <a:pt x="1724977" y="2641600"/>
                </a:lnTo>
                <a:lnTo>
                  <a:pt x="1690480" y="2667000"/>
                </a:lnTo>
                <a:lnTo>
                  <a:pt x="1663828" y="2692400"/>
                </a:lnTo>
                <a:lnTo>
                  <a:pt x="1635923" y="2705100"/>
                </a:lnTo>
                <a:lnTo>
                  <a:pt x="1577629" y="2730500"/>
                </a:lnTo>
                <a:lnTo>
                  <a:pt x="1388603" y="2781300"/>
                </a:lnTo>
                <a:lnTo>
                  <a:pt x="1340624" y="2781300"/>
                </a:lnTo>
                <a:lnTo>
                  <a:pt x="1292406" y="2794000"/>
                </a:lnTo>
                <a:lnTo>
                  <a:pt x="1243972" y="2794000"/>
                </a:lnTo>
                <a:lnTo>
                  <a:pt x="1195348" y="2806700"/>
                </a:lnTo>
                <a:lnTo>
                  <a:pt x="1810546" y="2806700"/>
                </a:lnTo>
                <a:lnTo>
                  <a:pt x="1855062" y="2781300"/>
                </a:lnTo>
                <a:lnTo>
                  <a:pt x="1884082" y="2768600"/>
                </a:lnTo>
                <a:lnTo>
                  <a:pt x="1912315" y="2755900"/>
                </a:lnTo>
                <a:lnTo>
                  <a:pt x="1939480" y="2730500"/>
                </a:lnTo>
                <a:lnTo>
                  <a:pt x="1965296" y="2717800"/>
                </a:lnTo>
                <a:lnTo>
                  <a:pt x="1987559" y="2692400"/>
                </a:lnTo>
                <a:lnTo>
                  <a:pt x="1994799" y="2667000"/>
                </a:lnTo>
                <a:lnTo>
                  <a:pt x="1987654" y="2641600"/>
                </a:lnTo>
                <a:lnTo>
                  <a:pt x="1966762" y="2616200"/>
                </a:lnTo>
                <a:lnTo>
                  <a:pt x="1958163" y="2603500"/>
                </a:lnTo>
                <a:lnTo>
                  <a:pt x="1949157" y="2603500"/>
                </a:lnTo>
                <a:lnTo>
                  <a:pt x="1939798" y="2590800"/>
                </a:lnTo>
                <a:lnTo>
                  <a:pt x="1930139" y="2590800"/>
                </a:lnTo>
                <a:lnTo>
                  <a:pt x="1889561" y="2565400"/>
                </a:lnTo>
                <a:lnTo>
                  <a:pt x="1847367" y="2540000"/>
                </a:lnTo>
                <a:lnTo>
                  <a:pt x="1803531" y="2527300"/>
                </a:lnTo>
                <a:lnTo>
                  <a:pt x="1758026" y="2501900"/>
                </a:lnTo>
                <a:lnTo>
                  <a:pt x="1661909" y="2476500"/>
                </a:lnTo>
                <a:close/>
              </a:path>
              <a:path w="2108200" h="2908300">
                <a:moveTo>
                  <a:pt x="513025" y="0"/>
                </a:moveTo>
                <a:lnTo>
                  <a:pt x="0" y="0"/>
                </a:lnTo>
                <a:lnTo>
                  <a:pt x="31112" y="50800"/>
                </a:lnTo>
                <a:lnTo>
                  <a:pt x="61353" y="88900"/>
                </a:lnTo>
                <a:lnTo>
                  <a:pt x="90739" y="127000"/>
                </a:lnTo>
                <a:lnTo>
                  <a:pt x="119288" y="177800"/>
                </a:lnTo>
                <a:lnTo>
                  <a:pt x="147017" y="215900"/>
                </a:lnTo>
                <a:lnTo>
                  <a:pt x="173943" y="254000"/>
                </a:lnTo>
                <a:lnTo>
                  <a:pt x="200083" y="304800"/>
                </a:lnTo>
                <a:lnTo>
                  <a:pt x="225455" y="342900"/>
                </a:lnTo>
                <a:lnTo>
                  <a:pt x="250076" y="393700"/>
                </a:lnTo>
                <a:lnTo>
                  <a:pt x="273962" y="431800"/>
                </a:lnTo>
                <a:lnTo>
                  <a:pt x="297131" y="482600"/>
                </a:lnTo>
                <a:lnTo>
                  <a:pt x="319601" y="520700"/>
                </a:lnTo>
                <a:lnTo>
                  <a:pt x="341388" y="571500"/>
                </a:lnTo>
                <a:lnTo>
                  <a:pt x="362509" y="622300"/>
                </a:lnTo>
                <a:lnTo>
                  <a:pt x="382982" y="660400"/>
                </a:lnTo>
                <a:lnTo>
                  <a:pt x="402824" y="711200"/>
                </a:lnTo>
                <a:lnTo>
                  <a:pt x="422053" y="749300"/>
                </a:lnTo>
                <a:lnTo>
                  <a:pt x="440684" y="800100"/>
                </a:lnTo>
                <a:lnTo>
                  <a:pt x="458736" y="850900"/>
                </a:lnTo>
                <a:lnTo>
                  <a:pt x="476226" y="901700"/>
                </a:lnTo>
                <a:lnTo>
                  <a:pt x="493170" y="939800"/>
                </a:lnTo>
                <a:lnTo>
                  <a:pt x="509587" y="990600"/>
                </a:lnTo>
                <a:lnTo>
                  <a:pt x="525493" y="1041400"/>
                </a:lnTo>
                <a:lnTo>
                  <a:pt x="540905" y="1092200"/>
                </a:lnTo>
                <a:lnTo>
                  <a:pt x="555841" y="1130300"/>
                </a:lnTo>
                <a:lnTo>
                  <a:pt x="570317" y="1181100"/>
                </a:lnTo>
                <a:lnTo>
                  <a:pt x="584352" y="1231900"/>
                </a:lnTo>
                <a:lnTo>
                  <a:pt x="597962" y="1282700"/>
                </a:lnTo>
                <a:lnTo>
                  <a:pt x="611164" y="1333500"/>
                </a:lnTo>
                <a:lnTo>
                  <a:pt x="623975" y="1384300"/>
                </a:lnTo>
                <a:lnTo>
                  <a:pt x="636413" y="1435100"/>
                </a:lnTo>
                <a:lnTo>
                  <a:pt x="648496" y="1485900"/>
                </a:lnTo>
                <a:lnTo>
                  <a:pt x="132293" y="1485900"/>
                </a:lnTo>
                <a:lnTo>
                  <a:pt x="1037932" y="2603500"/>
                </a:lnTo>
                <a:lnTo>
                  <a:pt x="1205484" y="2400300"/>
                </a:lnTo>
                <a:lnTo>
                  <a:pt x="1044036" y="2400300"/>
                </a:lnTo>
                <a:lnTo>
                  <a:pt x="393122" y="1600200"/>
                </a:lnTo>
                <a:lnTo>
                  <a:pt x="971545" y="1600200"/>
                </a:lnTo>
                <a:lnTo>
                  <a:pt x="971733" y="1587500"/>
                </a:lnTo>
                <a:lnTo>
                  <a:pt x="963163" y="1536700"/>
                </a:lnTo>
                <a:lnTo>
                  <a:pt x="955581" y="1485900"/>
                </a:lnTo>
                <a:lnTo>
                  <a:pt x="948113" y="1435100"/>
                </a:lnTo>
                <a:lnTo>
                  <a:pt x="933315" y="1333500"/>
                </a:lnTo>
                <a:lnTo>
                  <a:pt x="925887" y="1282700"/>
                </a:lnTo>
                <a:lnTo>
                  <a:pt x="918374" y="1231900"/>
                </a:lnTo>
                <a:lnTo>
                  <a:pt x="910726" y="1181100"/>
                </a:lnTo>
                <a:lnTo>
                  <a:pt x="902894" y="1143000"/>
                </a:lnTo>
                <a:lnTo>
                  <a:pt x="894828" y="1092200"/>
                </a:lnTo>
                <a:lnTo>
                  <a:pt x="886479" y="1041400"/>
                </a:lnTo>
                <a:lnTo>
                  <a:pt x="877797" y="990600"/>
                </a:lnTo>
                <a:lnTo>
                  <a:pt x="868733" y="939800"/>
                </a:lnTo>
                <a:lnTo>
                  <a:pt x="859238" y="889000"/>
                </a:lnTo>
                <a:lnTo>
                  <a:pt x="848899" y="838200"/>
                </a:lnTo>
                <a:lnTo>
                  <a:pt x="837724" y="787400"/>
                </a:lnTo>
                <a:lnTo>
                  <a:pt x="825707" y="736600"/>
                </a:lnTo>
                <a:lnTo>
                  <a:pt x="812839" y="685800"/>
                </a:lnTo>
                <a:lnTo>
                  <a:pt x="799113" y="635000"/>
                </a:lnTo>
                <a:lnTo>
                  <a:pt x="784522" y="584200"/>
                </a:lnTo>
                <a:lnTo>
                  <a:pt x="769060" y="546100"/>
                </a:lnTo>
                <a:lnTo>
                  <a:pt x="752718" y="495300"/>
                </a:lnTo>
                <a:lnTo>
                  <a:pt x="735489" y="444500"/>
                </a:lnTo>
                <a:lnTo>
                  <a:pt x="717365" y="393700"/>
                </a:lnTo>
                <a:lnTo>
                  <a:pt x="698341" y="342900"/>
                </a:lnTo>
                <a:lnTo>
                  <a:pt x="678408" y="304800"/>
                </a:lnTo>
                <a:lnTo>
                  <a:pt x="657559" y="254000"/>
                </a:lnTo>
                <a:lnTo>
                  <a:pt x="635786" y="203200"/>
                </a:lnTo>
                <a:lnTo>
                  <a:pt x="613084" y="165100"/>
                </a:lnTo>
                <a:lnTo>
                  <a:pt x="589443" y="114300"/>
                </a:lnTo>
                <a:lnTo>
                  <a:pt x="564857" y="76200"/>
                </a:lnTo>
                <a:lnTo>
                  <a:pt x="539319" y="25400"/>
                </a:lnTo>
                <a:lnTo>
                  <a:pt x="532032" y="12700"/>
                </a:lnTo>
                <a:lnTo>
                  <a:pt x="523707" y="12700"/>
                </a:lnTo>
                <a:lnTo>
                  <a:pt x="513025" y="0"/>
                </a:lnTo>
                <a:close/>
              </a:path>
              <a:path w="2108200" h="2908300">
                <a:moveTo>
                  <a:pt x="443239" y="2489200"/>
                </a:moveTo>
                <a:lnTo>
                  <a:pt x="400838" y="2501900"/>
                </a:lnTo>
                <a:lnTo>
                  <a:pt x="429109" y="2501900"/>
                </a:lnTo>
                <a:lnTo>
                  <a:pt x="443239" y="2489200"/>
                </a:lnTo>
                <a:close/>
              </a:path>
              <a:path w="2108200" h="2908300">
                <a:moveTo>
                  <a:pt x="2108112" y="0"/>
                </a:moveTo>
                <a:lnTo>
                  <a:pt x="1575694" y="0"/>
                </a:lnTo>
                <a:lnTo>
                  <a:pt x="1565482" y="12700"/>
                </a:lnTo>
                <a:lnTo>
                  <a:pt x="1556564" y="25400"/>
                </a:lnTo>
                <a:lnTo>
                  <a:pt x="1531482" y="76200"/>
                </a:lnTo>
                <a:lnTo>
                  <a:pt x="1507386" y="114300"/>
                </a:lnTo>
                <a:lnTo>
                  <a:pt x="1484258" y="165100"/>
                </a:lnTo>
                <a:lnTo>
                  <a:pt x="1462080" y="203200"/>
                </a:lnTo>
                <a:lnTo>
                  <a:pt x="1440834" y="254000"/>
                </a:lnTo>
                <a:lnTo>
                  <a:pt x="1420502" y="304800"/>
                </a:lnTo>
                <a:lnTo>
                  <a:pt x="1401065" y="342900"/>
                </a:lnTo>
                <a:lnTo>
                  <a:pt x="1382507" y="393700"/>
                </a:lnTo>
                <a:lnTo>
                  <a:pt x="1364808" y="444500"/>
                </a:lnTo>
                <a:lnTo>
                  <a:pt x="1347951" y="495300"/>
                </a:lnTo>
                <a:lnTo>
                  <a:pt x="1331918" y="546100"/>
                </a:lnTo>
                <a:lnTo>
                  <a:pt x="1316533" y="584200"/>
                </a:lnTo>
                <a:lnTo>
                  <a:pt x="1301971" y="635000"/>
                </a:lnTo>
                <a:lnTo>
                  <a:pt x="1288197" y="685800"/>
                </a:lnTo>
                <a:lnTo>
                  <a:pt x="1275173" y="736600"/>
                </a:lnTo>
                <a:lnTo>
                  <a:pt x="1262861" y="787400"/>
                </a:lnTo>
                <a:lnTo>
                  <a:pt x="1251225" y="838200"/>
                </a:lnTo>
                <a:lnTo>
                  <a:pt x="1240228" y="889000"/>
                </a:lnTo>
                <a:lnTo>
                  <a:pt x="1229833" y="939800"/>
                </a:lnTo>
                <a:lnTo>
                  <a:pt x="1220001" y="990600"/>
                </a:lnTo>
                <a:lnTo>
                  <a:pt x="1210698" y="1041400"/>
                </a:lnTo>
                <a:lnTo>
                  <a:pt x="1201884" y="1092200"/>
                </a:lnTo>
                <a:lnTo>
                  <a:pt x="1193524" y="1143000"/>
                </a:lnTo>
                <a:lnTo>
                  <a:pt x="1185580" y="1193800"/>
                </a:lnTo>
                <a:lnTo>
                  <a:pt x="1178015" y="1244600"/>
                </a:lnTo>
                <a:lnTo>
                  <a:pt x="1170761" y="1295400"/>
                </a:lnTo>
                <a:lnTo>
                  <a:pt x="1163760" y="1346200"/>
                </a:lnTo>
                <a:lnTo>
                  <a:pt x="1156931" y="1397000"/>
                </a:lnTo>
                <a:lnTo>
                  <a:pt x="1150193" y="1447800"/>
                </a:lnTo>
                <a:lnTo>
                  <a:pt x="1136663" y="1549400"/>
                </a:lnTo>
                <a:lnTo>
                  <a:pt x="1129709" y="1612900"/>
                </a:lnTo>
                <a:lnTo>
                  <a:pt x="1692867" y="1612900"/>
                </a:lnTo>
                <a:lnTo>
                  <a:pt x="1044036" y="2400300"/>
                </a:lnTo>
                <a:lnTo>
                  <a:pt x="1205484" y="2400300"/>
                </a:lnTo>
                <a:lnTo>
                  <a:pt x="1959465" y="1485900"/>
                </a:lnTo>
                <a:lnTo>
                  <a:pt x="1457061" y="1485900"/>
                </a:lnTo>
                <a:lnTo>
                  <a:pt x="1469132" y="1435100"/>
                </a:lnTo>
                <a:lnTo>
                  <a:pt x="1481563" y="1384300"/>
                </a:lnTo>
                <a:lnTo>
                  <a:pt x="1494372" y="1333500"/>
                </a:lnTo>
                <a:lnTo>
                  <a:pt x="1507575" y="1282700"/>
                </a:lnTo>
                <a:lnTo>
                  <a:pt x="1521190" y="1231900"/>
                </a:lnTo>
                <a:lnTo>
                  <a:pt x="1535235" y="1181100"/>
                </a:lnTo>
                <a:lnTo>
                  <a:pt x="1549727" y="1130300"/>
                </a:lnTo>
                <a:lnTo>
                  <a:pt x="1564683" y="1092200"/>
                </a:lnTo>
                <a:lnTo>
                  <a:pt x="1580120" y="1041400"/>
                </a:lnTo>
                <a:lnTo>
                  <a:pt x="1596057" y="990600"/>
                </a:lnTo>
                <a:lnTo>
                  <a:pt x="1612510" y="939800"/>
                </a:lnTo>
                <a:lnTo>
                  <a:pt x="1629497" y="889000"/>
                </a:lnTo>
                <a:lnTo>
                  <a:pt x="1647035" y="850900"/>
                </a:lnTo>
                <a:lnTo>
                  <a:pt x="1665141" y="800100"/>
                </a:lnTo>
                <a:lnTo>
                  <a:pt x="1683834" y="749300"/>
                </a:lnTo>
                <a:lnTo>
                  <a:pt x="1703130" y="711200"/>
                </a:lnTo>
                <a:lnTo>
                  <a:pt x="1723047" y="660400"/>
                </a:lnTo>
                <a:lnTo>
                  <a:pt x="1743602" y="609600"/>
                </a:lnTo>
                <a:lnTo>
                  <a:pt x="1764812" y="571500"/>
                </a:lnTo>
                <a:lnTo>
                  <a:pt x="1786695" y="520700"/>
                </a:lnTo>
                <a:lnTo>
                  <a:pt x="1809269" y="482600"/>
                </a:lnTo>
                <a:lnTo>
                  <a:pt x="1832550" y="431800"/>
                </a:lnTo>
                <a:lnTo>
                  <a:pt x="1856557" y="393700"/>
                </a:lnTo>
                <a:lnTo>
                  <a:pt x="1881306" y="342900"/>
                </a:lnTo>
                <a:lnTo>
                  <a:pt x="1906814" y="304800"/>
                </a:lnTo>
                <a:lnTo>
                  <a:pt x="1933100" y="254000"/>
                </a:lnTo>
                <a:lnTo>
                  <a:pt x="1960181" y="215900"/>
                </a:lnTo>
                <a:lnTo>
                  <a:pt x="1988073" y="165100"/>
                </a:lnTo>
                <a:lnTo>
                  <a:pt x="2016795" y="127000"/>
                </a:lnTo>
                <a:lnTo>
                  <a:pt x="2046364" y="88900"/>
                </a:lnTo>
                <a:lnTo>
                  <a:pt x="2076797" y="38100"/>
                </a:lnTo>
                <a:lnTo>
                  <a:pt x="2108112" y="0"/>
                </a:lnTo>
                <a:close/>
              </a:path>
            </a:pathLst>
          </a:custGeom>
          <a:solidFill>
            <a:srgbClr val="236068">
              <a:alpha val="6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53144" y="6484292"/>
            <a:ext cx="3188335" cy="787400"/>
          </a:xfrm>
          <a:custGeom>
            <a:avLst/>
            <a:gdLst/>
            <a:ahLst/>
            <a:cxnLst/>
            <a:rect l="l" t="t" r="r" b="b"/>
            <a:pathLst>
              <a:path w="3188335" h="787400">
                <a:moveTo>
                  <a:pt x="540056" y="2994"/>
                </a:moveTo>
                <a:lnTo>
                  <a:pt x="490751" y="15037"/>
                </a:lnTo>
                <a:lnTo>
                  <a:pt x="441931" y="28239"/>
                </a:lnTo>
                <a:lnTo>
                  <a:pt x="393690" y="42828"/>
                </a:lnTo>
                <a:lnTo>
                  <a:pt x="346122" y="59030"/>
                </a:lnTo>
                <a:lnTo>
                  <a:pt x="299322" y="77072"/>
                </a:lnTo>
                <a:lnTo>
                  <a:pt x="253384" y="97182"/>
                </a:lnTo>
                <a:lnTo>
                  <a:pt x="208402" y="119586"/>
                </a:lnTo>
                <a:lnTo>
                  <a:pt x="164470" y="144511"/>
                </a:lnTo>
                <a:lnTo>
                  <a:pt x="131530" y="165810"/>
                </a:lnTo>
                <a:lnTo>
                  <a:pt x="99743" y="189248"/>
                </a:lnTo>
                <a:lnTo>
                  <a:pt x="69639" y="214718"/>
                </a:lnTo>
                <a:lnTo>
                  <a:pt x="41746" y="242119"/>
                </a:lnTo>
                <a:lnTo>
                  <a:pt x="10183" y="287433"/>
                </a:lnTo>
                <a:lnTo>
                  <a:pt x="0" y="333110"/>
                </a:lnTo>
                <a:lnTo>
                  <a:pt x="10932" y="378897"/>
                </a:lnTo>
                <a:lnTo>
                  <a:pt x="42719" y="424541"/>
                </a:lnTo>
                <a:lnTo>
                  <a:pt x="91623" y="470162"/>
                </a:lnTo>
                <a:lnTo>
                  <a:pt x="146023" y="509313"/>
                </a:lnTo>
                <a:lnTo>
                  <a:pt x="188388" y="534643"/>
                </a:lnTo>
                <a:lnTo>
                  <a:pt x="231810" y="557543"/>
                </a:lnTo>
                <a:lnTo>
                  <a:pt x="276172" y="578257"/>
                </a:lnTo>
                <a:lnTo>
                  <a:pt x="321355" y="597030"/>
                </a:lnTo>
                <a:lnTo>
                  <a:pt x="367243" y="614105"/>
                </a:lnTo>
                <a:lnTo>
                  <a:pt x="413718" y="629728"/>
                </a:lnTo>
                <a:lnTo>
                  <a:pt x="460661" y="644143"/>
                </a:lnTo>
                <a:lnTo>
                  <a:pt x="507956" y="657594"/>
                </a:lnTo>
                <a:lnTo>
                  <a:pt x="556829" y="670598"/>
                </a:lnTo>
                <a:lnTo>
                  <a:pt x="605828" y="682772"/>
                </a:lnTo>
                <a:lnTo>
                  <a:pt x="654949" y="694137"/>
                </a:lnTo>
                <a:lnTo>
                  <a:pt x="704188" y="704716"/>
                </a:lnTo>
                <a:lnTo>
                  <a:pt x="753541" y="714533"/>
                </a:lnTo>
                <a:lnTo>
                  <a:pt x="803004" y="723609"/>
                </a:lnTo>
                <a:lnTo>
                  <a:pt x="852574" y="731969"/>
                </a:lnTo>
                <a:lnTo>
                  <a:pt x="902246" y="739634"/>
                </a:lnTo>
                <a:lnTo>
                  <a:pt x="952017" y="746628"/>
                </a:lnTo>
                <a:lnTo>
                  <a:pt x="1001883" y="752974"/>
                </a:lnTo>
                <a:lnTo>
                  <a:pt x="1051841" y="758694"/>
                </a:lnTo>
                <a:lnTo>
                  <a:pt x="1101885" y="763811"/>
                </a:lnTo>
                <a:lnTo>
                  <a:pt x="1152013" y="768348"/>
                </a:lnTo>
                <a:lnTo>
                  <a:pt x="1202220" y="772328"/>
                </a:lnTo>
                <a:lnTo>
                  <a:pt x="1252503" y="775775"/>
                </a:lnTo>
                <a:lnTo>
                  <a:pt x="1302857" y="778709"/>
                </a:lnTo>
                <a:lnTo>
                  <a:pt x="1404801" y="783200"/>
                </a:lnTo>
                <a:lnTo>
                  <a:pt x="1507745" y="785980"/>
                </a:lnTo>
                <a:lnTo>
                  <a:pt x="1610551" y="786926"/>
                </a:lnTo>
                <a:lnTo>
                  <a:pt x="1713208" y="785932"/>
                </a:lnTo>
                <a:lnTo>
                  <a:pt x="1764477" y="784674"/>
                </a:lnTo>
                <a:lnTo>
                  <a:pt x="1815705" y="782891"/>
                </a:lnTo>
                <a:lnTo>
                  <a:pt x="1866891" y="780570"/>
                </a:lnTo>
                <a:lnTo>
                  <a:pt x="1918033" y="777697"/>
                </a:lnTo>
                <a:lnTo>
                  <a:pt x="1969131" y="774260"/>
                </a:lnTo>
                <a:lnTo>
                  <a:pt x="2020181" y="770245"/>
                </a:lnTo>
                <a:lnTo>
                  <a:pt x="2071185" y="765638"/>
                </a:lnTo>
                <a:lnTo>
                  <a:pt x="2122139" y="760426"/>
                </a:lnTo>
                <a:lnTo>
                  <a:pt x="2173043" y="754597"/>
                </a:lnTo>
                <a:lnTo>
                  <a:pt x="2223896" y="748136"/>
                </a:lnTo>
                <a:lnTo>
                  <a:pt x="2274696" y="741031"/>
                </a:lnTo>
                <a:lnTo>
                  <a:pt x="2325442" y="733269"/>
                </a:lnTo>
                <a:lnTo>
                  <a:pt x="2376132" y="724835"/>
                </a:lnTo>
                <a:lnTo>
                  <a:pt x="2426766" y="715717"/>
                </a:lnTo>
                <a:lnTo>
                  <a:pt x="2477342" y="705901"/>
                </a:lnTo>
                <a:lnTo>
                  <a:pt x="2527859" y="695374"/>
                </a:lnTo>
                <a:lnTo>
                  <a:pt x="2578315" y="684124"/>
                </a:lnTo>
                <a:lnTo>
                  <a:pt x="2627044" y="672485"/>
                </a:lnTo>
                <a:lnTo>
                  <a:pt x="2675482" y="659976"/>
                </a:lnTo>
                <a:lnTo>
                  <a:pt x="2723561" y="646436"/>
                </a:lnTo>
                <a:lnTo>
                  <a:pt x="2771212" y="631703"/>
                </a:lnTo>
                <a:lnTo>
                  <a:pt x="2818369" y="615616"/>
                </a:lnTo>
                <a:lnTo>
                  <a:pt x="2864964" y="598014"/>
                </a:lnTo>
                <a:lnTo>
                  <a:pt x="2869725" y="596017"/>
                </a:lnTo>
                <a:lnTo>
                  <a:pt x="1588767" y="596017"/>
                </a:lnTo>
                <a:lnTo>
                  <a:pt x="1538371" y="595551"/>
                </a:lnTo>
                <a:lnTo>
                  <a:pt x="1487972" y="594361"/>
                </a:lnTo>
                <a:lnTo>
                  <a:pt x="1437571" y="592447"/>
                </a:lnTo>
                <a:lnTo>
                  <a:pt x="1387167" y="589810"/>
                </a:lnTo>
                <a:lnTo>
                  <a:pt x="1336761" y="586451"/>
                </a:lnTo>
                <a:lnTo>
                  <a:pt x="1286353" y="582371"/>
                </a:lnTo>
                <a:lnTo>
                  <a:pt x="1235945" y="577570"/>
                </a:lnTo>
                <a:lnTo>
                  <a:pt x="1185536" y="572050"/>
                </a:lnTo>
                <a:lnTo>
                  <a:pt x="1135126" y="565810"/>
                </a:lnTo>
                <a:lnTo>
                  <a:pt x="1084718" y="558852"/>
                </a:lnTo>
                <a:lnTo>
                  <a:pt x="1034310" y="551177"/>
                </a:lnTo>
                <a:lnTo>
                  <a:pt x="983903" y="542784"/>
                </a:lnTo>
                <a:lnTo>
                  <a:pt x="936584" y="534195"/>
                </a:lnTo>
                <a:lnTo>
                  <a:pt x="889476" y="524755"/>
                </a:lnTo>
                <a:lnTo>
                  <a:pt x="842656" y="514282"/>
                </a:lnTo>
                <a:lnTo>
                  <a:pt x="796200" y="502590"/>
                </a:lnTo>
                <a:lnTo>
                  <a:pt x="750185" y="489497"/>
                </a:lnTo>
                <a:lnTo>
                  <a:pt x="704688" y="474817"/>
                </a:lnTo>
                <a:lnTo>
                  <a:pt x="659785" y="458367"/>
                </a:lnTo>
                <a:lnTo>
                  <a:pt x="615553" y="439963"/>
                </a:lnTo>
                <a:lnTo>
                  <a:pt x="572068" y="419420"/>
                </a:lnTo>
                <a:lnTo>
                  <a:pt x="529408" y="396556"/>
                </a:lnTo>
                <a:lnTo>
                  <a:pt x="495591" y="375409"/>
                </a:lnTo>
                <a:lnTo>
                  <a:pt x="463204" y="351461"/>
                </a:lnTo>
                <a:lnTo>
                  <a:pt x="432756" y="325106"/>
                </a:lnTo>
                <a:lnTo>
                  <a:pt x="404757" y="296739"/>
                </a:lnTo>
                <a:lnTo>
                  <a:pt x="375943" y="251851"/>
                </a:lnTo>
                <a:lnTo>
                  <a:pt x="366747" y="204122"/>
                </a:lnTo>
                <a:lnTo>
                  <a:pt x="376719" y="156162"/>
                </a:lnTo>
                <a:lnTo>
                  <a:pt x="405406" y="110579"/>
                </a:lnTo>
                <a:lnTo>
                  <a:pt x="426858" y="88714"/>
                </a:lnTo>
                <a:lnTo>
                  <a:pt x="450326" y="68600"/>
                </a:lnTo>
                <a:lnTo>
                  <a:pt x="474713" y="49301"/>
                </a:lnTo>
                <a:lnTo>
                  <a:pt x="498921" y="29880"/>
                </a:lnTo>
                <a:lnTo>
                  <a:pt x="504278" y="25923"/>
                </a:lnTo>
                <a:lnTo>
                  <a:pt x="509992" y="22397"/>
                </a:lnTo>
                <a:lnTo>
                  <a:pt x="515840" y="19023"/>
                </a:lnTo>
                <a:lnTo>
                  <a:pt x="521598" y="15526"/>
                </a:lnTo>
                <a:lnTo>
                  <a:pt x="527838" y="11495"/>
                </a:lnTo>
                <a:lnTo>
                  <a:pt x="533910" y="7182"/>
                </a:lnTo>
                <a:lnTo>
                  <a:pt x="540056" y="2994"/>
                </a:lnTo>
                <a:close/>
              </a:path>
              <a:path w="3188335" h="787400">
                <a:moveTo>
                  <a:pt x="2653067" y="0"/>
                </a:moveTo>
                <a:lnTo>
                  <a:pt x="2684731" y="25054"/>
                </a:lnTo>
                <a:lnTo>
                  <a:pt x="2716894" y="50017"/>
                </a:lnTo>
                <a:lnTo>
                  <a:pt x="2748293" y="75959"/>
                </a:lnTo>
                <a:lnTo>
                  <a:pt x="2777666" y="103952"/>
                </a:lnTo>
                <a:lnTo>
                  <a:pt x="2805995" y="142477"/>
                </a:lnTo>
                <a:lnTo>
                  <a:pt x="2820506" y="183097"/>
                </a:lnTo>
                <a:lnTo>
                  <a:pt x="2820993" y="224336"/>
                </a:lnTo>
                <a:lnTo>
                  <a:pt x="2807256" y="264722"/>
                </a:lnTo>
                <a:lnTo>
                  <a:pt x="2779090" y="302780"/>
                </a:lnTo>
                <a:lnTo>
                  <a:pt x="2747088" y="332920"/>
                </a:lnTo>
                <a:lnTo>
                  <a:pt x="2712418" y="360669"/>
                </a:lnTo>
                <a:lnTo>
                  <a:pt x="2675752" y="385846"/>
                </a:lnTo>
                <a:lnTo>
                  <a:pt x="2637761" y="408271"/>
                </a:lnTo>
                <a:lnTo>
                  <a:pt x="2591150" y="431965"/>
                </a:lnTo>
                <a:lnTo>
                  <a:pt x="2543529" y="452913"/>
                </a:lnTo>
                <a:lnTo>
                  <a:pt x="2495018" y="471381"/>
                </a:lnTo>
                <a:lnTo>
                  <a:pt x="2445741" y="487634"/>
                </a:lnTo>
                <a:lnTo>
                  <a:pt x="2395819" y="501938"/>
                </a:lnTo>
                <a:lnTo>
                  <a:pt x="2345374" y="514557"/>
                </a:lnTo>
                <a:lnTo>
                  <a:pt x="2294528" y="525756"/>
                </a:lnTo>
                <a:lnTo>
                  <a:pt x="2243403" y="535801"/>
                </a:lnTo>
                <a:lnTo>
                  <a:pt x="2193092" y="544822"/>
                </a:lnTo>
                <a:lnTo>
                  <a:pt x="2142771" y="553109"/>
                </a:lnTo>
                <a:lnTo>
                  <a:pt x="2092442" y="560663"/>
                </a:lnTo>
                <a:lnTo>
                  <a:pt x="2042104" y="567483"/>
                </a:lnTo>
                <a:lnTo>
                  <a:pt x="1991759" y="573571"/>
                </a:lnTo>
                <a:lnTo>
                  <a:pt x="1941406" y="578929"/>
                </a:lnTo>
                <a:lnTo>
                  <a:pt x="1891046" y="583555"/>
                </a:lnTo>
                <a:lnTo>
                  <a:pt x="1840679" y="587452"/>
                </a:lnTo>
                <a:lnTo>
                  <a:pt x="1790307" y="590620"/>
                </a:lnTo>
                <a:lnTo>
                  <a:pt x="1739929" y="593060"/>
                </a:lnTo>
                <a:lnTo>
                  <a:pt x="1689546" y="594772"/>
                </a:lnTo>
                <a:lnTo>
                  <a:pt x="1639159" y="595757"/>
                </a:lnTo>
                <a:lnTo>
                  <a:pt x="1588767" y="596017"/>
                </a:lnTo>
                <a:lnTo>
                  <a:pt x="2869725" y="596017"/>
                </a:lnTo>
                <a:lnTo>
                  <a:pt x="2910928" y="578735"/>
                </a:lnTo>
                <a:lnTo>
                  <a:pt x="2956196" y="557619"/>
                </a:lnTo>
                <a:lnTo>
                  <a:pt x="3000698" y="534504"/>
                </a:lnTo>
                <a:lnTo>
                  <a:pt x="3044368" y="509229"/>
                </a:lnTo>
                <a:lnTo>
                  <a:pt x="3089115" y="479171"/>
                </a:lnTo>
                <a:lnTo>
                  <a:pt x="3129212" y="444618"/>
                </a:lnTo>
                <a:lnTo>
                  <a:pt x="3162759" y="403895"/>
                </a:lnTo>
                <a:lnTo>
                  <a:pt x="3187853" y="355326"/>
                </a:lnTo>
                <a:lnTo>
                  <a:pt x="3187853" y="308255"/>
                </a:lnTo>
                <a:lnTo>
                  <a:pt x="3162182" y="260116"/>
                </a:lnTo>
                <a:lnTo>
                  <a:pt x="3128353" y="219632"/>
                </a:lnTo>
                <a:lnTo>
                  <a:pt x="3088202" y="185133"/>
                </a:lnTo>
                <a:lnTo>
                  <a:pt x="3043562" y="154949"/>
                </a:lnTo>
                <a:lnTo>
                  <a:pt x="3000257" y="129799"/>
                </a:lnTo>
                <a:lnTo>
                  <a:pt x="2955940" y="107005"/>
                </a:lnTo>
                <a:lnTo>
                  <a:pt x="2910725" y="86307"/>
                </a:lnTo>
                <a:lnTo>
                  <a:pt x="2864729" y="67443"/>
                </a:lnTo>
                <a:lnTo>
                  <a:pt x="2818064" y="50153"/>
                </a:lnTo>
                <a:lnTo>
                  <a:pt x="2770847" y="34177"/>
                </a:lnTo>
                <a:lnTo>
                  <a:pt x="2723193" y="19253"/>
                </a:lnTo>
                <a:lnTo>
                  <a:pt x="2705020" y="13976"/>
                </a:lnTo>
                <a:lnTo>
                  <a:pt x="2653067" y="0"/>
                </a:lnTo>
                <a:close/>
              </a:path>
            </a:pathLst>
          </a:custGeom>
          <a:solidFill>
            <a:srgbClr val="236068">
              <a:alpha val="6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90799" y="4035914"/>
            <a:ext cx="2108200" cy="2609850"/>
          </a:xfrm>
          <a:custGeom>
            <a:avLst/>
            <a:gdLst/>
            <a:ahLst/>
            <a:cxnLst/>
            <a:rect l="l" t="t" r="r" b="b"/>
            <a:pathLst>
              <a:path w="2108200" h="2609850">
                <a:moveTo>
                  <a:pt x="77370" y="737"/>
                </a:moveTo>
                <a:lnTo>
                  <a:pt x="17850" y="785"/>
                </a:lnTo>
                <a:lnTo>
                  <a:pt x="10993" y="2816"/>
                </a:lnTo>
                <a:lnTo>
                  <a:pt x="0" y="4564"/>
                </a:lnTo>
                <a:lnTo>
                  <a:pt x="31112" y="46077"/>
                </a:lnTo>
                <a:lnTo>
                  <a:pt x="61353" y="87945"/>
                </a:lnTo>
                <a:lnTo>
                  <a:pt x="90739" y="130162"/>
                </a:lnTo>
                <a:lnTo>
                  <a:pt x="119288" y="172724"/>
                </a:lnTo>
                <a:lnTo>
                  <a:pt x="147017" y="215624"/>
                </a:lnTo>
                <a:lnTo>
                  <a:pt x="173943" y="258857"/>
                </a:lnTo>
                <a:lnTo>
                  <a:pt x="200083" y="302417"/>
                </a:lnTo>
                <a:lnTo>
                  <a:pt x="225455" y="346298"/>
                </a:lnTo>
                <a:lnTo>
                  <a:pt x="250076" y="390496"/>
                </a:lnTo>
                <a:lnTo>
                  <a:pt x="273962" y="435003"/>
                </a:lnTo>
                <a:lnTo>
                  <a:pt x="297131" y="479816"/>
                </a:lnTo>
                <a:lnTo>
                  <a:pt x="319601" y="524927"/>
                </a:lnTo>
                <a:lnTo>
                  <a:pt x="341388" y="570331"/>
                </a:lnTo>
                <a:lnTo>
                  <a:pt x="362509" y="616023"/>
                </a:lnTo>
                <a:lnTo>
                  <a:pt x="382982" y="661998"/>
                </a:lnTo>
                <a:lnTo>
                  <a:pt x="402824" y="708248"/>
                </a:lnTo>
                <a:lnTo>
                  <a:pt x="422053" y="754769"/>
                </a:lnTo>
                <a:lnTo>
                  <a:pt x="440684" y="801555"/>
                </a:lnTo>
                <a:lnTo>
                  <a:pt x="458736" y="848601"/>
                </a:lnTo>
                <a:lnTo>
                  <a:pt x="476226" y="895901"/>
                </a:lnTo>
                <a:lnTo>
                  <a:pt x="493170" y="943448"/>
                </a:lnTo>
                <a:lnTo>
                  <a:pt x="509587" y="991238"/>
                </a:lnTo>
                <a:lnTo>
                  <a:pt x="525493" y="1039265"/>
                </a:lnTo>
                <a:lnTo>
                  <a:pt x="540905" y="1087524"/>
                </a:lnTo>
                <a:lnTo>
                  <a:pt x="555841" y="1136007"/>
                </a:lnTo>
                <a:lnTo>
                  <a:pt x="570317" y="1184711"/>
                </a:lnTo>
                <a:lnTo>
                  <a:pt x="584352" y="1233629"/>
                </a:lnTo>
                <a:lnTo>
                  <a:pt x="597962" y="1282755"/>
                </a:lnTo>
                <a:lnTo>
                  <a:pt x="611164" y="1332085"/>
                </a:lnTo>
                <a:lnTo>
                  <a:pt x="623975" y="1381612"/>
                </a:lnTo>
                <a:lnTo>
                  <a:pt x="636413" y="1431331"/>
                </a:lnTo>
                <a:lnTo>
                  <a:pt x="648496" y="1481235"/>
                </a:lnTo>
                <a:lnTo>
                  <a:pt x="132293" y="1481235"/>
                </a:lnTo>
                <a:lnTo>
                  <a:pt x="1037932" y="2609678"/>
                </a:lnTo>
                <a:lnTo>
                  <a:pt x="1207367" y="2401888"/>
                </a:lnTo>
                <a:lnTo>
                  <a:pt x="1044036" y="2401888"/>
                </a:lnTo>
                <a:lnTo>
                  <a:pt x="393122" y="1605656"/>
                </a:lnTo>
                <a:lnTo>
                  <a:pt x="971953" y="1605656"/>
                </a:lnTo>
                <a:lnTo>
                  <a:pt x="971545" y="1597992"/>
                </a:lnTo>
                <a:lnTo>
                  <a:pt x="971733" y="1592569"/>
                </a:lnTo>
                <a:lnTo>
                  <a:pt x="963163" y="1537310"/>
                </a:lnTo>
                <a:lnTo>
                  <a:pt x="955581" y="1487286"/>
                </a:lnTo>
                <a:lnTo>
                  <a:pt x="948113" y="1437241"/>
                </a:lnTo>
                <a:lnTo>
                  <a:pt x="933315" y="1337123"/>
                </a:lnTo>
                <a:lnTo>
                  <a:pt x="925887" y="1287071"/>
                </a:lnTo>
                <a:lnTo>
                  <a:pt x="918374" y="1237035"/>
                </a:lnTo>
                <a:lnTo>
                  <a:pt x="910726" y="1187026"/>
                </a:lnTo>
                <a:lnTo>
                  <a:pt x="902894" y="1137053"/>
                </a:lnTo>
                <a:lnTo>
                  <a:pt x="894828" y="1087126"/>
                </a:lnTo>
                <a:lnTo>
                  <a:pt x="886479" y="1037255"/>
                </a:lnTo>
                <a:lnTo>
                  <a:pt x="877797" y="987449"/>
                </a:lnTo>
                <a:lnTo>
                  <a:pt x="868733" y="937717"/>
                </a:lnTo>
                <a:lnTo>
                  <a:pt x="859238" y="888071"/>
                </a:lnTo>
                <a:lnTo>
                  <a:pt x="848899" y="837612"/>
                </a:lnTo>
                <a:lnTo>
                  <a:pt x="837724" y="787428"/>
                </a:lnTo>
                <a:lnTo>
                  <a:pt x="825707" y="737526"/>
                </a:lnTo>
                <a:lnTo>
                  <a:pt x="812839" y="687909"/>
                </a:lnTo>
                <a:lnTo>
                  <a:pt x="799113" y="638586"/>
                </a:lnTo>
                <a:lnTo>
                  <a:pt x="784412" y="589212"/>
                </a:lnTo>
                <a:lnTo>
                  <a:pt x="769060" y="540840"/>
                </a:lnTo>
                <a:lnTo>
                  <a:pt x="752718" y="492429"/>
                </a:lnTo>
                <a:lnTo>
                  <a:pt x="735490" y="444335"/>
                </a:lnTo>
                <a:lnTo>
                  <a:pt x="717367" y="396562"/>
                </a:lnTo>
                <a:lnTo>
                  <a:pt x="698343" y="349118"/>
                </a:lnTo>
                <a:lnTo>
                  <a:pt x="678411" y="302006"/>
                </a:lnTo>
                <a:lnTo>
                  <a:pt x="657563" y="255235"/>
                </a:lnTo>
                <a:lnTo>
                  <a:pt x="635791" y="208809"/>
                </a:lnTo>
                <a:lnTo>
                  <a:pt x="612963" y="162490"/>
                </a:lnTo>
                <a:lnTo>
                  <a:pt x="589450" y="117016"/>
                </a:lnTo>
                <a:lnTo>
                  <a:pt x="564866" y="71662"/>
                </a:lnTo>
                <a:lnTo>
                  <a:pt x="539329" y="26676"/>
                </a:lnTo>
                <a:lnTo>
                  <a:pt x="504813" y="760"/>
                </a:lnTo>
                <a:lnTo>
                  <a:pt x="235359" y="760"/>
                </a:lnTo>
                <a:lnTo>
                  <a:pt x="77370" y="737"/>
                </a:lnTo>
                <a:close/>
              </a:path>
              <a:path w="2108200" h="2609850">
                <a:moveTo>
                  <a:pt x="1603823" y="41"/>
                </a:moveTo>
                <a:lnTo>
                  <a:pt x="1565488" y="14892"/>
                </a:lnTo>
                <a:lnTo>
                  <a:pt x="1531482" y="72131"/>
                </a:lnTo>
                <a:lnTo>
                  <a:pt x="1507386" y="117101"/>
                </a:lnTo>
                <a:lnTo>
                  <a:pt x="1484140" y="162734"/>
                </a:lnTo>
                <a:lnTo>
                  <a:pt x="1462080" y="208291"/>
                </a:lnTo>
                <a:lnTo>
                  <a:pt x="1440834" y="254498"/>
                </a:lnTo>
                <a:lnTo>
                  <a:pt x="1420502" y="301103"/>
                </a:lnTo>
                <a:lnTo>
                  <a:pt x="1401065" y="348100"/>
                </a:lnTo>
                <a:lnTo>
                  <a:pt x="1382507" y="395483"/>
                </a:lnTo>
                <a:lnTo>
                  <a:pt x="1364808" y="443243"/>
                </a:lnTo>
                <a:lnTo>
                  <a:pt x="1347951" y="491376"/>
                </a:lnTo>
                <a:lnTo>
                  <a:pt x="1331918" y="539874"/>
                </a:lnTo>
                <a:lnTo>
                  <a:pt x="1316430" y="589561"/>
                </a:lnTo>
                <a:lnTo>
                  <a:pt x="1301972" y="638731"/>
                </a:lnTo>
                <a:lnTo>
                  <a:pt x="1288198" y="688424"/>
                </a:lnTo>
                <a:lnTo>
                  <a:pt x="1275175" y="738281"/>
                </a:lnTo>
                <a:lnTo>
                  <a:pt x="1262864" y="788295"/>
                </a:lnTo>
                <a:lnTo>
                  <a:pt x="1251229" y="838456"/>
                </a:lnTo>
                <a:lnTo>
                  <a:pt x="1240232" y="888757"/>
                </a:lnTo>
                <a:lnTo>
                  <a:pt x="1229837" y="939188"/>
                </a:lnTo>
                <a:lnTo>
                  <a:pt x="1220006" y="989742"/>
                </a:lnTo>
                <a:lnTo>
                  <a:pt x="1210702" y="1040409"/>
                </a:lnTo>
                <a:lnTo>
                  <a:pt x="1201889" y="1091181"/>
                </a:lnTo>
                <a:lnTo>
                  <a:pt x="1193528" y="1142051"/>
                </a:lnTo>
                <a:lnTo>
                  <a:pt x="1185582" y="1193009"/>
                </a:lnTo>
                <a:lnTo>
                  <a:pt x="1178015" y="1244047"/>
                </a:lnTo>
                <a:lnTo>
                  <a:pt x="1170764" y="1295276"/>
                </a:lnTo>
                <a:lnTo>
                  <a:pt x="1163765" y="1346634"/>
                </a:lnTo>
                <a:lnTo>
                  <a:pt x="1156936" y="1398201"/>
                </a:lnTo>
                <a:lnTo>
                  <a:pt x="1150196" y="1450055"/>
                </a:lnTo>
                <a:lnTo>
                  <a:pt x="1136663" y="1554949"/>
                </a:lnTo>
                <a:lnTo>
                  <a:pt x="1129709" y="1608147"/>
                </a:lnTo>
                <a:lnTo>
                  <a:pt x="1692867" y="1608147"/>
                </a:lnTo>
                <a:lnTo>
                  <a:pt x="1044036" y="2401888"/>
                </a:lnTo>
                <a:lnTo>
                  <a:pt x="1207367" y="2401888"/>
                </a:lnTo>
                <a:lnTo>
                  <a:pt x="1959465" y="1479539"/>
                </a:lnTo>
                <a:lnTo>
                  <a:pt x="1457061" y="1479539"/>
                </a:lnTo>
                <a:lnTo>
                  <a:pt x="1469133" y="1429672"/>
                </a:lnTo>
                <a:lnTo>
                  <a:pt x="1481565" y="1379989"/>
                </a:lnTo>
                <a:lnTo>
                  <a:pt x="1494374" y="1330494"/>
                </a:lnTo>
                <a:lnTo>
                  <a:pt x="1507578" y="1281192"/>
                </a:lnTo>
                <a:lnTo>
                  <a:pt x="1521194" y="1232089"/>
                </a:lnTo>
                <a:lnTo>
                  <a:pt x="1535239" y="1183191"/>
                </a:lnTo>
                <a:lnTo>
                  <a:pt x="1549731" y="1134501"/>
                </a:lnTo>
                <a:lnTo>
                  <a:pt x="1564687" y="1086027"/>
                </a:lnTo>
                <a:lnTo>
                  <a:pt x="1580125" y="1037772"/>
                </a:lnTo>
                <a:lnTo>
                  <a:pt x="1596062" y="989741"/>
                </a:lnTo>
                <a:lnTo>
                  <a:pt x="1612515" y="941942"/>
                </a:lnTo>
                <a:lnTo>
                  <a:pt x="1629501" y="894378"/>
                </a:lnTo>
                <a:lnTo>
                  <a:pt x="1647039" y="847055"/>
                </a:lnTo>
                <a:lnTo>
                  <a:pt x="1665146" y="799978"/>
                </a:lnTo>
                <a:lnTo>
                  <a:pt x="1683838" y="753152"/>
                </a:lnTo>
                <a:lnTo>
                  <a:pt x="1703134" y="706582"/>
                </a:lnTo>
                <a:lnTo>
                  <a:pt x="1723050" y="660274"/>
                </a:lnTo>
                <a:lnTo>
                  <a:pt x="1743605" y="614233"/>
                </a:lnTo>
                <a:lnTo>
                  <a:pt x="1764815" y="568465"/>
                </a:lnTo>
                <a:lnTo>
                  <a:pt x="1786698" y="522974"/>
                </a:lnTo>
                <a:lnTo>
                  <a:pt x="1809271" y="477765"/>
                </a:lnTo>
                <a:lnTo>
                  <a:pt x="1832552" y="432845"/>
                </a:lnTo>
                <a:lnTo>
                  <a:pt x="1856558" y="388217"/>
                </a:lnTo>
                <a:lnTo>
                  <a:pt x="1881307" y="343888"/>
                </a:lnTo>
                <a:lnTo>
                  <a:pt x="1906815" y="299863"/>
                </a:lnTo>
                <a:lnTo>
                  <a:pt x="1933101" y="256146"/>
                </a:lnTo>
                <a:lnTo>
                  <a:pt x="1960181" y="212744"/>
                </a:lnTo>
                <a:lnTo>
                  <a:pt x="1988074" y="169661"/>
                </a:lnTo>
                <a:lnTo>
                  <a:pt x="2016796" y="126903"/>
                </a:lnTo>
                <a:lnTo>
                  <a:pt x="2046364" y="84474"/>
                </a:lnTo>
                <a:lnTo>
                  <a:pt x="2076797" y="42381"/>
                </a:lnTo>
                <a:lnTo>
                  <a:pt x="2108022" y="747"/>
                </a:lnTo>
                <a:lnTo>
                  <a:pt x="1852112" y="747"/>
                </a:lnTo>
                <a:lnTo>
                  <a:pt x="1603823" y="41"/>
                </a:lnTo>
                <a:close/>
              </a:path>
              <a:path w="2108200" h="2609850">
                <a:moveTo>
                  <a:pt x="498665" y="0"/>
                </a:moveTo>
                <a:lnTo>
                  <a:pt x="235359" y="760"/>
                </a:lnTo>
                <a:lnTo>
                  <a:pt x="504813" y="760"/>
                </a:lnTo>
                <a:lnTo>
                  <a:pt x="498665" y="0"/>
                </a:lnTo>
                <a:close/>
              </a:path>
              <a:path w="2108200" h="2609850">
                <a:moveTo>
                  <a:pt x="2108112" y="628"/>
                </a:moveTo>
                <a:lnTo>
                  <a:pt x="1852112" y="747"/>
                </a:lnTo>
                <a:lnTo>
                  <a:pt x="2108022" y="747"/>
                </a:lnTo>
                <a:close/>
              </a:path>
            </a:pathLst>
          </a:custGeom>
          <a:solidFill>
            <a:srgbClr val="236068">
              <a:alpha val="6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409585" y="6515951"/>
            <a:ext cx="1876425" cy="434975"/>
          </a:xfrm>
          <a:custGeom>
            <a:avLst/>
            <a:gdLst/>
            <a:ahLst/>
            <a:cxnLst/>
            <a:rect l="l" t="t" r="r" b="b"/>
            <a:pathLst>
              <a:path w="1876425" h="434975">
                <a:moveTo>
                  <a:pt x="324457" y="5569"/>
                </a:moveTo>
                <a:lnTo>
                  <a:pt x="282056" y="15786"/>
                </a:lnTo>
                <a:lnTo>
                  <a:pt x="240475" y="27376"/>
                </a:lnTo>
                <a:lnTo>
                  <a:pt x="199813" y="40747"/>
                </a:lnTo>
                <a:lnTo>
                  <a:pt x="160168" y="56305"/>
                </a:lnTo>
                <a:lnTo>
                  <a:pt x="98636" y="86745"/>
                </a:lnTo>
                <a:lnTo>
                  <a:pt x="41045" y="123970"/>
                </a:lnTo>
                <a:lnTo>
                  <a:pt x="10406" y="153733"/>
                </a:lnTo>
                <a:lnTo>
                  <a:pt x="0" y="183116"/>
                </a:lnTo>
                <a:lnTo>
                  <a:pt x="9695" y="212718"/>
                </a:lnTo>
                <a:lnTo>
                  <a:pt x="39360" y="243134"/>
                </a:lnTo>
                <a:lnTo>
                  <a:pt x="87668" y="276184"/>
                </a:lnTo>
                <a:lnTo>
                  <a:pt x="139564" y="303439"/>
                </a:lnTo>
                <a:lnTo>
                  <a:pt x="184117" y="322507"/>
                </a:lnTo>
                <a:lnTo>
                  <a:pt x="229294" y="339304"/>
                </a:lnTo>
                <a:lnTo>
                  <a:pt x="275030" y="354031"/>
                </a:lnTo>
                <a:lnTo>
                  <a:pt x="321260" y="366886"/>
                </a:lnTo>
                <a:lnTo>
                  <a:pt x="367921" y="378068"/>
                </a:lnTo>
                <a:lnTo>
                  <a:pt x="414946" y="387776"/>
                </a:lnTo>
                <a:lnTo>
                  <a:pt x="462273" y="396210"/>
                </a:lnTo>
                <a:lnTo>
                  <a:pt x="509927" y="403581"/>
                </a:lnTo>
                <a:lnTo>
                  <a:pt x="557573" y="410051"/>
                </a:lnTo>
                <a:lnTo>
                  <a:pt x="608049" y="416087"/>
                </a:lnTo>
                <a:lnTo>
                  <a:pt x="658529" y="421283"/>
                </a:lnTo>
                <a:lnTo>
                  <a:pt x="709012" y="425634"/>
                </a:lnTo>
                <a:lnTo>
                  <a:pt x="759496" y="429138"/>
                </a:lnTo>
                <a:lnTo>
                  <a:pt x="809980" y="431790"/>
                </a:lnTo>
                <a:lnTo>
                  <a:pt x="860462" y="433586"/>
                </a:lnTo>
                <a:lnTo>
                  <a:pt x="910941" y="434521"/>
                </a:lnTo>
                <a:lnTo>
                  <a:pt x="961415" y="434593"/>
                </a:lnTo>
                <a:lnTo>
                  <a:pt x="1011884" y="433797"/>
                </a:lnTo>
                <a:lnTo>
                  <a:pt x="1062346" y="432128"/>
                </a:lnTo>
                <a:lnTo>
                  <a:pt x="1112798" y="429584"/>
                </a:lnTo>
                <a:lnTo>
                  <a:pt x="1163241" y="426159"/>
                </a:lnTo>
                <a:lnTo>
                  <a:pt x="1213672" y="421851"/>
                </a:lnTo>
                <a:lnTo>
                  <a:pt x="1264090" y="416654"/>
                </a:lnTo>
                <a:lnTo>
                  <a:pt x="1314494" y="410565"/>
                </a:lnTo>
                <a:lnTo>
                  <a:pt x="1364960" y="403568"/>
                </a:lnTo>
                <a:lnTo>
                  <a:pt x="1412637" y="396121"/>
                </a:lnTo>
                <a:lnTo>
                  <a:pt x="1460177" y="387697"/>
                </a:lnTo>
                <a:lnTo>
                  <a:pt x="1507421" y="378068"/>
                </a:lnTo>
                <a:lnTo>
                  <a:pt x="1554283" y="366991"/>
                </a:lnTo>
                <a:lnTo>
                  <a:pt x="1600682" y="354224"/>
                </a:lnTo>
                <a:lnTo>
                  <a:pt x="1646537" y="339526"/>
                </a:lnTo>
                <a:lnTo>
                  <a:pt x="1685036" y="325164"/>
                </a:lnTo>
                <a:lnTo>
                  <a:pt x="929797" y="325164"/>
                </a:lnTo>
                <a:lnTo>
                  <a:pt x="877888" y="324525"/>
                </a:lnTo>
                <a:lnTo>
                  <a:pt x="826113" y="322835"/>
                </a:lnTo>
                <a:lnTo>
                  <a:pt x="774507" y="319914"/>
                </a:lnTo>
                <a:lnTo>
                  <a:pt x="723103" y="315582"/>
                </a:lnTo>
                <a:lnTo>
                  <a:pt x="671934" y="309661"/>
                </a:lnTo>
                <a:lnTo>
                  <a:pt x="621035" y="301970"/>
                </a:lnTo>
                <a:lnTo>
                  <a:pt x="570440" y="292329"/>
                </a:lnTo>
                <a:lnTo>
                  <a:pt x="520181" y="280561"/>
                </a:lnTo>
                <a:lnTo>
                  <a:pt x="470293" y="266483"/>
                </a:lnTo>
                <a:lnTo>
                  <a:pt x="420808" y="249919"/>
                </a:lnTo>
                <a:lnTo>
                  <a:pt x="357944" y="222452"/>
                </a:lnTo>
                <a:lnTo>
                  <a:pt x="299414" y="186881"/>
                </a:lnTo>
                <a:lnTo>
                  <a:pt x="262527" y="149559"/>
                </a:lnTo>
                <a:lnTo>
                  <a:pt x="250064" y="109259"/>
                </a:lnTo>
                <a:lnTo>
                  <a:pt x="261501" y="68093"/>
                </a:lnTo>
                <a:lnTo>
                  <a:pt x="296315" y="28173"/>
                </a:lnTo>
                <a:lnTo>
                  <a:pt x="303287" y="22453"/>
                </a:lnTo>
                <a:lnTo>
                  <a:pt x="324457" y="5569"/>
                </a:lnTo>
                <a:close/>
              </a:path>
              <a:path w="1876425" h="434975">
                <a:moveTo>
                  <a:pt x="1543126" y="0"/>
                </a:moveTo>
                <a:lnTo>
                  <a:pt x="1568218" y="19002"/>
                </a:lnTo>
                <a:lnTo>
                  <a:pt x="1574252" y="23682"/>
                </a:lnTo>
                <a:lnTo>
                  <a:pt x="1607337" y="57102"/>
                </a:lnTo>
                <a:lnTo>
                  <a:pt x="1623819" y="91622"/>
                </a:lnTo>
                <a:lnTo>
                  <a:pt x="1623503" y="126152"/>
                </a:lnTo>
                <a:lnTo>
                  <a:pt x="1571698" y="190881"/>
                </a:lnTo>
                <a:lnTo>
                  <a:pt x="1517141" y="223525"/>
                </a:lnTo>
                <a:lnTo>
                  <a:pt x="1458846" y="248945"/>
                </a:lnTo>
                <a:lnTo>
                  <a:pt x="1412072" y="264628"/>
                </a:lnTo>
                <a:lnTo>
                  <a:pt x="1364961" y="278144"/>
                </a:lnTo>
                <a:lnTo>
                  <a:pt x="1317535" y="289633"/>
                </a:lnTo>
                <a:lnTo>
                  <a:pt x="1269821" y="299232"/>
                </a:lnTo>
                <a:lnTo>
                  <a:pt x="1221842" y="307080"/>
                </a:lnTo>
                <a:lnTo>
                  <a:pt x="1173623" y="313316"/>
                </a:lnTo>
                <a:lnTo>
                  <a:pt x="1125190" y="318079"/>
                </a:lnTo>
                <a:lnTo>
                  <a:pt x="1076566" y="321506"/>
                </a:lnTo>
                <a:lnTo>
                  <a:pt x="1027776" y="323737"/>
                </a:lnTo>
                <a:lnTo>
                  <a:pt x="978845" y="324910"/>
                </a:lnTo>
                <a:lnTo>
                  <a:pt x="929797" y="325164"/>
                </a:lnTo>
                <a:lnTo>
                  <a:pt x="1685036" y="325164"/>
                </a:lnTo>
                <a:lnTo>
                  <a:pt x="1736279" y="303366"/>
                </a:lnTo>
                <a:lnTo>
                  <a:pt x="1793532" y="272168"/>
                </a:lnTo>
                <a:lnTo>
                  <a:pt x="1846513" y="234193"/>
                </a:lnTo>
                <a:lnTo>
                  <a:pt x="1876017" y="185664"/>
                </a:lnTo>
                <a:lnTo>
                  <a:pt x="1868872" y="160827"/>
                </a:lnTo>
                <a:lnTo>
                  <a:pt x="1839380" y="126816"/>
                </a:lnTo>
                <a:lnTo>
                  <a:pt x="1770778" y="81389"/>
                </a:lnTo>
                <a:lnTo>
                  <a:pt x="1728584" y="60766"/>
                </a:lnTo>
                <a:lnTo>
                  <a:pt x="1684748" y="42938"/>
                </a:lnTo>
                <a:lnTo>
                  <a:pt x="1639244" y="27282"/>
                </a:lnTo>
                <a:lnTo>
                  <a:pt x="1592045" y="13176"/>
                </a:lnTo>
                <a:lnTo>
                  <a:pt x="1543126" y="0"/>
                </a:lnTo>
                <a:close/>
              </a:path>
            </a:pathLst>
          </a:custGeom>
          <a:solidFill>
            <a:srgbClr val="236068">
              <a:alpha val="6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5" y="7655213"/>
            <a:ext cx="20101588" cy="36519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4" y="7645941"/>
            <a:ext cx="20101590" cy="3661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82217" y="2035024"/>
            <a:ext cx="373242" cy="1098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82221" y="2201054"/>
            <a:ext cx="313968" cy="109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30663" y="2221199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8823" y="2266202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55" y="44449"/>
                </a:lnTo>
                <a:lnTo>
                  <a:pt x="19955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68823" y="2247152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12" y="19049"/>
                </a:lnTo>
                <a:lnTo>
                  <a:pt x="7341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68823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55" y="45720"/>
                </a:lnTo>
                <a:lnTo>
                  <a:pt x="19955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22480" y="2266323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2480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82225" y="2363964"/>
            <a:ext cx="325358" cy="115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43448" y="2387220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80639" y="2367256"/>
            <a:ext cx="134222" cy="109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42615" y="1041722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74" y="93011"/>
                </a:moveTo>
                <a:lnTo>
                  <a:pt x="362352" y="93011"/>
                </a:lnTo>
                <a:lnTo>
                  <a:pt x="385507" y="95321"/>
                </a:lnTo>
                <a:lnTo>
                  <a:pt x="395603" y="107338"/>
                </a:lnTo>
                <a:lnTo>
                  <a:pt x="381364" y="144553"/>
                </a:lnTo>
                <a:lnTo>
                  <a:pt x="346455" y="181143"/>
                </a:lnTo>
                <a:lnTo>
                  <a:pt x="310410" y="215567"/>
                </a:lnTo>
                <a:lnTo>
                  <a:pt x="272908" y="247784"/>
                </a:lnTo>
                <a:lnTo>
                  <a:pt x="233623" y="277755"/>
                </a:lnTo>
                <a:lnTo>
                  <a:pt x="192234" y="305440"/>
                </a:lnTo>
                <a:lnTo>
                  <a:pt x="148416" y="330796"/>
                </a:lnTo>
                <a:lnTo>
                  <a:pt x="113165" y="349125"/>
                </a:lnTo>
                <a:lnTo>
                  <a:pt x="77349" y="366330"/>
                </a:lnTo>
                <a:lnTo>
                  <a:pt x="40204" y="381753"/>
                </a:lnTo>
                <a:lnTo>
                  <a:pt x="22328" y="391298"/>
                </a:lnTo>
                <a:lnTo>
                  <a:pt x="7245" y="403937"/>
                </a:lnTo>
                <a:lnTo>
                  <a:pt x="0" y="418079"/>
                </a:lnTo>
                <a:lnTo>
                  <a:pt x="4335" y="428344"/>
                </a:lnTo>
                <a:lnTo>
                  <a:pt x="16392" y="434569"/>
                </a:lnTo>
                <a:lnTo>
                  <a:pt x="32309" y="436591"/>
                </a:lnTo>
                <a:lnTo>
                  <a:pt x="77352" y="431853"/>
                </a:lnTo>
                <a:lnTo>
                  <a:pt x="121529" y="420163"/>
                </a:lnTo>
                <a:lnTo>
                  <a:pt x="164636" y="404223"/>
                </a:lnTo>
                <a:lnTo>
                  <a:pt x="206470" y="386735"/>
                </a:lnTo>
                <a:lnTo>
                  <a:pt x="246703" y="369105"/>
                </a:lnTo>
                <a:lnTo>
                  <a:pt x="286301" y="350154"/>
                </a:lnTo>
                <a:lnTo>
                  <a:pt x="325042" y="329555"/>
                </a:lnTo>
                <a:lnTo>
                  <a:pt x="362708" y="306978"/>
                </a:lnTo>
                <a:lnTo>
                  <a:pt x="399773" y="282209"/>
                </a:lnTo>
                <a:lnTo>
                  <a:pt x="435457" y="255144"/>
                </a:lnTo>
                <a:lnTo>
                  <a:pt x="468505" y="225106"/>
                </a:lnTo>
                <a:lnTo>
                  <a:pt x="497661" y="191415"/>
                </a:lnTo>
                <a:lnTo>
                  <a:pt x="521231" y="152447"/>
                </a:lnTo>
                <a:lnTo>
                  <a:pt x="537968" y="105012"/>
                </a:lnTo>
                <a:lnTo>
                  <a:pt x="538074" y="93011"/>
                </a:lnTo>
                <a:close/>
              </a:path>
              <a:path w="538480" h="436880">
                <a:moveTo>
                  <a:pt x="448579" y="0"/>
                </a:moveTo>
                <a:lnTo>
                  <a:pt x="405361" y="7066"/>
                </a:lnTo>
                <a:lnTo>
                  <a:pt x="353976" y="27401"/>
                </a:lnTo>
                <a:lnTo>
                  <a:pt x="308540" y="55763"/>
                </a:lnTo>
                <a:lnTo>
                  <a:pt x="267726" y="90356"/>
                </a:lnTo>
                <a:lnTo>
                  <a:pt x="230205" y="129384"/>
                </a:lnTo>
                <a:lnTo>
                  <a:pt x="194650" y="171051"/>
                </a:lnTo>
                <a:lnTo>
                  <a:pt x="177607" y="200575"/>
                </a:lnTo>
                <a:lnTo>
                  <a:pt x="180401" y="209422"/>
                </a:lnTo>
                <a:lnTo>
                  <a:pt x="203448" y="208376"/>
                </a:lnTo>
                <a:lnTo>
                  <a:pt x="235440" y="187299"/>
                </a:lnTo>
                <a:lnTo>
                  <a:pt x="266182" y="160794"/>
                </a:lnTo>
                <a:lnTo>
                  <a:pt x="285484" y="143464"/>
                </a:lnTo>
                <a:lnTo>
                  <a:pt x="321087" y="113000"/>
                </a:lnTo>
                <a:lnTo>
                  <a:pt x="340623" y="100046"/>
                </a:lnTo>
                <a:lnTo>
                  <a:pt x="362352" y="93011"/>
                </a:lnTo>
                <a:lnTo>
                  <a:pt x="538074" y="93011"/>
                </a:lnTo>
                <a:lnTo>
                  <a:pt x="538381" y="57935"/>
                </a:lnTo>
                <a:lnTo>
                  <a:pt x="512978" y="20038"/>
                </a:lnTo>
                <a:lnTo>
                  <a:pt x="498974" y="11909"/>
                </a:lnTo>
                <a:lnTo>
                  <a:pt x="482196" y="5414"/>
                </a:lnTo>
                <a:lnTo>
                  <a:pt x="464709" y="1221"/>
                </a:lnTo>
                <a:lnTo>
                  <a:pt x="44857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71655" y="1381754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87" y="93357"/>
                </a:moveTo>
                <a:lnTo>
                  <a:pt x="2334" y="93556"/>
                </a:lnTo>
                <a:lnTo>
                  <a:pt x="0" y="99544"/>
                </a:lnTo>
                <a:lnTo>
                  <a:pt x="193" y="110693"/>
                </a:lnTo>
                <a:lnTo>
                  <a:pt x="35450" y="146136"/>
                </a:lnTo>
                <a:lnTo>
                  <a:pt x="69329" y="166246"/>
                </a:lnTo>
                <a:lnTo>
                  <a:pt x="133457" y="190027"/>
                </a:lnTo>
                <a:lnTo>
                  <a:pt x="200638" y="203005"/>
                </a:lnTo>
                <a:lnTo>
                  <a:pt x="251133" y="208269"/>
                </a:lnTo>
                <a:lnTo>
                  <a:pt x="268073" y="208805"/>
                </a:lnTo>
                <a:lnTo>
                  <a:pt x="274732" y="208784"/>
                </a:lnTo>
                <a:lnTo>
                  <a:pt x="322773" y="205669"/>
                </a:lnTo>
                <a:lnTo>
                  <a:pt x="370115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27" y="157264"/>
                </a:lnTo>
                <a:lnTo>
                  <a:pt x="604096" y="138988"/>
                </a:lnTo>
                <a:lnTo>
                  <a:pt x="605478" y="138352"/>
                </a:lnTo>
                <a:lnTo>
                  <a:pt x="238898" y="138352"/>
                </a:lnTo>
                <a:lnTo>
                  <a:pt x="198185" y="138124"/>
                </a:lnTo>
                <a:lnTo>
                  <a:pt x="157640" y="135256"/>
                </a:lnTo>
                <a:lnTo>
                  <a:pt x="111616" y="127927"/>
                </a:lnTo>
                <a:lnTo>
                  <a:pt x="63001" y="114569"/>
                </a:lnTo>
                <a:lnTo>
                  <a:pt x="16100" y="95731"/>
                </a:lnTo>
                <a:lnTo>
                  <a:pt x="11087" y="9335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59"/>
                </a:lnTo>
                <a:lnTo>
                  <a:pt x="735326" y="4878"/>
                </a:lnTo>
                <a:lnTo>
                  <a:pt x="713972" y="16698"/>
                </a:lnTo>
                <a:lnTo>
                  <a:pt x="672422" y="36473"/>
                </a:lnTo>
                <a:lnTo>
                  <a:pt x="630501" y="55155"/>
                </a:lnTo>
                <a:lnTo>
                  <a:pt x="587948" y="72299"/>
                </a:lnTo>
                <a:lnTo>
                  <a:pt x="544501" y="87462"/>
                </a:lnTo>
                <a:lnTo>
                  <a:pt x="489552" y="103189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594" y="136425"/>
                </a:lnTo>
                <a:lnTo>
                  <a:pt x="238898" y="138352"/>
                </a:lnTo>
                <a:lnTo>
                  <a:pt x="605478" y="138352"/>
                </a:lnTo>
                <a:lnTo>
                  <a:pt x="652254" y="115081"/>
                </a:lnTo>
                <a:lnTo>
                  <a:pt x="702499" y="83586"/>
                </a:lnTo>
                <a:lnTo>
                  <a:pt x="750082" y="48180"/>
                </a:lnTo>
                <a:lnTo>
                  <a:pt x="772535" y="15721"/>
                </a:lnTo>
                <a:lnTo>
                  <a:pt x="769930" y="8676"/>
                </a:lnTo>
                <a:lnTo>
                  <a:pt x="765020" y="3073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73410" y="132375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24"/>
                </a:lnTo>
                <a:lnTo>
                  <a:pt x="664297" y="8361"/>
                </a:lnTo>
                <a:lnTo>
                  <a:pt x="657621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10" y="65814"/>
                </a:lnTo>
                <a:lnTo>
                  <a:pt x="591928" y="94255"/>
                </a:lnTo>
                <a:lnTo>
                  <a:pt x="561718" y="120445"/>
                </a:lnTo>
                <a:lnTo>
                  <a:pt x="529624" y="144382"/>
                </a:lnTo>
                <a:lnTo>
                  <a:pt x="495588" y="166417"/>
                </a:lnTo>
                <a:lnTo>
                  <a:pt x="460420" y="186479"/>
                </a:lnTo>
                <a:lnTo>
                  <a:pt x="424317" y="204836"/>
                </a:lnTo>
                <a:lnTo>
                  <a:pt x="387479" y="221752"/>
                </a:lnTo>
                <a:lnTo>
                  <a:pt x="349337" y="237647"/>
                </a:lnTo>
                <a:lnTo>
                  <a:pt x="310619" y="252131"/>
                </a:lnTo>
                <a:lnTo>
                  <a:pt x="271410" y="265227"/>
                </a:lnTo>
                <a:lnTo>
                  <a:pt x="231796" y="276958"/>
                </a:lnTo>
                <a:lnTo>
                  <a:pt x="185769" y="288611"/>
                </a:lnTo>
                <a:lnTo>
                  <a:pt x="139287" y="298316"/>
                </a:lnTo>
                <a:lnTo>
                  <a:pt x="84058" y="307441"/>
                </a:lnTo>
                <a:lnTo>
                  <a:pt x="28508" y="314366"/>
                </a:lnTo>
                <a:lnTo>
                  <a:pt x="20165" y="316154"/>
                </a:lnTo>
                <a:lnTo>
                  <a:pt x="10889" y="319983"/>
                </a:lnTo>
                <a:lnTo>
                  <a:pt x="3295" y="325791"/>
                </a:lnTo>
                <a:lnTo>
                  <a:pt x="0" y="333515"/>
                </a:lnTo>
                <a:lnTo>
                  <a:pt x="8417" y="348744"/>
                </a:lnTo>
                <a:lnTo>
                  <a:pt x="52417" y="361519"/>
                </a:lnTo>
                <a:lnTo>
                  <a:pt x="96969" y="363647"/>
                </a:lnTo>
                <a:lnTo>
                  <a:pt x="137819" y="362072"/>
                </a:lnTo>
                <a:lnTo>
                  <a:pt x="178768" y="357731"/>
                </a:lnTo>
                <a:lnTo>
                  <a:pt x="219316" y="351153"/>
                </a:lnTo>
                <a:lnTo>
                  <a:pt x="258964" y="342864"/>
                </a:lnTo>
                <a:lnTo>
                  <a:pt x="309946" y="329469"/>
                </a:lnTo>
                <a:lnTo>
                  <a:pt x="359981" y="312899"/>
                </a:lnTo>
                <a:lnTo>
                  <a:pt x="408865" y="293194"/>
                </a:lnTo>
                <a:lnTo>
                  <a:pt x="456389" y="270394"/>
                </a:lnTo>
                <a:lnTo>
                  <a:pt x="495972" y="248364"/>
                </a:lnTo>
                <a:lnTo>
                  <a:pt x="544870" y="217014"/>
                </a:lnTo>
                <a:lnTo>
                  <a:pt x="579429" y="191128"/>
                </a:lnTo>
                <a:lnTo>
                  <a:pt x="611477" y="162349"/>
                </a:lnTo>
                <a:lnTo>
                  <a:pt x="639931" y="130154"/>
                </a:lnTo>
                <a:lnTo>
                  <a:pt x="661109" y="98378"/>
                </a:lnTo>
                <a:lnTo>
                  <a:pt x="681797" y="55290"/>
                </a:lnTo>
                <a:lnTo>
                  <a:pt x="688950" y="21218"/>
                </a:lnTo>
                <a:lnTo>
                  <a:pt x="688270" y="12766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52907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5" y="0"/>
                </a:moveTo>
                <a:lnTo>
                  <a:pt x="451976" y="1572"/>
                </a:lnTo>
                <a:lnTo>
                  <a:pt x="446193" y="6653"/>
                </a:lnTo>
                <a:lnTo>
                  <a:pt x="441295" y="13029"/>
                </a:lnTo>
                <a:lnTo>
                  <a:pt x="437782" y="18489"/>
                </a:lnTo>
                <a:lnTo>
                  <a:pt x="414935" y="50790"/>
                </a:lnTo>
                <a:lnTo>
                  <a:pt x="388726" y="80335"/>
                </a:lnTo>
                <a:lnTo>
                  <a:pt x="359688" y="107167"/>
                </a:lnTo>
                <a:lnTo>
                  <a:pt x="328354" y="131330"/>
                </a:lnTo>
                <a:lnTo>
                  <a:pt x="289805" y="156206"/>
                </a:lnTo>
                <a:lnTo>
                  <a:pt x="246295" y="178640"/>
                </a:lnTo>
                <a:lnTo>
                  <a:pt x="201183" y="196686"/>
                </a:lnTo>
                <a:lnTo>
                  <a:pt x="154802" y="211419"/>
                </a:lnTo>
                <a:lnTo>
                  <a:pt x="107488" y="223912"/>
                </a:lnTo>
                <a:lnTo>
                  <a:pt x="52313" y="237544"/>
                </a:lnTo>
                <a:lnTo>
                  <a:pt x="38720" y="240551"/>
                </a:lnTo>
                <a:lnTo>
                  <a:pt x="24116" y="244311"/>
                </a:lnTo>
                <a:lnTo>
                  <a:pt x="10898" y="250448"/>
                </a:lnTo>
                <a:lnTo>
                  <a:pt x="1462" y="260587"/>
                </a:lnTo>
                <a:lnTo>
                  <a:pt x="0" y="271598"/>
                </a:lnTo>
                <a:lnTo>
                  <a:pt x="5848" y="280763"/>
                </a:lnTo>
                <a:lnTo>
                  <a:pt x="43536" y="293326"/>
                </a:lnTo>
                <a:lnTo>
                  <a:pt x="60804" y="293996"/>
                </a:lnTo>
                <a:lnTo>
                  <a:pt x="98747" y="290496"/>
                </a:lnTo>
                <a:lnTo>
                  <a:pt x="136159" y="281592"/>
                </a:lnTo>
                <a:lnTo>
                  <a:pt x="172659" y="269040"/>
                </a:lnTo>
                <a:lnTo>
                  <a:pt x="237151" y="241363"/>
                </a:lnTo>
                <a:lnTo>
                  <a:pt x="293774" y="210750"/>
                </a:lnTo>
                <a:lnTo>
                  <a:pt x="340073" y="178025"/>
                </a:lnTo>
                <a:lnTo>
                  <a:pt x="377101" y="145684"/>
                </a:lnTo>
                <a:lnTo>
                  <a:pt x="406476" y="114835"/>
                </a:lnTo>
                <a:lnTo>
                  <a:pt x="440337" y="72742"/>
                </a:lnTo>
                <a:lnTo>
                  <a:pt x="462525" y="32103"/>
                </a:lnTo>
                <a:lnTo>
                  <a:pt x="465610" y="11171"/>
                </a:lnTo>
                <a:lnTo>
                  <a:pt x="465212" y="1067"/>
                </a:lnTo>
                <a:lnTo>
                  <a:pt x="4581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9258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46"/>
                </a:moveTo>
                <a:lnTo>
                  <a:pt x="5991" y="11376"/>
                </a:lnTo>
                <a:lnTo>
                  <a:pt x="0" y="20248"/>
                </a:lnTo>
                <a:lnTo>
                  <a:pt x="2769" y="34302"/>
                </a:lnTo>
                <a:lnTo>
                  <a:pt x="38842" y="57844"/>
                </a:lnTo>
                <a:lnTo>
                  <a:pt x="77651" y="72110"/>
                </a:lnTo>
                <a:lnTo>
                  <a:pt x="117178" y="84130"/>
                </a:lnTo>
                <a:lnTo>
                  <a:pt x="157352" y="93697"/>
                </a:lnTo>
                <a:lnTo>
                  <a:pt x="198105" y="100602"/>
                </a:lnTo>
                <a:lnTo>
                  <a:pt x="239249" y="105007"/>
                </a:lnTo>
                <a:lnTo>
                  <a:pt x="280637" y="106915"/>
                </a:lnTo>
                <a:lnTo>
                  <a:pt x="301130" y="106777"/>
                </a:lnTo>
                <a:lnTo>
                  <a:pt x="341975" y="104032"/>
                </a:lnTo>
                <a:lnTo>
                  <a:pt x="388495" y="96399"/>
                </a:lnTo>
                <a:lnTo>
                  <a:pt x="439897" y="82908"/>
                </a:lnTo>
                <a:lnTo>
                  <a:pt x="481669" y="69049"/>
                </a:lnTo>
                <a:lnTo>
                  <a:pt x="499609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22" y="41602"/>
                </a:lnTo>
                <a:lnTo>
                  <a:pt x="76944" y="33591"/>
                </a:lnTo>
                <a:lnTo>
                  <a:pt x="58964" y="25185"/>
                </a:lnTo>
                <a:lnTo>
                  <a:pt x="40737" y="17327"/>
                </a:lnTo>
                <a:lnTo>
                  <a:pt x="30599" y="13537"/>
                </a:lnTo>
                <a:lnTo>
                  <a:pt x="17604" y="10346"/>
                </a:lnTo>
                <a:close/>
              </a:path>
              <a:path w="547369" h="107314">
                <a:moveTo>
                  <a:pt x="520746" y="0"/>
                </a:moveTo>
                <a:lnTo>
                  <a:pt x="500300" y="2535"/>
                </a:lnTo>
                <a:lnTo>
                  <a:pt x="480282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4" y="41361"/>
                </a:lnTo>
                <a:lnTo>
                  <a:pt x="334419" y="51698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09" y="62275"/>
                </a:lnTo>
                <a:lnTo>
                  <a:pt x="534974" y="41602"/>
                </a:lnTo>
                <a:lnTo>
                  <a:pt x="547213" y="19829"/>
                </a:lnTo>
                <a:lnTo>
                  <a:pt x="545515" y="10535"/>
                </a:lnTo>
                <a:lnTo>
                  <a:pt x="539240" y="4323"/>
                </a:lnTo>
                <a:lnTo>
                  <a:pt x="530335" y="907"/>
                </a:lnTo>
                <a:lnTo>
                  <a:pt x="52074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16119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7"/>
                </a:moveTo>
                <a:lnTo>
                  <a:pt x="0" y="12889"/>
                </a:lnTo>
                <a:lnTo>
                  <a:pt x="5076" y="21169"/>
                </a:lnTo>
                <a:lnTo>
                  <a:pt x="83231" y="45288"/>
                </a:lnTo>
                <a:lnTo>
                  <a:pt x="123936" y="51946"/>
                </a:lnTo>
                <a:lnTo>
                  <a:pt x="165068" y="54716"/>
                </a:lnTo>
                <a:lnTo>
                  <a:pt x="206303" y="53333"/>
                </a:lnTo>
                <a:lnTo>
                  <a:pt x="228356" y="50952"/>
                </a:lnTo>
                <a:lnTo>
                  <a:pt x="256016" y="44562"/>
                </a:lnTo>
                <a:lnTo>
                  <a:pt x="275092" y="31572"/>
                </a:lnTo>
                <a:lnTo>
                  <a:pt x="273346" y="21107"/>
                </a:lnTo>
                <a:lnTo>
                  <a:pt x="123199" y="21107"/>
                </a:lnTo>
                <a:lnTo>
                  <a:pt x="78786" y="17597"/>
                </a:lnTo>
                <a:lnTo>
                  <a:pt x="34874" y="10125"/>
                </a:lnTo>
                <a:lnTo>
                  <a:pt x="27339" y="8342"/>
                </a:lnTo>
                <a:lnTo>
                  <a:pt x="16585" y="6407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3"/>
                </a:lnTo>
                <a:lnTo>
                  <a:pt x="211014" y="9099"/>
                </a:lnTo>
                <a:lnTo>
                  <a:pt x="167484" y="18870"/>
                </a:lnTo>
                <a:lnTo>
                  <a:pt x="123199" y="21107"/>
                </a:lnTo>
                <a:lnTo>
                  <a:pt x="273346" y="21107"/>
                </a:lnTo>
                <a:lnTo>
                  <a:pt x="271392" y="9392"/>
                </a:lnTo>
                <a:lnTo>
                  <a:pt x="258626" y="529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55532" y="1835800"/>
            <a:ext cx="247991" cy="1382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8256" y="1204186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1" y="0"/>
                </a:moveTo>
                <a:lnTo>
                  <a:pt x="149050" y="2722"/>
                </a:lnTo>
                <a:lnTo>
                  <a:pt x="99891" y="13749"/>
                </a:lnTo>
                <a:lnTo>
                  <a:pt x="55641" y="35428"/>
                </a:lnTo>
                <a:lnTo>
                  <a:pt x="18845" y="70107"/>
                </a:lnTo>
                <a:lnTo>
                  <a:pt x="1157" y="109028"/>
                </a:lnTo>
                <a:lnTo>
                  <a:pt x="0" y="122591"/>
                </a:lnTo>
                <a:lnTo>
                  <a:pt x="15325" y="161595"/>
                </a:lnTo>
                <a:lnTo>
                  <a:pt x="49943" y="189980"/>
                </a:lnTo>
                <a:lnTo>
                  <a:pt x="92970" y="209171"/>
                </a:lnTo>
                <a:lnTo>
                  <a:pt x="133518" y="220597"/>
                </a:lnTo>
                <a:lnTo>
                  <a:pt x="194545" y="228964"/>
                </a:lnTo>
                <a:lnTo>
                  <a:pt x="225400" y="229572"/>
                </a:lnTo>
                <a:lnTo>
                  <a:pt x="256138" y="228020"/>
                </a:lnTo>
                <a:lnTo>
                  <a:pt x="310714" y="221226"/>
                </a:lnTo>
                <a:lnTo>
                  <a:pt x="364686" y="210609"/>
                </a:lnTo>
                <a:lnTo>
                  <a:pt x="411103" y="197879"/>
                </a:lnTo>
                <a:lnTo>
                  <a:pt x="456935" y="181893"/>
                </a:lnTo>
                <a:lnTo>
                  <a:pt x="501961" y="163610"/>
                </a:lnTo>
                <a:lnTo>
                  <a:pt x="545957" y="143991"/>
                </a:lnTo>
                <a:lnTo>
                  <a:pt x="578831" y="125454"/>
                </a:lnTo>
                <a:lnTo>
                  <a:pt x="229020" y="125454"/>
                </a:lnTo>
                <a:lnTo>
                  <a:pt x="204322" y="125058"/>
                </a:lnTo>
                <a:lnTo>
                  <a:pt x="180345" y="121287"/>
                </a:lnTo>
                <a:lnTo>
                  <a:pt x="159011" y="111661"/>
                </a:lnTo>
                <a:lnTo>
                  <a:pt x="146494" y="97438"/>
                </a:lnTo>
                <a:lnTo>
                  <a:pt x="144343" y="81585"/>
                </a:lnTo>
                <a:lnTo>
                  <a:pt x="151878" y="67152"/>
                </a:lnTo>
                <a:lnTo>
                  <a:pt x="202060" y="49925"/>
                </a:lnTo>
                <a:lnTo>
                  <a:pt x="236434" y="47493"/>
                </a:lnTo>
                <a:lnTo>
                  <a:pt x="422761" y="47493"/>
                </a:lnTo>
                <a:lnTo>
                  <a:pt x="420553" y="43889"/>
                </a:lnTo>
                <a:lnTo>
                  <a:pt x="376791" y="26047"/>
                </a:lnTo>
                <a:lnTo>
                  <a:pt x="325969" y="14670"/>
                </a:lnTo>
                <a:lnTo>
                  <a:pt x="251909" y="3233"/>
                </a:lnTo>
                <a:lnTo>
                  <a:pt x="200571" y="0"/>
                </a:lnTo>
                <a:close/>
              </a:path>
              <a:path w="622300" h="229869">
                <a:moveTo>
                  <a:pt x="583355" y="64638"/>
                </a:moveTo>
                <a:lnTo>
                  <a:pt x="560936" y="68883"/>
                </a:lnTo>
                <a:lnTo>
                  <a:pt x="517762" y="83173"/>
                </a:lnTo>
                <a:lnTo>
                  <a:pt x="493248" y="89855"/>
                </a:lnTo>
                <a:lnTo>
                  <a:pt x="443905" y="101990"/>
                </a:lnTo>
                <a:lnTo>
                  <a:pt x="377870" y="114541"/>
                </a:lnTo>
                <a:lnTo>
                  <a:pt x="336189" y="120059"/>
                </a:lnTo>
                <a:lnTo>
                  <a:pt x="294307" y="123600"/>
                </a:lnTo>
                <a:lnTo>
                  <a:pt x="252515" y="124957"/>
                </a:lnTo>
                <a:lnTo>
                  <a:pt x="229020" y="125454"/>
                </a:lnTo>
                <a:lnTo>
                  <a:pt x="578831" y="125454"/>
                </a:lnTo>
                <a:lnTo>
                  <a:pt x="603113" y="109151"/>
                </a:lnTo>
                <a:lnTo>
                  <a:pt x="621929" y="85409"/>
                </a:lnTo>
                <a:lnTo>
                  <a:pt x="605068" y="66945"/>
                </a:lnTo>
                <a:lnTo>
                  <a:pt x="583355" y="64638"/>
                </a:lnTo>
                <a:close/>
              </a:path>
              <a:path w="622300" h="229869">
                <a:moveTo>
                  <a:pt x="422761" y="47493"/>
                </a:moveTo>
                <a:lnTo>
                  <a:pt x="236434" y="47493"/>
                </a:lnTo>
                <a:lnTo>
                  <a:pt x="275983" y="48193"/>
                </a:lnTo>
                <a:lnTo>
                  <a:pt x="315392" y="50836"/>
                </a:lnTo>
                <a:lnTo>
                  <a:pt x="354763" y="54184"/>
                </a:lnTo>
                <a:lnTo>
                  <a:pt x="394200" y="56999"/>
                </a:lnTo>
                <a:lnTo>
                  <a:pt x="401176" y="57764"/>
                </a:lnTo>
                <a:lnTo>
                  <a:pt x="409734" y="58528"/>
                </a:lnTo>
                <a:lnTo>
                  <a:pt x="417692" y="57862"/>
                </a:lnTo>
                <a:lnTo>
                  <a:pt x="422866" y="54340"/>
                </a:lnTo>
                <a:lnTo>
                  <a:pt x="423651" y="52947"/>
                </a:lnTo>
                <a:lnTo>
                  <a:pt x="423944" y="51157"/>
                </a:lnTo>
                <a:lnTo>
                  <a:pt x="423588" y="48843"/>
                </a:lnTo>
                <a:lnTo>
                  <a:pt x="422761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20257" y="1915934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32" y="0"/>
                </a:moveTo>
                <a:lnTo>
                  <a:pt x="0" y="0"/>
                </a:lnTo>
                <a:lnTo>
                  <a:pt x="0" y="657353"/>
                </a:lnTo>
                <a:lnTo>
                  <a:pt x="229911" y="657353"/>
                </a:lnTo>
                <a:lnTo>
                  <a:pt x="275554" y="653128"/>
                </a:lnTo>
                <a:lnTo>
                  <a:pt x="317817" y="640451"/>
                </a:lnTo>
                <a:lnTo>
                  <a:pt x="356699" y="619319"/>
                </a:lnTo>
                <a:lnTo>
                  <a:pt x="392200" y="589730"/>
                </a:lnTo>
                <a:lnTo>
                  <a:pt x="421785" y="554234"/>
                </a:lnTo>
                <a:lnTo>
                  <a:pt x="437245" y="525792"/>
                </a:lnTo>
                <a:lnTo>
                  <a:pt x="131141" y="525792"/>
                </a:lnTo>
                <a:lnTo>
                  <a:pt x="131141" y="337287"/>
                </a:lnTo>
                <a:lnTo>
                  <a:pt x="440826" y="337287"/>
                </a:lnTo>
                <a:lnTo>
                  <a:pt x="439499" y="333351"/>
                </a:lnTo>
                <a:lnTo>
                  <a:pt x="416587" y="294608"/>
                </a:lnTo>
                <a:lnTo>
                  <a:pt x="387391" y="261844"/>
                </a:lnTo>
                <a:lnTo>
                  <a:pt x="353574" y="235387"/>
                </a:lnTo>
                <a:lnTo>
                  <a:pt x="316798" y="215568"/>
                </a:lnTo>
                <a:lnTo>
                  <a:pt x="318460" y="210239"/>
                </a:lnTo>
                <a:lnTo>
                  <a:pt x="131141" y="210239"/>
                </a:lnTo>
                <a:lnTo>
                  <a:pt x="131141" y="131141"/>
                </a:lnTo>
                <a:lnTo>
                  <a:pt x="323616" y="131141"/>
                </a:lnTo>
                <a:lnTo>
                  <a:pt x="321676" y="118680"/>
                </a:lnTo>
                <a:lnTo>
                  <a:pt x="304607" y="80327"/>
                </a:lnTo>
                <a:lnTo>
                  <a:pt x="278681" y="47643"/>
                </a:lnTo>
                <a:lnTo>
                  <a:pt x="245516" y="22267"/>
                </a:lnTo>
                <a:lnTo>
                  <a:pt x="206728" y="5840"/>
                </a:lnTo>
                <a:lnTo>
                  <a:pt x="163932" y="0"/>
                </a:lnTo>
                <a:close/>
              </a:path>
              <a:path w="460375" h="657860">
                <a:moveTo>
                  <a:pt x="440826" y="337287"/>
                </a:moveTo>
                <a:lnTo>
                  <a:pt x="229493" y="337287"/>
                </a:lnTo>
                <a:lnTo>
                  <a:pt x="249088" y="337780"/>
                </a:lnTo>
                <a:lnTo>
                  <a:pt x="267255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45" y="525792"/>
                </a:lnTo>
                <a:lnTo>
                  <a:pt x="442918" y="515355"/>
                </a:lnTo>
                <a:lnTo>
                  <a:pt x="455597" y="473094"/>
                </a:lnTo>
                <a:lnTo>
                  <a:pt x="459823" y="427451"/>
                </a:lnTo>
                <a:lnTo>
                  <a:pt x="454465" y="377742"/>
                </a:lnTo>
                <a:lnTo>
                  <a:pt x="440826" y="337287"/>
                </a:lnTo>
                <a:close/>
              </a:path>
              <a:path w="460375" h="657860">
                <a:moveTo>
                  <a:pt x="323616" y="131141"/>
                </a:moveTo>
                <a:lnTo>
                  <a:pt x="163932" y="131141"/>
                </a:lnTo>
                <a:lnTo>
                  <a:pt x="179481" y="134368"/>
                </a:lnTo>
                <a:lnTo>
                  <a:pt x="192108" y="143128"/>
                </a:lnTo>
                <a:lnTo>
                  <a:pt x="200586" y="156039"/>
                </a:lnTo>
                <a:lnTo>
                  <a:pt x="203685" y="171721"/>
                </a:lnTo>
                <a:lnTo>
                  <a:pt x="200586" y="186896"/>
                </a:lnTo>
                <a:lnTo>
                  <a:pt x="192108" y="199119"/>
                </a:lnTo>
                <a:lnTo>
                  <a:pt x="179481" y="207273"/>
                </a:lnTo>
                <a:lnTo>
                  <a:pt x="163932" y="210239"/>
                </a:lnTo>
                <a:lnTo>
                  <a:pt x="318460" y="210239"/>
                </a:lnTo>
                <a:lnTo>
                  <a:pt x="320840" y="202611"/>
                </a:lnTo>
                <a:lnTo>
                  <a:pt x="324534" y="188771"/>
                </a:lnTo>
                <a:lnTo>
                  <a:pt x="327230" y="174703"/>
                </a:lnTo>
                <a:lnTo>
                  <a:pt x="328273" y="161063"/>
                </a:lnTo>
                <a:lnTo>
                  <a:pt x="323616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70017" y="2245252"/>
            <a:ext cx="132377" cy="3292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70017" y="1913880"/>
            <a:ext cx="132377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00804" y="1913880"/>
            <a:ext cx="132366" cy="2258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39640" y="2126381"/>
            <a:ext cx="651867" cy="4481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69513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2" y="3933"/>
                </a:lnTo>
                <a:lnTo>
                  <a:pt x="229754" y="15735"/>
                </a:lnTo>
                <a:lnTo>
                  <a:pt x="182606" y="35407"/>
                </a:lnTo>
                <a:lnTo>
                  <a:pt x="138663" y="62948"/>
                </a:lnTo>
                <a:lnTo>
                  <a:pt x="97942" y="98361"/>
                </a:lnTo>
                <a:lnTo>
                  <a:pt x="62734" y="139272"/>
                </a:lnTo>
                <a:lnTo>
                  <a:pt x="35316" y="183331"/>
                </a:lnTo>
                <a:lnTo>
                  <a:pt x="15709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9" y="438252"/>
                </a:lnTo>
                <a:lnTo>
                  <a:pt x="35316" y="485405"/>
                </a:lnTo>
                <a:lnTo>
                  <a:pt x="62734" y="529350"/>
                </a:lnTo>
                <a:lnTo>
                  <a:pt x="97942" y="570068"/>
                </a:lnTo>
                <a:lnTo>
                  <a:pt x="138663" y="605280"/>
                </a:lnTo>
                <a:lnTo>
                  <a:pt x="182606" y="632699"/>
                </a:lnTo>
                <a:lnTo>
                  <a:pt x="229754" y="652305"/>
                </a:lnTo>
                <a:lnTo>
                  <a:pt x="280092" y="664081"/>
                </a:lnTo>
                <a:lnTo>
                  <a:pt x="333602" y="668011"/>
                </a:lnTo>
                <a:lnTo>
                  <a:pt x="367499" y="666391"/>
                </a:lnTo>
                <a:lnTo>
                  <a:pt x="432216" y="653320"/>
                </a:lnTo>
                <a:lnTo>
                  <a:pt x="492624" y="627415"/>
                </a:lnTo>
                <a:lnTo>
                  <a:pt x="546099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10" y="534817"/>
                </a:lnTo>
                <a:lnTo>
                  <a:pt x="294033" y="531128"/>
                </a:lnTo>
                <a:lnTo>
                  <a:pt x="257168" y="520112"/>
                </a:lnTo>
                <a:lnTo>
                  <a:pt x="223358" y="501788"/>
                </a:lnTo>
                <a:lnTo>
                  <a:pt x="192629" y="476198"/>
                </a:lnTo>
                <a:lnTo>
                  <a:pt x="167044" y="445470"/>
                </a:lnTo>
                <a:lnTo>
                  <a:pt x="148719" y="411662"/>
                </a:lnTo>
                <a:lnTo>
                  <a:pt x="137694" y="374774"/>
                </a:lnTo>
                <a:lnTo>
                  <a:pt x="134010" y="334806"/>
                </a:lnTo>
                <a:lnTo>
                  <a:pt x="137694" y="295088"/>
                </a:lnTo>
                <a:lnTo>
                  <a:pt x="148719" y="258288"/>
                </a:lnTo>
                <a:lnTo>
                  <a:pt x="167044" y="224407"/>
                </a:lnTo>
                <a:lnTo>
                  <a:pt x="192629" y="193446"/>
                </a:lnTo>
                <a:lnTo>
                  <a:pt x="223358" y="167620"/>
                </a:lnTo>
                <a:lnTo>
                  <a:pt x="257168" y="149174"/>
                </a:lnTo>
                <a:lnTo>
                  <a:pt x="294053" y="138107"/>
                </a:lnTo>
                <a:lnTo>
                  <a:pt x="334010" y="134418"/>
                </a:lnTo>
                <a:lnTo>
                  <a:pt x="534419" y="134418"/>
                </a:lnTo>
                <a:lnTo>
                  <a:pt x="569660" y="99178"/>
                </a:lnTo>
                <a:lnTo>
                  <a:pt x="519866" y="58907"/>
                </a:lnTo>
                <a:lnTo>
                  <a:pt x="462692" y="27870"/>
                </a:lnTo>
                <a:lnTo>
                  <a:pt x="400141" y="7327"/>
                </a:lnTo>
                <a:lnTo>
                  <a:pt x="367426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40" y="501620"/>
                </a:lnTo>
                <a:lnTo>
                  <a:pt x="410906" y="520063"/>
                </a:lnTo>
                <a:lnTo>
                  <a:pt x="373974" y="531128"/>
                </a:lnTo>
                <a:lnTo>
                  <a:pt x="33401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9" y="134418"/>
                </a:moveTo>
                <a:lnTo>
                  <a:pt x="334010" y="134418"/>
                </a:lnTo>
                <a:lnTo>
                  <a:pt x="373511" y="138107"/>
                </a:lnTo>
                <a:lnTo>
                  <a:pt x="410241" y="149174"/>
                </a:lnTo>
                <a:lnTo>
                  <a:pt x="444201" y="167620"/>
                </a:lnTo>
                <a:lnTo>
                  <a:pt x="475392" y="193446"/>
                </a:lnTo>
                <a:lnTo>
                  <a:pt x="534419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260703" y="3313343"/>
            <a:ext cx="266573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spc="114" dirty="0">
                <a:solidFill>
                  <a:srgbClr val="26606A"/>
                </a:solidFill>
              </a:rPr>
              <a:t>DISTRITOS</a:t>
            </a:r>
            <a:endParaRPr sz="3700"/>
          </a:p>
        </p:txBody>
      </p:sp>
      <p:sp>
        <p:nvSpPr>
          <p:cNvPr id="30" name="object 30"/>
          <p:cNvSpPr/>
          <p:nvPr/>
        </p:nvSpPr>
        <p:spPr>
          <a:xfrm>
            <a:off x="6729617" y="743845"/>
            <a:ext cx="11923970" cy="84340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" y="8641012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79" y="2628900"/>
                </a:lnTo>
                <a:lnTo>
                  <a:pt x="6265501" y="2616200"/>
                </a:lnTo>
                <a:lnTo>
                  <a:pt x="5899933" y="2616200"/>
                </a:lnTo>
                <a:lnTo>
                  <a:pt x="5847366" y="2603500"/>
                </a:lnTo>
                <a:lnTo>
                  <a:pt x="5583259" y="2603500"/>
                </a:lnTo>
                <a:lnTo>
                  <a:pt x="5530184" y="2590800"/>
                </a:lnTo>
                <a:lnTo>
                  <a:pt x="5370458" y="2590800"/>
                </a:lnTo>
                <a:lnTo>
                  <a:pt x="5317049" y="2578100"/>
                </a:lnTo>
                <a:lnTo>
                  <a:pt x="5156325" y="2578100"/>
                </a:lnTo>
                <a:lnTo>
                  <a:pt x="5102585" y="2565400"/>
                </a:lnTo>
                <a:lnTo>
                  <a:pt x="4940874" y="2565400"/>
                </a:lnTo>
                <a:lnTo>
                  <a:pt x="4886806" y="2552700"/>
                </a:lnTo>
                <a:lnTo>
                  <a:pt x="4778428" y="2552700"/>
                </a:lnTo>
                <a:lnTo>
                  <a:pt x="4724118" y="2540000"/>
                </a:lnTo>
                <a:lnTo>
                  <a:pt x="4615254" y="2540000"/>
                </a:lnTo>
                <a:lnTo>
                  <a:pt x="4560702" y="2527300"/>
                </a:lnTo>
                <a:lnTo>
                  <a:pt x="4451358" y="2527300"/>
                </a:lnTo>
                <a:lnTo>
                  <a:pt x="4396566" y="2514600"/>
                </a:lnTo>
                <a:lnTo>
                  <a:pt x="4341695" y="2514600"/>
                </a:lnTo>
                <a:lnTo>
                  <a:pt x="4286745" y="2501900"/>
                </a:lnTo>
                <a:lnTo>
                  <a:pt x="4176607" y="2501900"/>
                </a:lnTo>
                <a:lnTo>
                  <a:pt x="4121420" y="2489200"/>
                </a:lnTo>
                <a:lnTo>
                  <a:pt x="4066155" y="2489200"/>
                </a:lnTo>
                <a:lnTo>
                  <a:pt x="4010812" y="2476500"/>
                </a:lnTo>
                <a:lnTo>
                  <a:pt x="3899891" y="2476500"/>
                </a:lnTo>
                <a:lnTo>
                  <a:pt x="3844314" y="2463800"/>
                </a:lnTo>
                <a:lnTo>
                  <a:pt x="3788660" y="2463800"/>
                </a:lnTo>
                <a:lnTo>
                  <a:pt x="3732929" y="2451100"/>
                </a:lnTo>
                <a:lnTo>
                  <a:pt x="3677121" y="2451100"/>
                </a:lnTo>
                <a:lnTo>
                  <a:pt x="3621236" y="2438400"/>
                </a:lnTo>
                <a:lnTo>
                  <a:pt x="3565275" y="2438400"/>
                </a:lnTo>
                <a:lnTo>
                  <a:pt x="3461249" y="2425700"/>
                </a:lnTo>
                <a:lnTo>
                  <a:pt x="3413227" y="2413000"/>
                </a:lnTo>
                <a:lnTo>
                  <a:pt x="3317079" y="2413000"/>
                </a:lnTo>
                <a:lnTo>
                  <a:pt x="3268953" y="2400300"/>
                </a:lnTo>
                <a:lnTo>
                  <a:pt x="3220792" y="2400300"/>
                </a:lnTo>
                <a:lnTo>
                  <a:pt x="3172594" y="2387600"/>
                </a:lnTo>
                <a:lnTo>
                  <a:pt x="3076092" y="2387600"/>
                </a:lnTo>
                <a:lnTo>
                  <a:pt x="3027786" y="2374900"/>
                </a:lnTo>
                <a:lnTo>
                  <a:pt x="2931064" y="2374900"/>
                </a:lnTo>
                <a:lnTo>
                  <a:pt x="2882647" y="2362200"/>
                </a:lnTo>
                <a:lnTo>
                  <a:pt x="2785700" y="2362200"/>
                </a:lnTo>
                <a:lnTo>
                  <a:pt x="2737169" y="2349500"/>
                </a:lnTo>
                <a:lnTo>
                  <a:pt x="2639992" y="2349500"/>
                </a:lnTo>
                <a:lnTo>
                  <a:pt x="2591345" y="2336800"/>
                </a:lnTo>
                <a:lnTo>
                  <a:pt x="2493933" y="2336800"/>
                </a:lnTo>
                <a:lnTo>
                  <a:pt x="2445167" y="2324100"/>
                </a:lnTo>
                <a:lnTo>
                  <a:pt x="2347513" y="2324100"/>
                </a:lnTo>
                <a:lnTo>
                  <a:pt x="2298626" y="2311400"/>
                </a:lnTo>
                <a:lnTo>
                  <a:pt x="2200727" y="2311400"/>
                </a:lnTo>
                <a:lnTo>
                  <a:pt x="2151715" y="2298700"/>
                </a:lnTo>
                <a:lnTo>
                  <a:pt x="2053564" y="2298700"/>
                </a:lnTo>
                <a:lnTo>
                  <a:pt x="2004426" y="2286000"/>
                </a:lnTo>
                <a:lnTo>
                  <a:pt x="1856751" y="2286000"/>
                </a:lnTo>
                <a:lnTo>
                  <a:pt x="1659238" y="2260600"/>
                </a:lnTo>
                <a:lnTo>
                  <a:pt x="1560213" y="2260600"/>
                </a:lnTo>
                <a:lnTo>
                  <a:pt x="912015" y="2209800"/>
                </a:lnTo>
                <a:lnTo>
                  <a:pt x="811569" y="2197100"/>
                </a:lnTo>
                <a:lnTo>
                  <a:pt x="710924" y="2197100"/>
                </a:lnTo>
                <a:lnTo>
                  <a:pt x="610078" y="2184400"/>
                </a:lnTo>
                <a:lnTo>
                  <a:pt x="509027" y="2184400"/>
                </a:lnTo>
                <a:lnTo>
                  <a:pt x="458425" y="2171700"/>
                </a:lnTo>
                <a:lnTo>
                  <a:pt x="357064" y="2171700"/>
                </a:lnTo>
                <a:lnTo>
                  <a:pt x="306305" y="2159000"/>
                </a:lnTo>
                <a:lnTo>
                  <a:pt x="204629" y="2159000"/>
                </a:lnTo>
                <a:lnTo>
                  <a:pt x="153711" y="2146300"/>
                </a:lnTo>
                <a:lnTo>
                  <a:pt x="51714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81" y="0"/>
                </a:lnTo>
                <a:lnTo>
                  <a:pt x="19941246" y="38100"/>
                </a:lnTo>
                <a:lnTo>
                  <a:pt x="19890820" y="38100"/>
                </a:lnTo>
                <a:lnTo>
                  <a:pt x="19789946" y="63500"/>
                </a:lnTo>
                <a:lnTo>
                  <a:pt x="19739499" y="63500"/>
                </a:lnTo>
                <a:lnTo>
                  <a:pt x="19588126" y="101600"/>
                </a:lnTo>
                <a:lnTo>
                  <a:pt x="19537658" y="101600"/>
                </a:lnTo>
                <a:lnTo>
                  <a:pt x="19386230" y="139700"/>
                </a:lnTo>
                <a:lnTo>
                  <a:pt x="19335747" y="139700"/>
                </a:lnTo>
                <a:lnTo>
                  <a:pt x="19133791" y="190500"/>
                </a:lnTo>
                <a:lnTo>
                  <a:pt x="19083298" y="190500"/>
                </a:lnTo>
                <a:lnTo>
                  <a:pt x="18830824" y="254000"/>
                </a:lnTo>
                <a:lnTo>
                  <a:pt x="18780331" y="254000"/>
                </a:lnTo>
                <a:lnTo>
                  <a:pt x="18426934" y="342900"/>
                </a:lnTo>
                <a:lnTo>
                  <a:pt x="18376462" y="342900"/>
                </a:lnTo>
                <a:lnTo>
                  <a:pt x="16515208" y="812800"/>
                </a:lnTo>
                <a:lnTo>
                  <a:pt x="16465165" y="838200"/>
                </a:lnTo>
                <a:lnTo>
                  <a:pt x="16065528" y="939800"/>
                </a:lnTo>
                <a:lnTo>
                  <a:pt x="16015668" y="965200"/>
                </a:lnTo>
                <a:lnTo>
                  <a:pt x="15667280" y="1054100"/>
                </a:lnTo>
                <a:lnTo>
                  <a:pt x="15617606" y="1079500"/>
                </a:lnTo>
                <a:lnTo>
                  <a:pt x="15100578" y="1231900"/>
                </a:lnTo>
                <a:lnTo>
                  <a:pt x="14675696" y="1346200"/>
                </a:lnTo>
                <a:lnTo>
                  <a:pt x="14580990" y="1384300"/>
                </a:lnTo>
                <a:lnTo>
                  <a:pt x="14057840" y="1524000"/>
                </a:lnTo>
                <a:lnTo>
                  <a:pt x="14010070" y="1549400"/>
                </a:lnTo>
                <a:lnTo>
                  <a:pt x="12209164" y="2019300"/>
                </a:lnTo>
                <a:lnTo>
                  <a:pt x="12159402" y="2019300"/>
                </a:lnTo>
                <a:lnTo>
                  <a:pt x="11758827" y="2120900"/>
                </a:lnTo>
                <a:lnTo>
                  <a:pt x="11708434" y="2120900"/>
                </a:lnTo>
                <a:lnTo>
                  <a:pt x="11455345" y="2184400"/>
                </a:lnTo>
                <a:lnTo>
                  <a:pt x="11404498" y="2184400"/>
                </a:lnTo>
                <a:lnTo>
                  <a:pt x="11200316" y="2235200"/>
                </a:lnTo>
                <a:lnTo>
                  <a:pt x="11149069" y="2235200"/>
                </a:lnTo>
                <a:lnTo>
                  <a:pt x="10994831" y="2273300"/>
                </a:lnTo>
                <a:lnTo>
                  <a:pt x="10943251" y="2273300"/>
                </a:lnTo>
                <a:lnTo>
                  <a:pt x="10787996" y="2311400"/>
                </a:lnTo>
                <a:lnTo>
                  <a:pt x="10736070" y="2311400"/>
                </a:lnTo>
                <a:lnTo>
                  <a:pt x="10631954" y="2336800"/>
                </a:lnTo>
                <a:lnTo>
                  <a:pt x="10579761" y="2336800"/>
                </a:lnTo>
                <a:lnTo>
                  <a:pt x="10475104" y="2362200"/>
                </a:lnTo>
                <a:lnTo>
                  <a:pt x="10422638" y="2362200"/>
                </a:lnTo>
                <a:lnTo>
                  <a:pt x="10317427" y="2387600"/>
                </a:lnTo>
                <a:lnTo>
                  <a:pt x="10264681" y="2387600"/>
                </a:lnTo>
                <a:lnTo>
                  <a:pt x="10211839" y="2400300"/>
                </a:lnTo>
                <a:lnTo>
                  <a:pt x="10167693" y="2413000"/>
                </a:lnTo>
                <a:lnTo>
                  <a:pt x="10123443" y="2413000"/>
                </a:lnTo>
                <a:lnTo>
                  <a:pt x="10079089" y="2425700"/>
                </a:lnTo>
                <a:lnTo>
                  <a:pt x="10034631" y="2425700"/>
                </a:lnTo>
                <a:lnTo>
                  <a:pt x="9990071" y="2438400"/>
                </a:lnTo>
                <a:lnTo>
                  <a:pt x="9945407" y="2438400"/>
                </a:lnTo>
                <a:lnTo>
                  <a:pt x="9900641" y="2451100"/>
                </a:lnTo>
                <a:lnTo>
                  <a:pt x="9810800" y="2451100"/>
                </a:lnTo>
                <a:lnTo>
                  <a:pt x="9765727" y="2463800"/>
                </a:lnTo>
                <a:lnTo>
                  <a:pt x="9720551" y="2463800"/>
                </a:lnTo>
                <a:lnTo>
                  <a:pt x="9675273" y="2476500"/>
                </a:lnTo>
                <a:lnTo>
                  <a:pt x="9629894" y="2476500"/>
                </a:lnTo>
                <a:lnTo>
                  <a:pt x="9584414" y="2489200"/>
                </a:lnTo>
                <a:lnTo>
                  <a:pt x="9493150" y="2489200"/>
                </a:lnTo>
                <a:lnTo>
                  <a:pt x="9447367" y="2501900"/>
                </a:lnTo>
                <a:lnTo>
                  <a:pt x="9401483" y="2501900"/>
                </a:lnTo>
                <a:lnTo>
                  <a:pt x="9355499" y="2514600"/>
                </a:lnTo>
                <a:lnTo>
                  <a:pt x="9263231" y="2514600"/>
                </a:lnTo>
                <a:lnTo>
                  <a:pt x="9216948" y="2527300"/>
                </a:lnTo>
                <a:lnTo>
                  <a:pt x="9124082" y="2527300"/>
                </a:lnTo>
                <a:lnTo>
                  <a:pt x="9077501" y="2540000"/>
                </a:lnTo>
                <a:lnTo>
                  <a:pt x="8984042" y="2540000"/>
                </a:lnTo>
                <a:lnTo>
                  <a:pt x="8937165" y="2552700"/>
                </a:lnTo>
                <a:lnTo>
                  <a:pt x="8843116" y="2552700"/>
                </a:lnTo>
                <a:lnTo>
                  <a:pt x="8795945" y="2565400"/>
                </a:lnTo>
                <a:lnTo>
                  <a:pt x="8653846" y="2565400"/>
                </a:lnTo>
                <a:lnTo>
                  <a:pt x="8606286" y="2578100"/>
                </a:lnTo>
                <a:lnTo>
                  <a:pt x="8463026" y="2578100"/>
                </a:lnTo>
                <a:lnTo>
                  <a:pt x="8415081" y="2590800"/>
                </a:lnTo>
                <a:lnTo>
                  <a:pt x="8270669" y="2590800"/>
                </a:lnTo>
                <a:lnTo>
                  <a:pt x="8222341" y="2603500"/>
                </a:lnTo>
                <a:lnTo>
                  <a:pt x="7979279" y="2603500"/>
                </a:lnTo>
                <a:lnTo>
                  <a:pt x="7930384" y="2616200"/>
                </a:lnTo>
                <a:lnTo>
                  <a:pt x="7585505" y="2616200"/>
                </a:lnTo>
                <a:lnTo>
                  <a:pt x="7535865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" y="8399712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2" y="2044700"/>
                </a:moveTo>
                <a:lnTo>
                  <a:pt x="107826" y="2044700"/>
                </a:lnTo>
                <a:lnTo>
                  <a:pt x="57500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87" y="2882900"/>
                </a:lnTo>
                <a:lnTo>
                  <a:pt x="18965424" y="2857500"/>
                </a:lnTo>
                <a:lnTo>
                  <a:pt x="19010291" y="2844800"/>
                </a:lnTo>
                <a:lnTo>
                  <a:pt x="19100120" y="2794000"/>
                </a:lnTo>
                <a:lnTo>
                  <a:pt x="19145082" y="2781300"/>
                </a:lnTo>
                <a:lnTo>
                  <a:pt x="19235105" y="2730500"/>
                </a:lnTo>
                <a:lnTo>
                  <a:pt x="19280167" y="2717800"/>
                </a:lnTo>
                <a:lnTo>
                  <a:pt x="19370395" y="2667000"/>
                </a:lnTo>
                <a:lnTo>
                  <a:pt x="19415561" y="2654300"/>
                </a:lnTo>
                <a:lnTo>
                  <a:pt x="19460763" y="2628900"/>
                </a:lnTo>
                <a:lnTo>
                  <a:pt x="19506002" y="2616200"/>
                </a:lnTo>
                <a:lnTo>
                  <a:pt x="19596591" y="2565400"/>
                </a:lnTo>
                <a:lnTo>
                  <a:pt x="19641942" y="2552700"/>
                </a:lnTo>
                <a:lnTo>
                  <a:pt x="19687331" y="2527300"/>
                </a:lnTo>
                <a:lnTo>
                  <a:pt x="19732760" y="2514600"/>
                </a:lnTo>
                <a:lnTo>
                  <a:pt x="19823736" y="2463800"/>
                </a:lnTo>
                <a:lnTo>
                  <a:pt x="19869284" y="2451100"/>
                </a:lnTo>
                <a:lnTo>
                  <a:pt x="19914874" y="2425700"/>
                </a:lnTo>
                <a:lnTo>
                  <a:pt x="19960505" y="2413000"/>
                </a:lnTo>
                <a:lnTo>
                  <a:pt x="20006178" y="2387600"/>
                </a:lnTo>
                <a:lnTo>
                  <a:pt x="20051894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25" y="2247900"/>
                </a:lnTo>
                <a:lnTo>
                  <a:pt x="5269216" y="2235200"/>
                </a:lnTo>
                <a:lnTo>
                  <a:pt x="4762598" y="2235200"/>
                </a:lnTo>
                <a:lnTo>
                  <a:pt x="4711585" y="2222500"/>
                </a:lnTo>
                <a:lnTo>
                  <a:pt x="4352732" y="2222500"/>
                </a:lnTo>
                <a:lnTo>
                  <a:pt x="4301217" y="2209800"/>
                </a:lnTo>
                <a:lnTo>
                  <a:pt x="3990816" y="2209800"/>
                </a:lnTo>
                <a:lnTo>
                  <a:pt x="3938866" y="2197100"/>
                </a:lnTo>
                <a:lnTo>
                  <a:pt x="3678194" y="2197100"/>
                </a:lnTo>
                <a:lnTo>
                  <a:pt x="3625876" y="2184400"/>
                </a:lnTo>
                <a:lnTo>
                  <a:pt x="3415996" y="2184400"/>
                </a:lnTo>
                <a:lnTo>
                  <a:pt x="3363375" y="2171700"/>
                </a:lnTo>
                <a:lnTo>
                  <a:pt x="3152286" y="2171700"/>
                </a:lnTo>
                <a:lnTo>
                  <a:pt x="3099363" y="2159000"/>
                </a:lnTo>
                <a:lnTo>
                  <a:pt x="2940238" y="2159000"/>
                </a:lnTo>
                <a:lnTo>
                  <a:pt x="2887077" y="2146300"/>
                </a:lnTo>
                <a:lnTo>
                  <a:pt x="2673841" y="2146300"/>
                </a:lnTo>
                <a:lnTo>
                  <a:pt x="2620385" y="2133600"/>
                </a:lnTo>
                <a:lnTo>
                  <a:pt x="2459662" y="2133600"/>
                </a:lnTo>
                <a:lnTo>
                  <a:pt x="2405971" y="2120900"/>
                </a:lnTo>
                <a:lnTo>
                  <a:pt x="2298414" y="2120900"/>
                </a:lnTo>
                <a:lnTo>
                  <a:pt x="2190624" y="2108200"/>
                </a:lnTo>
                <a:lnTo>
                  <a:pt x="2082603" y="2108200"/>
                </a:lnTo>
                <a:lnTo>
                  <a:pt x="1974351" y="2095500"/>
                </a:lnTo>
                <a:lnTo>
                  <a:pt x="1865869" y="2095500"/>
                </a:lnTo>
                <a:lnTo>
                  <a:pt x="1757158" y="2082800"/>
                </a:lnTo>
                <a:lnTo>
                  <a:pt x="1648220" y="2082800"/>
                </a:lnTo>
                <a:lnTo>
                  <a:pt x="1539054" y="2070100"/>
                </a:lnTo>
                <a:lnTo>
                  <a:pt x="1429661" y="2070100"/>
                </a:lnTo>
                <a:lnTo>
                  <a:pt x="1210202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06" y="12700"/>
                </a:lnTo>
                <a:lnTo>
                  <a:pt x="20035030" y="12700"/>
                </a:lnTo>
                <a:lnTo>
                  <a:pt x="19985239" y="25400"/>
                </a:lnTo>
                <a:lnTo>
                  <a:pt x="19935433" y="25400"/>
                </a:lnTo>
                <a:lnTo>
                  <a:pt x="19885612" y="38100"/>
                </a:lnTo>
                <a:lnTo>
                  <a:pt x="19835775" y="38100"/>
                </a:lnTo>
                <a:lnTo>
                  <a:pt x="19785923" y="50800"/>
                </a:lnTo>
                <a:lnTo>
                  <a:pt x="19736055" y="50800"/>
                </a:lnTo>
                <a:lnTo>
                  <a:pt x="19636276" y="76200"/>
                </a:lnTo>
                <a:lnTo>
                  <a:pt x="19586364" y="76200"/>
                </a:lnTo>
                <a:lnTo>
                  <a:pt x="19536436" y="88900"/>
                </a:lnTo>
                <a:lnTo>
                  <a:pt x="19486494" y="88900"/>
                </a:lnTo>
                <a:lnTo>
                  <a:pt x="19386566" y="114300"/>
                </a:lnTo>
                <a:lnTo>
                  <a:pt x="19336580" y="114300"/>
                </a:lnTo>
                <a:lnTo>
                  <a:pt x="19286579" y="127000"/>
                </a:lnTo>
                <a:lnTo>
                  <a:pt x="19236563" y="127000"/>
                </a:lnTo>
                <a:lnTo>
                  <a:pt x="19136488" y="152400"/>
                </a:lnTo>
                <a:lnTo>
                  <a:pt x="19086429" y="152400"/>
                </a:lnTo>
                <a:lnTo>
                  <a:pt x="18986268" y="177800"/>
                </a:lnTo>
                <a:lnTo>
                  <a:pt x="18936167" y="177800"/>
                </a:lnTo>
                <a:lnTo>
                  <a:pt x="18835920" y="203200"/>
                </a:lnTo>
                <a:lnTo>
                  <a:pt x="18785776" y="203200"/>
                </a:lnTo>
                <a:lnTo>
                  <a:pt x="18685445" y="228600"/>
                </a:lnTo>
                <a:lnTo>
                  <a:pt x="18635258" y="228600"/>
                </a:lnTo>
                <a:lnTo>
                  <a:pt x="18484616" y="266700"/>
                </a:lnTo>
                <a:lnTo>
                  <a:pt x="18434375" y="266700"/>
                </a:lnTo>
                <a:lnTo>
                  <a:pt x="18283568" y="304800"/>
                </a:lnTo>
                <a:lnTo>
                  <a:pt x="18233272" y="304800"/>
                </a:lnTo>
                <a:lnTo>
                  <a:pt x="18082304" y="342900"/>
                </a:lnTo>
                <a:lnTo>
                  <a:pt x="18031955" y="342900"/>
                </a:lnTo>
                <a:lnTo>
                  <a:pt x="17880828" y="381000"/>
                </a:lnTo>
                <a:lnTo>
                  <a:pt x="17830426" y="381000"/>
                </a:lnTo>
                <a:lnTo>
                  <a:pt x="17628689" y="431800"/>
                </a:lnTo>
                <a:lnTo>
                  <a:pt x="17578222" y="431800"/>
                </a:lnTo>
                <a:lnTo>
                  <a:pt x="17325700" y="495300"/>
                </a:lnTo>
                <a:lnTo>
                  <a:pt x="17275158" y="495300"/>
                </a:lnTo>
                <a:lnTo>
                  <a:pt x="17022263" y="558800"/>
                </a:lnTo>
                <a:lnTo>
                  <a:pt x="16971647" y="558800"/>
                </a:lnTo>
                <a:lnTo>
                  <a:pt x="16667701" y="635000"/>
                </a:lnTo>
                <a:lnTo>
                  <a:pt x="16617002" y="635000"/>
                </a:lnTo>
                <a:lnTo>
                  <a:pt x="16160189" y="749300"/>
                </a:lnTo>
                <a:lnTo>
                  <a:pt x="16109375" y="749300"/>
                </a:lnTo>
                <a:lnTo>
                  <a:pt x="15498756" y="901700"/>
                </a:lnTo>
                <a:lnTo>
                  <a:pt x="15396836" y="914400"/>
                </a:lnTo>
                <a:lnTo>
                  <a:pt x="14477740" y="1143000"/>
                </a:lnTo>
                <a:lnTo>
                  <a:pt x="14068255" y="1231900"/>
                </a:lnTo>
                <a:lnTo>
                  <a:pt x="13836677" y="1295400"/>
                </a:lnTo>
                <a:lnTo>
                  <a:pt x="13790172" y="1295400"/>
                </a:lnTo>
                <a:lnTo>
                  <a:pt x="13556699" y="1358900"/>
                </a:lnTo>
                <a:lnTo>
                  <a:pt x="13509813" y="1358900"/>
                </a:lnTo>
                <a:lnTo>
                  <a:pt x="13227144" y="1435100"/>
                </a:lnTo>
                <a:lnTo>
                  <a:pt x="13179805" y="1435100"/>
                </a:lnTo>
                <a:lnTo>
                  <a:pt x="12989796" y="1485900"/>
                </a:lnTo>
                <a:lnTo>
                  <a:pt x="12942129" y="1485900"/>
                </a:lnTo>
                <a:lnTo>
                  <a:pt x="12750800" y="1536700"/>
                </a:lnTo>
                <a:lnTo>
                  <a:pt x="12702802" y="1536700"/>
                </a:lnTo>
                <a:lnTo>
                  <a:pt x="12510137" y="1587500"/>
                </a:lnTo>
                <a:lnTo>
                  <a:pt x="12461802" y="1587500"/>
                </a:lnTo>
                <a:lnTo>
                  <a:pt x="12316392" y="1625600"/>
                </a:lnTo>
                <a:lnTo>
                  <a:pt x="12267785" y="1625600"/>
                </a:lnTo>
                <a:lnTo>
                  <a:pt x="12121557" y="1663700"/>
                </a:lnTo>
                <a:lnTo>
                  <a:pt x="12072676" y="1663700"/>
                </a:lnTo>
                <a:lnTo>
                  <a:pt x="11925621" y="1701800"/>
                </a:lnTo>
                <a:lnTo>
                  <a:pt x="11876464" y="1701800"/>
                </a:lnTo>
                <a:lnTo>
                  <a:pt x="11728575" y="1739900"/>
                </a:lnTo>
                <a:lnTo>
                  <a:pt x="11679139" y="1739900"/>
                </a:lnTo>
                <a:lnTo>
                  <a:pt x="11580056" y="1765300"/>
                </a:lnTo>
                <a:lnTo>
                  <a:pt x="11530409" y="1765300"/>
                </a:lnTo>
                <a:lnTo>
                  <a:pt x="11430902" y="1790700"/>
                </a:lnTo>
                <a:lnTo>
                  <a:pt x="11381042" y="1790700"/>
                </a:lnTo>
                <a:lnTo>
                  <a:pt x="11281109" y="1816100"/>
                </a:lnTo>
                <a:lnTo>
                  <a:pt x="11231036" y="1816100"/>
                </a:lnTo>
                <a:lnTo>
                  <a:pt x="11130673" y="1841500"/>
                </a:lnTo>
                <a:lnTo>
                  <a:pt x="11080385" y="1841500"/>
                </a:lnTo>
                <a:lnTo>
                  <a:pt x="10979590" y="1866900"/>
                </a:lnTo>
                <a:lnTo>
                  <a:pt x="10929084" y="1866900"/>
                </a:lnTo>
                <a:lnTo>
                  <a:pt x="10827855" y="1892300"/>
                </a:lnTo>
                <a:lnTo>
                  <a:pt x="10777131" y="1892300"/>
                </a:lnTo>
                <a:lnTo>
                  <a:pt x="10726334" y="1905000"/>
                </a:lnTo>
                <a:lnTo>
                  <a:pt x="10675464" y="1905000"/>
                </a:lnTo>
                <a:lnTo>
                  <a:pt x="10573504" y="1930400"/>
                </a:lnTo>
                <a:lnTo>
                  <a:pt x="10522413" y="1930400"/>
                </a:lnTo>
                <a:lnTo>
                  <a:pt x="10471249" y="1943100"/>
                </a:lnTo>
                <a:lnTo>
                  <a:pt x="10420010" y="1943100"/>
                </a:lnTo>
                <a:lnTo>
                  <a:pt x="10317310" y="1968500"/>
                </a:lnTo>
                <a:lnTo>
                  <a:pt x="10265849" y="1968500"/>
                </a:lnTo>
                <a:lnTo>
                  <a:pt x="10214313" y="1981200"/>
                </a:lnTo>
                <a:lnTo>
                  <a:pt x="10162702" y="1981200"/>
                </a:lnTo>
                <a:lnTo>
                  <a:pt x="10111016" y="1993900"/>
                </a:lnTo>
                <a:lnTo>
                  <a:pt x="10059255" y="1993900"/>
                </a:lnTo>
                <a:lnTo>
                  <a:pt x="10007419" y="2006600"/>
                </a:lnTo>
                <a:lnTo>
                  <a:pt x="9955508" y="2006600"/>
                </a:lnTo>
                <a:lnTo>
                  <a:pt x="9903520" y="2019300"/>
                </a:lnTo>
                <a:lnTo>
                  <a:pt x="9851458" y="2019300"/>
                </a:lnTo>
                <a:lnTo>
                  <a:pt x="9799319" y="2032000"/>
                </a:lnTo>
                <a:lnTo>
                  <a:pt x="9747104" y="2032000"/>
                </a:lnTo>
                <a:lnTo>
                  <a:pt x="9694813" y="2044700"/>
                </a:lnTo>
                <a:lnTo>
                  <a:pt x="9642446" y="2044700"/>
                </a:lnTo>
                <a:lnTo>
                  <a:pt x="9590002" y="2057400"/>
                </a:lnTo>
                <a:lnTo>
                  <a:pt x="9537481" y="2057400"/>
                </a:lnTo>
                <a:lnTo>
                  <a:pt x="9484884" y="2070100"/>
                </a:lnTo>
                <a:lnTo>
                  <a:pt x="9432209" y="2070100"/>
                </a:lnTo>
                <a:lnTo>
                  <a:pt x="9379457" y="2082800"/>
                </a:lnTo>
                <a:lnTo>
                  <a:pt x="9326629" y="2082800"/>
                </a:lnTo>
                <a:lnTo>
                  <a:pt x="9273722" y="2095500"/>
                </a:lnTo>
                <a:lnTo>
                  <a:pt x="9220738" y="2095500"/>
                </a:lnTo>
                <a:lnTo>
                  <a:pt x="9167676" y="2108200"/>
                </a:lnTo>
                <a:lnTo>
                  <a:pt x="9061319" y="2108200"/>
                </a:lnTo>
                <a:lnTo>
                  <a:pt x="9008022" y="2120900"/>
                </a:lnTo>
                <a:lnTo>
                  <a:pt x="8954648" y="2120900"/>
                </a:lnTo>
                <a:lnTo>
                  <a:pt x="8901195" y="2133600"/>
                </a:lnTo>
                <a:lnTo>
                  <a:pt x="8794052" y="2133600"/>
                </a:lnTo>
                <a:lnTo>
                  <a:pt x="8740362" y="2146300"/>
                </a:lnTo>
                <a:lnTo>
                  <a:pt x="8632745" y="2146300"/>
                </a:lnTo>
                <a:lnTo>
                  <a:pt x="8578817" y="2159000"/>
                </a:lnTo>
                <a:lnTo>
                  <a:pt x="8470721" y="2159000"/>
                </a:lnTo>
                <a:lnTo>
                  <a:pt x="8416554" y="2171700"/>
                </a:lnTo>
                <a:lnTo>
                  <a:pt x="8307978" y="2171700"/>
                </a:lnTo>
                <a:lnTo>
                  <a:pt x="8261889" y="2184400"/>
                </a:lnTo>
                <a:lnTo>
                  <a:pt x="8123193" y="2184400"/>
                </a:lnTo>
                <a:lnTo>
                  <a:pt x="8076819" y="2197100"/>
                </a:lnTo>
                <a:lnTo>
                  <a:pt x="7890613" y="2197100"/>
                </a:lnTo>
                <a:lnTo>
                  <a:pt x="7843884" y="2209800"/>
                </a:lnTo>
                <a:lnTo>
                  <a:pt x="7609188" y="2209800"/>
                </a:lnTo>
                <a:lnTo>
                  <a:pt x="7562038" y="2222500"/>
                </a:lnTo>
                <a:lnTo>
                  <a:pt x="7277679" y="2222500"/>
                </a:lnTo>
                <a:lnTo>
                  <a:pt x="7230043" y="2235200"/>
                </a:lnTo>
                <a:lnTo>
                  <a:pt x="6798229" y="2235200"/>
                </a:lnTo>
                <a:lnTo>
                  <a:pt x="6749908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09" y="2032000"/>
                </a:moveTo>
                <a:lnTo>
                  <a:pt x="459445" y="2032000"/>
                </a:lnTo>
                <a:lnTo>
                  <a:pt x="409278" y="2044700"/>
                </a:lnTo>
                <a:lnTo>
                  <a:pt x="960229" y="2044700"/>
                </a:lnTo>
                <a:lnTo>
                  <a:pt x="910209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7630684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5"/>
                </a:moveTo>
                <a:lnTo>
                  <a:pt x="0" y="3651927"/>
                </a:lnTo>
                <a:lnTo>
                  <a:pt x="2181022" y="3651927"/>
                </a:lnTo>
                <a:lnTo>
                  <a:pt x="1466744" y="3565748"/>
                </a:lnTo>
                <a:lnTo>
                  <a:pt x="804031" y="3473174"/>
                </a:lnTo>
                <a:lnTo>
                  <a:pt x="180715" y="3374393"/>
                </a:lnTo>
                <a:lnTo>
                  <a:pt x="0" y="3343545"/>
                </a:lnTo>
                <a:close/>
              </a:path>
              <a:path w="20102195" h="3652520">
                <a:moveTo>
                  <a:pt x="15791541" y="1389649"/>
                </a:moveTo>
                <a:lnTo>
                  <a:pt x="8775004" y="3651927"/>
                </a:lnTo>
                <a:lnTo>
                  <a:pt x="9082105" y="3596485"/>
                </a:lnTo>
                <a:lnTo>
                  <a:pt x="9380604" y="3537454"/>
                </a:lnTo>
                <a:lnTo>
                  <a:pt x="9735144" y="3460904"/>
                </a:lnTo>
                <a:lnTo>
                  <a:pt x="10085885" y="3378473"/>
                </a:lnTo>
                <a:lnTo>
                  <a:pt x="10433028" y="3290537"/>
                </a:lnTo>
                <a:lnTo>
                  <a:pt x="10833751" y="3181485"/>
                </a:lnTo>
                <a:lnTo>
                  <a:pt x="11230172" y="3066043"/>
                </a:lnTo>
                <a:lnTo>
                  <a:pt x="11678369" y="2927048"/>
                </a:lnTo>
                <a:lnTo>
                  <a:pt x="12176971" y="2762736"/>
                </a:lnTo>
                <a:lnTo>
                  <a:pt x="12779253" y="2552268"/>
                </a:lnTo>
                <a:lnTo>
                  <a:pt x="13590051" y="2252116"/>
                </a:lnTo>
                <a:lnTo>
                  <a:pt x="15791541" y="1389649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08" y="52526"/>
                </a:lnTo>
                <a:lnTo>
                  <a:pt x="19447768" y="162519"/>
                </a:lnTo>
                <a:lnTo>
                  <a:pt x="19016370" y="279525"/>
                </a:lnTo>
                <a:lnTo>
                  <a:pt x="18535151" y="419121"/>
                </a:lnTo>
                <a:lnTo>
                  <a:pt x="18058792" y="566690"/>
                </a:lnTo>
                <a:lnTo>
                  <a:pt x="17587828" y="721752"/>
                </a:lnTo>
                <a:lnTo>
                  <a:pt x="17122794" y="883828"/>
                </a:lnTo>
                <a:lnTo>
                  <a:pt x="16664222" y="1052441"/>
                </a:lnTo>
                <a:lnTo>
                  <a:pt x="15791541" y="1389649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7891712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37" y="0"/>
                </a:lnTo>
                <a:lnTo>
                  <a:pt x="19718344" y="12700"/>
                </a:lnTo>
                <a:lnTo>
                  <a:pt x="19363188" y="12700"/>
                </a:lnTo>
                <a:lnTo>
                  <a:pt x="19312312" y="25400"/>
                </a:lnTo>
                <a:lnTo>
                  <a:pt x="19108479" y="25400"/>
                </a:lnTo>
                <a:lnTo>
                  <a:pt x="19057440" y="38100"/>
                </a:lnTo>
                <a:lnTo>
                  <a:pt x="18852971" y="38100"/>
                </a:lnTo>
                <a:lnTo>
                  <a:pt x="18801778" y="50800"/>
                </a:lnTo>
                <a:lnTo>
                  <a:pt x="18648023" y="50800"/>
                </a:lnTo>
                <a:lnTo>
                  <a:pt x="18596714" y="63500"/>
                </a:lnTo>
                <a:lnTo>
                  <a:pt x="18442619" y="63500"/>
                </a:lnTo>
                <a:lnTo>
                  <a:pt x="18391200" y="76200"/>
                </a:lnTo>
                <a:lnTo>
                  <a:pt x="18288283" y="76200"/>
                </a:lnTo>
                <a:lnTo>
                  <a:pt x="18236786" y="88900"/>
                </a:lnTo>
                <a:lnTo>
                  <a:pt x="18082144" y="88900"/>
                </a:lnTo>
                <a:lnTo>
                  <a:pt x="18030548" y="101600"/>
                </a:lnTo>
                <a:lnTo>
                  <a:pt x="17927285" y="101600"/>
                </a:lnTo>
                <a:lnTo>
                  <a:pt x="17875619" y="114300"/>
                </a:lnTo>
                <a:lnTo>
                  <a:pt x="17772220" y="114300"/>
                </a:lnTo>
                <a:lnTo>
                  <a:pt x="17720487" y="127000"/>
                </a:lnTo>
                <a:lnTo>
                  <a:pt x="17616959" y="127000"/>
                </a:lnTo>
                <a:lnTo>
                  <a:pt x="17565164" y="139700"/>
                </a:lnTo>
                <a:lnTo>
                  <a:pt x="17513348" y="139700"/>
                </a:lnTo>
                <a:lnTo>
                  <a:pt x="17461513" y="152400"/>
                </a:lnTo>
                <a:lnTo>
                  <a:pt x="17357784" y="152400"/>
                </a:lnTo>
                <a:lnTo>
                  <a:pt x="17305892" y="165100"/>
                </a:lnTo>
                <a:lnTo>
                  <a:pt x="17202053" y="165100"/>
                </a:lnTo>
                <a:lnTo>
                  <a:pt x="17150107" y="177800"/>
                </a:lnTo>
                <a:lnTo>
                  <a:pt x="17098144" y="177800"/>
                </a:lnTo>
                <a:lnTo>
                  <a:pt x="17046165" y="190500"/>
                </a:lnTo>
                <a:lnTo>
                  <a:pt x="16994169" y="190500"/>
                </a:lnTo>
                <a:lnTo>
                  <a:pt x="16942157" y="203200"/>
                </a:lnTo>
                <a:lnTo>
                  <a:pt x="16838088" y="203200"/>
                </a:lnTo>
                <a:lnTo>
                  <a:pt x="16786031" y="215900"/>
                </a:lnTo>
                <a:lnTo>
                  <a:pt x="16733960" y="215900"/>
                </a:lnTo>
                <a:lnTo>
                  <a:pt x="16681875" y="228600"/>
                </a:lnTo>
                <a:lnTo>
                  <a:pt x="16629776" y="228600"/>
                </a:lnTo>
                <a:lnTo>
                  <a:pt x="16577664" y="241300"/>
                </a:lnTo>
                <a:lnTo>
                  <a:pt x="16473403" y="241300"/>
                </a:lnTo>
                <a:lnTo>
                  <a:pt x="16421254" y="254000"/>
                </a:lnTo>
                <a:lnTo>
                  <a:pt x="16369094" y="254000"/>
                </a:lnTo>
                <a:lnTo>
                  <a:pt x="16316923" y="266700"/>
                </a:lnTo>
                <a:lnTo>
                  <a:pt x="16264741" y="266700"/>
                </a:lnTo>
                <a:lnTo>
                  <a:pt x="16212548" y="279400"/>
                </a:lnTo>
                <a:lnTo>
                  <a:pt x="16160346" y="279400"/>
                </a:lnTo>
                <a:lnTo>
                  <a:pt x="16108134" y="292100"/>
                </a:lnTo>
                <a:lnTo>
                  <a:pt x="16055912" y="292100"/>
                </a:lnTo>
                <a:lnTo>
                  <a:pt x="16003682" y="304800"/>
                </a:lnTo>
                <a:lnTo>
                  <a:pt x="15951444" y="304800"/>
                </a:lnTo>
                <a:lnTo>
                  <a:pt x="15899197" y="317500"/>
                </a:lnTo>
                <a:lnTo>
                  <a:pt x="15846943" y="317500"/>
                </a:lnTo>
                <a:lnTo>
                  <a:pt x="15794682" y="330200"/>
                </a:lnTo>
                <a:lnTo>
                  <a:pt x="15742414" y="330200"/>
                </a:lnTo>
                <a:lnTo>
                  <a:pt x="15690139" y="342900"/>
                </a:lnTo>
                <a:lnTo>
                  <a:pt x="15637859" y="342900"/>
                </a:lnTo>
                <a:lnTo>
                  <a:pt x="15585572" y="355600"/>
                </a:lnTo>
                <a:lnTo>
                  <a:pt x="15533281" y="355600"/>
                </a:lnTo>
                <a:lnTo>
                  <a:pt x="15480984" y="368300"/>
                </a:lnTo>
                <a:lnTo>
                  <a:pt x="15428684" y="368300"/>
                </a:lnTo>
                <a:lnTo>
                  <a:pt x="15324070" y="393700"/>
                </a:lnTo>
                <a:lnTo>
                  <a:pt x="15271758" y="393700"/>
                </a:lnTo>
                <a:lnTo>
                  <a:pt x="15219443" y="406400"/>
                </a:lnTo>
                <a:lnTo>
                  <a:pt x="15167126" y="406400"/>
                </a:lnTo>
                <a:lnTo>
                  <a:pt x="15114806" y="419100"/>
                </a:lnTo>
                <a:lnTo>
                  <a:pt x="15062485" y="419100"/>
                </a:lnTo>
                <a:lnTo>
                  <a:pt x="15010163" y="431800"/>
                </a:lnTo>
                <a:lnTo>
                  <a:pt x="14957839" y="431800"/>
                </a:lnTo>
                <a:lnTo>
                  <a:pt x="14905515" y="444500"/>
                </a:lnTo>
                <a:lnTo>
                  <a:pt x="14754603" y="469900"/>
                </a:lnTo>
                <a:lnTo>
                  <a:pt x="9897977" y="1066800"/>
                </a:lnTo>
                <a:lnTo>
                  <a:pt x="9790068" y="1066800"/>
                </a:lnTo>
                <a:lnTo>
                  <a:pt x="9465244" y="1104900"/>
                </a:lnTo>
                <a:lnTo>
                  <a:pt x="9302215" y="1130300"/>
                </a:lnTo>
                <a:lnTo>
                  <a:pt x="8974933" y="1155700"/>
                </a:lnTo>
                <a:lnTo>
                  <a:pt x="8810682" y="1181100"/>
                </a:lnTo>
                <a:lnTo>
                  <a:pt x="8646027" y="1193800"/>
                </a:lnTo>
                <a:lnTo>
                  <a:pt x="8480968" y="1219200"/>
                </a:lnTo>
                <a:lnTo>
                  <a:pt x="8149648" y="1244600"/>
                </a:lnTo>
                <a:lnTo>
                  <a:pt x="7983390" y="1270000"/>
                </a:lnTo>
                <a:lnTo>
                  <a:pt x="7649682" y="1295400"/>
                </a:lnTo>
                <a:lnTo>
                  <a:pt x="7482236" y="1320800"/>
                </a:lnTo>
                <a:lnTo>
                  <a:pt x="7146167" y="1346200"/>
                </a:lnTo>
                <a:lnTo>
                  <a:pt x="6977547" y="1371600"/>
                </a:lnTo>
                <a:lnTo>
                  <a:pt x="6469361" y="1409700"/>
                </a:lnTo>
                <a:lnTo>
                  <a:pt x="6299196" y="1435100"/>
                </a:lnTo>
                <a:lnTo>
                  <a:pt x="5957718" y="1460500"/>
                </a:lnTo>
                <a:lnTo>
                  <a:pt x="5786408" y="1485900"/>
                </a:lnTo>
                <a:lnTo>
                  <a:pt x="5270216" y="1524000"/>
                </a:lnTo>
                <a:lnTo>
                  <a:pt x="5097402" y="1549400"/>
                </a:lnTo>
                <a:lnTo>
                  <a:pt x="4576730" y="1587500"/>
                </a:lnTo>
                <a:lnTo>
                  <a:pt x="4402434" y="1612900"/>
                </a:lnTo>
                <a:lnTo>
                  <a:pt x="4227772" y="1625600"/>
                </a:lnTo>
                <a:lnTo>
                  <a:pt x="4004227" y="1638300"/>
                </a:lnTo>
                <a:lnTo>
                  <a:pt x="3955667" y="1651000"/>
                </a:lnTo>
                <a:lnTo>
                  <a:pt x="3907063" y="1651000"/>
                </a:lnTo>
                <a:lnTo>
                  <a:pt x="3858416" y="1663700"/>
                </a:lnTo>
                <a:lnTo>
                  <a:pt x="3760997" y="1663700"/>
                </a:lnTo>
                <a:lnTo>
                  <a:pt x="3712226" y="1676400"/>
                </a:lnTo>
                <a:lnTo>
                  <a:pt x="3614562" y="1676400"/>
                </a:lnTo>
                <a:lnTo>
                  <a:pt x="3565670" y="1689100"/>
                </a:lnTo>
                <a:lnTo>
                  <a:pt x="3516738" y="1689100"/>
                </a:lnTo>
                <a:lnTo>
                  <a:pt x="3467768" y="1701800"/>
                </a:lnTo>
                <a:lnTo>
                  <a:pt x="3369714" y="1701800"/>
                </a:lnTo>
                <a:lnTo>
                  <a:pt x="3320631" y="1714500"/>
                </a:lnTo>
                <a:lnTo>
                  <a:pt x="3271511" y="1714500"/>
                </a:lnTo>
                <a:lnTo>
                  <a:pt x="3222355" y="1727200"/>
                </a:lnTo>
                <a:lnTo>
                  <a:pt x="3173163" y="1727200"/>
                </a:lnTo>
                <a:lnTo>
                  <a:pt x="3123936" y="1739900"/>
                </a:lnTo>
                <a:lnTo>
                  <a:pt x="3025378" y="1739900"/>
                </a:lnTo>
                <a:lnTo>
                  <a:pt x="2976048" y="1752600"/>
                </a:lnTo>
                <a:lnTo>
                  <a:pt x="2926684" y="1752600"/>
                </a:lnTo>
                <a:lnTo>
                  <a:pt x="2877288" y="1765300"/>
                </a:lnTo>
                <a:lnTo>
                  <a:pt x="2827859" y="1765300"/>
                </a:lnTo>
                <a:lnTo>
                  <a:pt x="2778399" y="1778000"/>
                </a:lnTo>
                <a:lnTo>
                  <a:pt x="2728907" y="1778000"/>
                </a:lnTo>
                <a:lnTo>
                  <a:pt x="2679385" y="1790700"/>
                </a:lnTo>
                <a:lnTo>
                  <a:pt x="2629832" y="1790700"/>
                </a:lnTo>
                <a:lnTo>
                  <a:pt x="2580249" y="1803400"/>
                </a:lnTo>
                <a:lnTo>
                  <a:pt x="2530636" y="1803400"/>
                </a:lnTo>
                <a:lnTo>
                  <a:pt x="2480995" y="1816100"/>
                </a:lnTo>
                <a:lnTo>
                  <a:pt x="2431326" y="1816100"/>
                </a:lnTo>
                <a:lnTo>
                  <a:pt x="2381628" y="1828800"/>
                </a:lnTo>
                <a:lnTo>
                  <a:pt x="2331903" y="1828800"/>
                </a:lnTo>
                <a:lnTo>
                  <a:pt x="2282151" y="1841500"/>
                </a:lnTo>
                <a:lnTo>
                  <a:pt x="2232373" y="1841500"/>
                </a:lnTo>
                <a:lnTo>
                  <a:pt x="2182568" y="1854200"/>
                </a:lnTo>
                <a:lnTo>
                  <a:pt x="2132739" y="1854200"/>
                </a:lnTo>
                <a:lnTo>
                  <a:pt x="2082884" y="1866900"/>
                </a:lnTo>
                <a:lnTo>
                  <a:pt x="2033005" y="1866900"/>
                </a:lnTo>
                <a:lnTo>
                  <a:pt x="1983101" y="1879600"/>
                </a:lnTo>
                <a:lnTo>
                  <a:pt x="1933175" y="1879600"/>
                </a:lnTo>
                <a:lnTo>
                  <a:pt x="1883225" y="1892300"/>
                </a:lnTo>
                <a:lnTo>
                  <a:pt x="1833253" y="1892300"/>
                </a:lnTo>
                <a:lnTo>
                  <a:pt x="1733242" y="1917700"/>
                </a:lnTo>
                <a:lnTo>
                  <a:pt x="1683206" y="1917700"/>
                </a:lnTo>
                <a:lnTo>
                  <a:pt x="1633148" y="1930400"/>
                </a:lnTo>
                <a:lnTo>
                  <a:pt x="1583071" y="1930400"/>
                </a:lnTo>
                <a:lnTo>
                  <a:pt x="1482857" y="1955800"/>
                </a:lnTo>
                <a:lnTo>
                  <a:pt x="1432722" y="1955800"/>
                </a:lnTo>
                <a:lnTo>
                  <a:pt x="1382570" y="1968500"/>
                </a:lnTo>
                <a:lnTo>
                  <a:pt x="1332399" y="1968500"/>
                </a:lnTo>
                <a:lnTo>
                  <a:pt x="1232007" y="1993900"/>
                </a:lnTo>
                <a:lnTo>
                  <a:pt x="1181787" y="1993900"/>
                </a:lnTo>
                <a:lnTo>
                  <a:pt x="1131551" y="2006600"/>
                </a:lnTo>
                <a:lnTo>
                  <a:pt x="1081299" y="2006600"/>
                </a:lnTo>
                <a:lnTo>
                  <a:pt x="980753" y="2032000"/>
                </a:lnTo>
                <a:lnTo>
                  <a:pt x="930460" y="2032000"/>
                </a:lnTo>
                <a:lnTo>
                  <a:pt x="829833" y="2057400"/>
                </a:lnTo>
                <a:lnTo>
                  <a:pt x="779501" y="2057400"/>
                </a:lnTo>
                <a:lnTo>
                  <a:pt x="678802" y="2082800"/>
                </a:lnTo>
                <a:lnTo>
                  <a:pt x="628437" y="2082800"/>
                </a:lnTo>
                <a:lnTo>
                  <a:pt x="527675" y="2108200"/>
                </a:lnTo>
                <a:lnTo>
                  <a:pt x="477280" y="2108200"/>
                </a:lnTo>
                <a:lnTo>
                  <a:pt x="376465" y="2133600"/>
                </a:lnTo>
                <a:lnTo>
                  <a:pt x="326045" y="2133600"/>
                </a:lnTo>
                <a:lnTo>
                  <a:pt x="174744" y="2171700"/>
                </a:lnTo>
                <a:lnTo>
                  <a:pt x="124297" y="2171700"/>
                </a:lnTo>
                <a:lnTo>
                  <a:pt x="23390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0" y="3390900"/>
                </a:lnTo>
                <a:lnTo>
                  <a:pt x="17650011" y="3365500"/>
                </a:lnTo>
                <a:lnTo>
                  <a:pt x="17745207" y="3340100"/>
                </a:lnTo>
                <a:lnTo>
                  <a:pt x="17792793" y="3314700"/>
                </a:lnTo>
                <a:lnTo>
                  <a:pt x="17840371" y="3302000"/>
                </a:lnTo>
                <a:lnTo>
                  <a:pt x="17887941" y="3276600"/>
                </a:lnTo>
                <a:lnTo>
                  <a:pt x="17935504" y="3263900"/>
                </a:lnTo>
                <a:lnTo>
                  <a:pt x="17983060" y="3238500"/>
                </a:lnTo>
                <a:lnTo>
                  <a:pt x="18078151" y="3213100"/>
                </a:lnTo>
                <a:lnTo>
                  <a:pt x="18125688" y="3187700"/>
                </a:lnTo>
                <a:lnTo>
                  <a:pt x="18173218" y="3175000"/>
                </a:lnTo>
                <a:lnTo>
                  <a:pt x="18220743" y="3149600"/>
                </a:lnTo>
                <a:lnTo>
                  <a:pt x="18315777" y="3124200"/>
                </a:lnTo>
                <a:lnTo>
                  <a:pt x="18363286" y="3098800"/>
                </a:lnTo>
                <a:lnTo>
                  <a:pt x="18410791" y="3086100"/>
                </a:lnTo>
                <a:lnTo>
                  <a:pt x="18458292" y="3060700"/>
                </a:lnTo>
                <a:lnTo>
                  <a:pt x="18553281" y="3035300"/>
                </a:lnTo>
                <a:lnTo>
                  <a:pt x="18600771" y="3009900"/>
                </a:lnTo>
                <a:lnTo>
                  <a:pt x="18695740" y="2984500"/>
                </a:lnTo>
                <a:lnTo>
                  <a:pt x="18743221" y="2959100"/>
                </a:lnTo>
                <a:lnTo>
                  <a:pt x="18838176" y="2933700"/>
                </a:lnTo>
                <a:lnTo>
                  <a:pt x="18885651" y="2908300"/>
                </a:lnTo>
                <a:lnTo>
                  <a:pt x="18980596" y="2882900"/>
                </a:lnTo>
                <a:lnTo>
                  <a:pt x="19028067" y="2857500"/>
                </a:lnTo>
                <a:lnTo>
                  <a:pt x="19170477" y="2819400"/>
                </a:lnTo>
                <a:lnTo>
                  <a:pt x="19217947" y="2794000"/>
                </a:lnTo>
                <a:lnTo>
                  <a:pt x="19360360" y="2755900"/>
                </a:lnTo>
                <a:lnTo>
                  <a:pt x="19407834" y="2730500"/>
                </a:lnTo>
                <a:lnTo>
                  <a:pt x="19550264" y="2692400"/>
                </a:lnTo>
                <a:lnTo>
                  <a:pt x="19597746" y="2667000"/>
                </a:lnTo>
                <a:lnTo>
                  <a:pt x="19787700" y="2616200"/>
                </a:lnTo>
                <a:lnTo>
                  <a:pt x="19835197" y="2590800"/>
                </a:lnTo>
                <a:lnTo>
                  <a:pt x="20072750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9403012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77" y="0"/>
                </a:lnTo>
                <a:lnTo>
                  <a:pt x="19989141" y="12700"/>
                </a:lnTo>
                <a:lnTo>
                  <a:pt x="19834781" y="12700"/>
                </a:lnTo>
                <a:lnTo>
                  <a:pt x="19783212" y="25400"/>
                </a:lnTo>
                <a:lnTo>
                  <a:pt x="19679904" y="25400"/>
                </a:lnTo>
                <a:lnTo>
                  <a:pt x="19628164" y="38100"/>
                </a:lnTo>
                <a:lnTo>
                  <a:pt x="19524517" y="38100"/>
                </a:lnTo>
                <a:lnTo>
                  <a:pt x="19472610" y="50800"/>
                </a:lnTo>
                <a:lnTo>
                  <a:pt x="19368630" y="50800"/>
                </a:lnTo>
                <a:lnTo>
                  <a:pt x="19316558" y="63500"/>
                </a:lnTo>
                <a:lnTo>
                  <a:pt x="19212251" y="63500"/>
                </a:lnTo>
                <a:lnTo>
                  <a:pt x="19160016" y="76200"/>
                </a:lnTo>
                <a:lnTo>
                  <a:pt x="19055387" y="76200"/>
                </a:lnTo>
                <a:lnTo>
                  <a:pt x="19002993" y="88900"/>
                </a:lnTo>
                <a:lnTo>
                  <a:pt x="18898048" y="88900"/>
                </a:lnTo>
                <a:lnTo>
                  <a:pt x="18845497" y="101600"/>
                </a:lnTo>
                <a:lnTo>
                  <a:pt x="18740241" y="101600"/>
                </a:lnTo>
                <a:lnTo>
                  <a:pt x="18687536" y="114300"/>
                </a:lnTo>
                <a:lnTo>
                  <a:pt x="18581975" y="114300"/>
                </a:lnTo>
                <a:lnTo>
                  <a:pt x="18529119" y="127000"/>
                </a:lnTo>
                <a:lnTo>
                  <a:pt x="18476214" y="127000"/>
                </a:lnTo>
                <a:lnTo>
                  <a:pt x="18423259" y="139700"/>
                </a:lnTo>
                <a:lnTo>
                  <a:pt x="18317201" y="139700"/>
                </a:lnTo>
                <a:lnTo>
                  <a:pt x="18264099" y="152400"/>
                </a:lnTo>
                <a:lnTo>
                  <a:pt x="18210950" y="152400"/>
                </a:lnTo>
                <a:lnTo>
                  <a:pt x="18157752" y="165100"/>
                </a:lnTo>
                <a:lnTo>
                  <a:pt x="18051213" y="165100"/>
                </a:lnTo>
                <a:lnTo>
                  <a:pt x="17997874" y="177800"/>
                </a:lnTo>
                <a:lnTo>
                  <a:pt x="17944487" y="177800"/>
                </a:lnTo>
                <a:lnTo>
                  <a:pt x="17891054" y="190500"/>
                </a:lnTo>
                <a:lnTo>
                  <a:pt x="17837575" y="190500"/>
                </a:lnTo>
                <a:lnTo>
                  <a:pt x="17784051" y="203200"/>
                </a:lnTo>
                <a:lnTo>
                  <a:pt x="17676865" y="203200"/>
                </a:lnTo>
                <a:lnTo>
                  <a:pt x="17623205" y="215900"/>
                </a:lnTo>
                <a:lnTo>
                  <a:pt x="17569500" y="215900"/>
                </a:lnTo>
                <a:lnTo>
                  <a:pt x="17515751" y="228600"/>
                </a:lnTo>
                <a:lnTo>
                  <a:pt x="17461959" y="228600"/>
                </a:lnTo>
                <a:lnTo>
                  <a:pt x="17408122" y="241300"/>
                </a:lnTo>
                <a:lnTo>
                  <a:pt x="17300320" y="241300"/>
                </a:lnTo>
                <a:lnTo>
                  <a:pt x="17246354" y="254000"/>
                </a:lnTo>
                <a:lnTo>
                  <a:pt x="17192346" y="254000"/>
                </a:lnTo>
                <a:lnTo>
                  <a:pt x="17138297" y="266700"/>
                </a:lnTo>
                <a:lnTo>
                  <a:pt x="17084205" y="266700"/>
                </a:lnTo>
                <a:lnTo>
                  <a:pt x="15774281" y="419100"/>
                </a:lnTo>
                <a:lnTo>
                  <a:pt x="15609074" y="431800"/>
                </a:lnTo>
                <a:lnTo>
                  <a:pt x="15277774" y="482600"/>
                </a:lnTo>
                <a:lnTo>
                  <a:pt x="15221489" y="482600"/>
                </a:lnTo>
                <a:lnTo>
                  <a:pt x="15165115" y="495300"/>
                </a:lnTo>
                <a:lnTo>
                  <a:pt x="15108652" y="495300"/>
                </a:lnTo>
                <a:lnTo>
                  <a:pt x="15052100" y="508000"/>
                </a:lnTo>
                <a:lnTo>
                  <a:pt x="14995460" y="508000"/>
                </a:lnTo>
                <a:lnTo>
                  <a:pt x="14938732" y="520700"/>
                </a:lnTo>
                <a:lnTo>
                  <a:pt x="14881916" y="520700"/>
                </a:lnTo>
                <a:lnTo>
                  <a:pt x="14825012" y="533400"/>
                </a:lnTo>
                <a:lnTo>
                  <a:pt x="14768020" y="533400"/>
                </a:lnTo>
                <a:lnTo>
                  <a:pt x="14710942" y="546100"/>
                </a:lnTo>
                <a:lnTo>
                  <a:pt x="14596523" y="546100"/>
                </a:lnTo>
                <a:lnTo>
                  <a:pt x="14539184" y="558800"/>
                </a:lnTo>
                <a:lnTo>
                  <a:pt x="14481759" y="558800"/>
                </a:lnTo>
                <a:lnTo>
                  <a:pt x="14424247" y="571500"/>
                </a:lnTo>
                <a:lnTo>
                  <a:pt x="14366649" y="571500"/>
                </a:lnTo>
                <a:lnTo>
                  <a:pt x="14308966" y="584200"/>
                </a:lnTo>
                <a:lnTo>
                  <a:pt x="14193343" y="584200"/>
                </a:lnTo>
                <a:lnTo>
                  <a:pt x="14135405" y="596900"/>
                </a:lnTo>
                <a:lnTo>
                  <a:pt x="14077381" y="596900"/>
                </a:lnTo>
                <a:lnTo>
                  <a:pt x="14019273" y="609600"/>
                </a:lnTo>
                <a:lnTo>
                  <a:pt x="13902803" y="609600"/>
                </a:lnTo>
                <a:lnTo>
                  <a:pt x="13844443" y="622300"/>
                </a:lnTo>
                <a:lnTo>
                  <a:pt x="13785999" y="622300"/>
                </a:lnTo>
                <a:lnTo>
                  <a:pt x="13727471" y="635000"/>
                </a:lnTo>
                <a:lnTo>
                  <a:pt x="13610167" y="635000"/>
                </a:lnTo>
                <a:lnTo>
                  <a:pt x="13551391" y="647700"/>
                </a:lnTo>
                <a:lnTo>
                  <a:pt x="13433591" y="647700"/>
                </a:lnTo>
                <a:lnTo>
                  <a:pt x="13374568" y="660400"/>
                </a:lnTo>
                <a:lnTo>
                  <a:pt x="13256276" y="660400"/>
                </a:lnTo>
                <a:lnTo>
                  <a:pt x="13197008" y="673100"/>
                </a:lnTo>
                <a:lnTo>
                  <a:pt x="13078229" y="673100"/>
                </a:lnTo>
                <a:lnTo>
                  <a:pt x="13018718" y="685800"/>
                </a:lnTo>
                <a:lnTo>
                  <a:pt x="12899456" y="685800"/>
                </a:lnTo>
                <a:lnTo>
                  <a:pt x="12839705" y="698500"/>
                </a:lnTo>
                <a:lnTo>
                  <a:pt x="12719963" y="698500"/>
                </a:lnTo>
                <a:lnTo>
                  <a:pt x="12659973" y="711200"/>
                </a:lnTo>
                <a:lnTo>
                  <a:pt x="12479530" y="711200"/>
                </a:lnTo>
                <a:lnTo>
                  <a:pt x="12419225" y="723900"/>
                </a:lnTo>
                <a:lnTo>
                  <a:pt x="12237842" y="723900"/>
                </a:lnTo>
                <a:lnTo>
                  <a:pt x="12177226" y="736600"/>
                </a:lnTo>
                <a:lnTo>
                  <a:pt x="11994915" y="736600"/>
                </a:lnTo>
                <a:lnTo>
                  <a:pt x="11933991" y="749300"/>
                </a:lnTo>
                <a:lnTo>
                  <a:pt x="11689534" y="749300"/>
                </a:lnTo>
                <a:lnTo>
                  <a:pt x="11628230" y="762000"/>
                </a:lnTo>
                <a:lnTo>
                  <a:pt x="11382267" y="762000"/>
                </a:lnTo>
                <a:lnTo>
                  <a:pt x="11320589" y="774700"/>
                </a:lnTo>
                <a:lnTo>
                  <a:pt x="11073142" y="774700"/>
                </a:lnTo>
                <a:lnTo>
                  <a:pt x="11011097" y="787400"/>
                </a:lnTo>
                <a:lnTo>
                  <a:pt x="10637301" y="787400"/>
                </a:lnTo>
                <a:lnTo>
                  <a:pt x="10574749" y="800100"/>
                </a:lnTo>
                <a:lnTo>
                  <a:pt x="10134906" y="800100"/>
                </a:lnTo>
                <a:lnTo>
                  <a:pt x="10071790" y="812800"/>
                </a:lnTo>
                <a:lnTo>
                  <a:pt x="9500648" y="812800"/>
                </a:lnTo>
                <a:lnTo>
                  <a:pt x="9436847" y="825500"/>
                </a:lnTo>
                <a:lnTo>
                  <a:pt x="723496" y="825500"/>
                </a:lnTo>
                <a:lnTo>
                  <a:pt x="672893" y="838200"/>
                </a:lnTo>
                <a:lnTo>
                  <a:pt x="571703" y="838200"/>
                </a:lnTo>
                <a:lnTo>
                  <a:pt x="521117" y="850900"/>
                </a:lnTo>
                <a:lnTo>
                  <a:pt x="419965" y="850900"/>
                </a:lnTo>
                <a:lnTo>
                  <a:pt x="369399" y="863600"/>
                </a:lnTo>
                <a:lnTo>
                  <a:pt x="268289" y="863600"/>
                </a:lnTo>
                <a:lnTo>
                  <a:pt x="217745" y="876300"/>
                </a:lnTo>
                <a:lnTo>
                  <a:pt x="116683" y="876300"/>
                </a:lnTo>
                <a:lnTo>
                  <a:pt x="66165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41" y="812800"/>
                </a:moveTo>
                <a:lnTo>
                  <a:pt x="875336" y="812800"/>
                </a:lnTo>
                <a:lnTo>
                  <a:pt x="824718" y="825500"/>
                </a:lnTo>
                <a:lnTo>
                  <a:pt x="5830529" y="825500"/>
                </a:lnTo>
                <a:lnTo>
                  <a:pt x="5696041" y="812800"/>
                </a:lnTo>
                <a:close/>
              </a:path>
              <a:path w="20102195" h="1879600">
                <a:moveTo>
                  <a:pt x="4748641" y="800100"/>
                </a:moveTo>
                <a:lnTo>
                  <a:pt x="1077851" y="800100"/>
                </a:lnTo>
                <a:lnTo>
                  <a:pt x="1027216" y="812800"/>
                </a:lnTo>
                <a:lnTo>
                  <a:pt x="4884611" y="812800"/>
                </a:lnTo>
                <a:lnTo>
                  <a:pt x="4748641" y="800100"/>
                </a:lnTo>
                <a:close/>
              </a:path>
              <a:path w="20102195" h="1879600">
                <a:moveTo>
                  <a:pt x="3928586" y="787400"/>
                </a:moveTo>
                <a:lnTo>
                  <a:pt x="1280418" y="787400"/>
                </a:lnTo>
                <a:lnTo>
                  <a:pt x="1229772" y="800100"/>
                </a:lnTo>
                <a:lnTo>
                  <a:pt x="4134268" y="800100"/>
                </a:lnTo>
                <a:lnTo>
                  <a:pt x="3928586" y="787400"/>
                </a:lnTo>
                <a:close/>
              </a:path>
              <a:path w="20102195" h="1879600">
                <a:moveTo>
                  <a:pt x="3239868" y="774700"/>
                </a:moveTo>
                <a:lnTo>
                  <a:pt x="1533673" y="774700"/>
                </a:lnTo>
                <a:lnTo>
                  <a:pt x="1483019" y="787400"/>
                </a:lnTo>
                <a:lnTo>
                  <a:pt x="3515921" y="787400"/>
                </a:lnTo>
                <a:lnTo>
                  <a:pt x="3239868" y="774700"/>
                </a:lnTo>
                <a:close/>
              </a:path>
              <a:path w="20102195" h="1879600">
                <a:moveTo>
                  <a:pt x="2546539" y="762000"/>
                </a:moveTo>
                <a:lnTo>
                  <a:pt x="1888256" y="762000"/>
                </a:lnTo>
                <a:lnTo>
                  <a:pt x="1837602" y="774700"/>
                </a:lnTo>
                <a:lnTo>
                  <a:pt x="2963077" y="774700"/>
                </a:lnTo>
                <a:lnTo>
                  <a:pt x="2546539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8882312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6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2" y="2273300"/>
                </a:lnTo>
                <a:lnTo>
                  <a:pt x="6076024" y="2260600"/>
                </a:lnTo>
                <a:lnTo>
                  <a:pt x="5718240" y="2260600"/>
                </a:lnTo>
                <a:lnTo>
                  <a:pt x="5646300" y="2247900"/>
                </a:lnTo>
                <a:lnTo>
                  <a:pt x="5429703" y="2247900"/>
                </a:lnTo>
                <a:lnTo>
                  <a:pt x="5357243" y="2235200"/>
                </a:lnTo>
                <a:lnTo>
                  <a:pt x="5215419" y="2235200"/>
                </a:lnTo>
                <a:lnTo>
                  <a:pt x="4978143" y="2222500"/>
                </a:lnTo>
                <a:lnTo>
                  <a:pt x="4211233" y="2171700"/>
                </a:lnTo>
                <a:lnTo>
                  <a:pt x="3920620" y="2159000"/>
                </a:lnTo>
                <a:lnTo>
                  <a:pt x="3725955" y="2146300"/>
                </a:lnTo>
                <a:lnTo>
                  <a:pt x="3579470" y="2146300"/>
                </a:lnTo>
                <a:lnTo>
                  <a:pt x="3285244" y="2120900"/>
                </a:lnTo>
                <a:lnTo>
                  <a:pt x="3088160" y="2120900"/>
                </a:lnTo>
                <a:lnTo>
                  <a:pt x="2989337" y="2108200"/>
                </a:lnTo>
                <a:lnTo>
                  <a:pt x="2890326" y="2108200"/>
                </a:lnTo>
                <a:lnTo>
                  <a:pt x="2791127" y="2095500"/>
                </a:lnTo>
                <a:lnTo>
                  <a:pt x="2691739" y="2095500"/>
                </a:lnTo>
                <a:lnTo>
                  <a:pt x="2592162" y="2082800"/>
                </a:lnTo>
                <a:lnTo>
                  <a:pt x="2492397" y="2082800"/>
                </a:lnTo>
                <a:lnTo>
                  <a:pt x="2392442" y="2070100"/>
                </a:lnTo>
                <a:lnTo>
                  <a:pt x="2292297" y="2070100"/>
                </a:lnTo>
                <a:lnTo>
                  <a:pt x="2191962" y="2057400"/>
                </a:lnTo>
                <a:lnTo>
                  <a:pt x="2091436" y="2057400"/>
                </a:lnTo>
                <a:lnTo>
                  <a:pt x="1990720" y="2044700"/>
                </a:lnTo>
                <a:lnTo>
                  <a:pt x="1889813" y="2044700"/>
                </a:lnTo>
                <a:lnTo>
                  <a:pt x="1839287" y="2032000"/>
                </a:lnTo>
                <a:lnTo>
                  <a:pt x="1687423" y="2032000"/>
                </a:lnTo>
                <a:lnTo>
                  <a:pt x="1636706" y="2019300"/>
                </a:lnTo>
                <a:lnTo>
                  <a:pt x="1484265" y="2019300"/>
                </a:lnTo>
                <a:lnTo>
                  <a:pt x="1433355" y="2006600"/>
                </a:lnTo>
                <a:lnTo>
                  <a:pt x="1331390" y="2006600"/>
                </a:lnTo>
                <a:lnTo>
                  <a:pt x="1280335" y="1993900"/>
                </a:lnTo>
                <a:lnTo>
                  <a:pt x="1178081" y="1993900"/>
                </a:lnTo>
                <a:lnTo>
                  <a:pt x="1126881" y="1981200"/>
                </a:lnTo>
                <a:lnTo>
                  <a:pt x="1024335" y="1981200"/>
                </a:lnTo>
                <a:lnTo>
                  <a:pt x="972990" y="1968500"/>
                </a:lnTo>
                <a:lnTo>
                  <a:pt x="818661" y="1968500"/>
                </a:lnTo>
                <a:lnTo>
                  <a:pt x="767121" y="1955800"/>
                </a:lnTo>
                <a:lnTo>
                  <a:pt x="663894" y="1955800"/>
                </a:lnTo>
                <a:lnTo>
                  <a:pt x="612207" y="1943100"/>
                </a:lnTo>
                <a:lnTo>
                  <a:pt x="508687" y="1943100"/>
                </a:lnTo>
                <a:lnTo>
                  <a:pt x="456853" y="1930400"/>
                </a:lnTo>
                <a:lnTo>
                  <a:pt x="404970" y="1930400"/>
                </a:lnTo>
                <a:lnTo>
                  <a:pt x="353039" y="1917700"/>
                </a:lnTo>
                <a:lnTo>
                  <a:pt x="249028" y="1917700"/>
                </a:lnTo>
                <a:lnTo>
                  <a:pt x="196949" y="1905000"/>
                </a:lnTo>
                <a:lnTo>
                  <a:pt x="92643" y="1905000"/>
                </a:lnTo>
                <a:lnTo>
                  <a:pt x="40416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75" y="0"/>
                </a:lnTo>
                <a:lnTo>
                  <a:pt x="19959558" y="25400"/>
                </a:lnTo>
                <a:lnTo>
                  <a:pt x="19904653" y="25400"/>
                </a:lnTo>
                <a:lnTo>
                  <a:pt x="19794852" y="50800"/>
                </a:lnTo>
                <a:lnTo>
                  <a:pt x="19739959" y="50800"/>
                </a:lnTo>
                <a:lnTo>
                  <a:pt x="19575316" y="88900"/>
                </a:lnTo>
                <a:lnTo>
                  <a:pt x="19520450" y="88900"/>
                </a:lnTo>
                <a:lnTo>
                  <a:pt x="19301083" y="139700"/>
                </a:lnTo>
                <a:lnTo>
                  <a:pt x="19246270" y="139700"/>
                </a:lnTo>
                <a:lnTo>
                  <a:pt x="19027153" y="190500"/>
                </a:lnTo>
                <a:lnTo>
                  <a:pt x="18972412" y="190500"/>
                </a:lnTo>
                <a:lnTo>
                  <a:pt x="18589744" y="279400"/>
                </a:lnTo>
                <a:lnTo>
                  <a:pt x="18535161" y="279400"/>
                </a:lnTo>
                <a:lnTo>
                  <a:pt x="18045061" y="393700"/>
                </a:lnTo>
                <a:lnTo>
                  <a:pt x="17460270" y="520700"/>
                </a:lnTo>
                <a:lnTo>
                  <a:pt x="17401716" y="546100"/>
                </a:lnTo>
                <a:lnTo>
                  <a:pt x="16873921" y="660400"/>
                </a:lnTo>
                <a:lnTo>
                  <a:pt x="16756410" y="698500"/>
                </a:lnTo>
                <a:lnTo>
                  <a:pt x="16462221" y="762000"/>
                </a:lnTo>
                <a:lnTo>
                  <a:pt x="16049250" y="863600"/>
                </a:lnTo>
                <a:lnTo>
                  <a:pt x="15753375" y="939800"/>
                </a:lnTo>
                <a:lnTo>
                  <a:pt x="15337735" y="1028700"/>
                </a:lnTo>
                <a:lnTo>
                  <a:pt x="15218652" y="1066800"/>
                </a:lnTo>
                <a:lnTo>
                  <a:pt x="14740720" y="1168400"/>
                </a:lnTo>
                <a:lnTo>
                  <a:pt x="14680788" y="1193800"/>
                </a:lnTo>
                <a:lnTo>
                  <a:pt x="14078936" y="1320800"/>
                </a:lnTo>
                <a:lnTo>
                  <a:pt x="14018483" y="1346200"/>
                </a:lnTo>
                <a:lnTo>
                  <a:pt x="12178462" y="1727200"/>
                </a:lnTo>
                <a:lnTo>
                  <a:pt x="12116145" y="1727200"/>
                </a:lnTo>
                <a:lnTo>
                  <a:pt x="11615043" y="1828800"/>
                </a:lnTo>
                <a:lnTo>
                  <a:pt x="11552075" y="1828800"/>
                </a:lnTo>
                <a:lnTo>
                  <a:pt x="11236092" y="1892300"/>
                </a:lnTo>
                <a:lnTo>
                  <a:pt x="11172663" y="1892300"/>
                </a:lnTo>
                <a:lnTo>
                  <a:pt x="10981897" y="1930400"/>
                </a:lnTo>
                <a:lnTo>
                  <a:pt x="10918148" y="1930400"/>
                </a:lnTo>
                <a:lnTo>
                  <a:pt x="10726408" y="1968500"/>
                </a:lnTo>
                <a:lnTo>
                  <a:pt x="10662329" y="1968500"/>
                </a:lnTo>
                <a:lnTo>
                  <a:pt x="10469585" y="2006600"/>
                </a:lnTo>
                <a:lnTo>
                  <a:pt x="10405167" y="2006600"/>
                </a:lnTo>
                <a:lnTo>
                  <a:pt x="10276070" y="2032000"/>
                </a:lnTo>
                <a:lnTo>
                  <a:pt x="10211390" y="2032000"/>
                </a:lnTo>
                <a:lnTo>
                  <a:pt x="10081766" y="2057400"/>
                </a:lnTo>
                <a:lnTo>
                  <a:pt x="10016820" y="2057400"/>
                </a:lnTo>
                <a:lnTo>
                  <a:pt x="9886657" y="2082800"/>
                </a:lnTo>
                <a:lnTo>
                  <a:pt x="9821439" y="2082800"/>
                </a:lnTo>
                <a:lnTo>
                  <a:pt x="9756129" y="2095500"/>
                </a:lnTo>
                <a:lnTo>
                  <a:pt x="9690726" y="2095500"/>
                </a:lnTo>
                <a:lnTo>
                  <a:pt x="9625231" y="2108200"/>
                </a:lnTo>
                <a:lnTo>
                  <a:pt x="9559641" y="2108200"/>
                </a:lnTo>
                <a:lnTo>
                  <a:pt x="9428179" y="2133600"/>
                </a:lnTo>
                <a:lnTo>
                  <a:pt x="9362305" y="2133600"/>
                </a:lnTo>
                <a:lnTo>
                  <a:pt x="9296335" y="2146300"/>
                </a:lnTo>
                <a:lnTo>
                  <a:pt x="9230268" y="2146300"/>
                </a:lnTo>
                <a:lnTo>
                  <a:pt x="9164104" y="2159000"/>
                </a:lnTo>
                <a:lnTo>
                  <a:pt x="9097841" y="2159000"/>
                </a:lnTo>
                <a:lnTo>
                  <a:pt x="9031480" y="2171700"/>
                </a:lnTo>
                <a:lnTo>
                  <a:pt x="8965020" y="2171700"/>
                </a:lnTo>
                <a:lnTo>
                  <a:pt x="8898460" y="2184400"/>
                </a:lnTo>
                <a:lnTo>
                  <a:pt x="8765038" y="2184400"/>
                </a:lnTo>
                <a:lnTo>
                  <a:pt x="8698175" y="2197100"/>
                </a:lnTo>
                <a:lnTo>
                  <a:pt x="8631210" y="2197100"/>
                </a:lnTo>
                <a:lnTo>
                  <a:pt x="8564141" y="2209800"/>
                </a:lnTo>
                <a:lnTo>
                  <a:pt x="8429694" y="2209800"/>
                </a:lnTo>
                <a:lnTo>
                  <a:pt x="8362313" y="2222500"/>
                </a:lnTo>
                <a:lnTo>
                  <a:pt x="8227236" y="2222500"/>
                </a:lnTo>
                <a:lnTo>
                  <a:pt x="8159538" y="2235200"/>
                </a:lnTo>
                <a:lnTo>
                  <a:pt x="8023819" y="2235200"/>
                </a:lnTo>
                <a:lnTo>
                  <a:pt x="7955797" y="2247900"/>
                </a:lnTo>
                <a:lnTo>
                  <a:pt x="7682615" y="2247900"/>
                </a:lnTo>
                <a:lnTo>
                  <a:pt x="7614043" y="2260600"/>
                </a:lnTo>
                <a:lnTo>
                  <a:pt x="7338627" y="2260600"/>
                </a:lnTo>
                <a:lnTo>
                  <a:pt x="7269488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717212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57" y="63500"/>
                </a:lnTo>
                <a:lnTo>
                  <a:pt x="9620683" y="76200"/>
                </a:lnTo>
                <a:lnTo>
                  <a:pt x="9089047" y="76200"/>
                </a:lnTo>
                <a:lnTo>
                  <a:pt x="8982582" y="88900"/>
                </a:lnTo>
                <a:lnTo>
                  <a:pt x="8662951" y="88900"/>
                </a:lnTo>
                <a:lnTo>
                  <a:pt x="8556336" y="101600"/>
                </a:lnTo>
                <a:lnTo>
                  <a:pt x="8236304" y="101600"/>
                </a:lnTo>
                <a:lnTo>
                  <a:pt x="8129573" y="114300"/>
                </a:lnTo>
                <a:lnTo>
                  <a:pt x="7809244" y="114300"/>
                </a:lnTo>
                <a:lnTo>
                  <a:pt x="7702431" y="127000"/>
                </a:lnTo>
                <a:lnTo>
                  <a:pt x="7381908" y="127000"/>
                </a:lnTo>
                <a:lnTo>
                  <a:pt x="7275047" y="139700"/>
                </a:lnTo>
                <a:lnTo>
                  <a:pt x="7061307" y="139700"/>
                </a:lnTo>
                <a:lnTo>
                  <a:pt x="6954433" y="152400"/>
                </a:lnTo>
                <a:lnTo>
                  <a:pt x="6740687" y="152400"/>
                </a:lnTo>
                <a:lnTo>
                  <a:pt x="6687252" y="165100"/>
                </a:lnTo>
                <a:lnTo>
                  <a:pt x="6473530" y="165100"/>
                </a:lnTo>
                <a:lnTo>
                  <a:pt x="6420105" y="177800"/>
                </a:lnTo>
                <a:lnTo>
                  <a:pt x="6154570" y="177800"/>
                </a:lnTo>
                <a:lnTo>
                  <a:pt x="6102696" y="190500"/>
                </a:lnTo>
                <a:lnTo>
                  <a:pt x="5947026" y="190500"/>
                </a:lnTo>
                <a:lnTo>
                  <a:pt x="5895123" y="203200"/>
                </a:lnTo>
                <a:lnTo>
                  <a:pt x="5687474" y="203200"/>
                </a:lnTo>
                <a:lnTo>
                  <a:pt x="5635559" y="215900"/>
                </a:lnTo>
                <a:lnTo>
                  <a:pt x="5479820" y="215900"/>
                </a:lnTo>
                <a:lnTo>
                  <a:pt x="5427914" y="228600"/>
                </a:lnTo>
                <a:lnTo>
                  <a:pt x="5324117" y="228600"/>
                </a:lnTo>
                <a:lnTo>
                  <a:pt x="5272230" y="241300"/>
                </a:lnTo>
                <a:lnTo>
                  <a:pt x="5116621" y="241300"/>
                </a:lnTo>
                <a:lnTo>
                  <a:pt x="5064773" y="254000"/>
                </a:lnTo>
                <a:lnTo>
                  <a:pt x="4961117" y="254000"/>
                </a:lnTo>
                <a:lnTo>
                  <a:pt x="4909311" y="266700"/>
                </a:lnTo>
                <a:lnTo>
                  <a:pt x="4805748" y="266700"/>
                </a:lnTo>
                <a:lnTo>
                  <a:pt x="4753993" y="279400"/>
                </a:lnTo>
                <a:lnTo>
                  <a:pt x="4650542" y="279400"/>
                </a:lnTo>
                <a:lnTo>
                  <a:pt x="4598848" y="292100"/>
                </a:lnTo>
                <a:lnTo>
                  <a:pt x="4495529" y="292100"/>
                </a:lnTo>
                <a:lnTo>
                  <a:pt x="4443906" y="304800"/>
                </a:lnTo>
                <a:lnTo>
                  <a:pt x="4392309" y="304800"/>
                </a:lnTo>
                <a:lnTo>
                  <a:pt x="4340739" y="317500"/>
                </a:lnTo>
                <a:lnTo>
                  <a:pt x="4237684" y="317500"/>
                </a:lnTo>
                <a:lnTo>
                  <a:pt x="4186201" y="330200"/>
                </a:lnTo>
                <a:lnTo>
                  <a:pt x="4134749" y="330200"/>
                </a:lnTo>
                <a:lnTo>
                  <a:pt x="4083330" y="342900"/>
                </a:lnTo>
                <a:lnTo>
                  <a:pt x="3980593" y="342900"/>
                </a:lnTo>
                <a:lnTo>
                  <a:pt x="3929278" y="355600"/>
                </a:lnTo>
                <a:lnTo>
                  <a:pt x="3877999" y="355600"/>
                </a:lnTo>
                <a:lnTo>
                  <a:pt x="3826758" y="368300"/>
                </a:lnTo>
                <a:lnTo>
                  <a:pt x="3775556" y="368300"/>
                </a:lnTo>
                <a:lnTo>
                  <a:pt x="3724394" y="381000"/>
                </a:lnTo>
                <a:lnTo>
                  <a:pt x="3673273" y="381000"/>
                </a:lnTo>
                <a:lnTo>
                  <a:pt x="3622194" y="393700"/>
                </a:lnTo>
                <a:lnTo>
                  <a:pt x="3571158" y="393700"/>
                </a:lnTo>
                <a:lnTo>
                  <a:pt x="3520167" y="406400"/>
                </a:lnTo>
                <a:lnTo>
                  <a:pt x="3469221" y="406400"/>
                </a:lnTo>
                <a:lnTo>
                  <a:pt x="3418322" y="419100"/>
                </a:lnTo>
                <a:lnTo>
                  <a:pt x="3367471" y="419100"/>
                </a:lnTo>
                <a:lnTo>
                  <a:pt x="3316668" y="431800"/>
                </a:lnTo>
                <a:lnTo>
                  <a:pt x="3265915" y="431800"/>
                </a:lnTo>
                <a:lnTo>
                  <a:pt x="3215213" y="444500"/>
                </a:lnTo>
                <a:lnTo>
                  <a:pt x="3164563" y="444500"/>
                </a:lnTo>
                <a:lnTo>
                  <a:pt x="3113966" y="457200"/>
                </a:lnTo>
                <a:lnTo>
                  <a:pt x="3063423" y="457200"/>
                </a:lnTo>
                <a:lnTo>
                  <a:pt x="2962505" y="482600"/>
                </a:lnTo>
                <a:lnTo>
                  <a:pt x="2912131" y="482600"/>
                </a:lnTo>
                <a:lnTo>
                  <a:pt x="2861816" y="495300"/>
                </a:lnTo>
                <a:lnTo>
                  <a:pt x="2811560" y="495300"/>
                </a:lnTo>
                <a:lnTo>
                  <a:pt x="2711233" y="520700"/>
                </a:lnTo>
                <a:lnTo>
                  <a:pt x="2661163" y="520700"/>
                </a:lnTo>
                <a:lnTo>
                  <a:pt x="2561216" y="546100"/>
                </a:lnTo>
                <a:lnTo>
                  <a:pt x="2511341" y="5461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262998" y="596900"/>
                </a:lnTo>
                <a:lnTo>
                  <a:pt x="2213544" y="596900"/>
                </a:lnTo>
                <a:lnTo>
                  <a:pt x="2114857" y="622300"/>
                </a:lnTo>
                <a:lnTo>
                  <a:pt x="2065627" y="622300"/>
                </a:lnTo>
                <a:lnTo>
                  <a:pt x="1918404" y="660400"/>
                </a:lnTo>
                <a:lnTo>
                  <a:pt x="1869489" y="660400"/>
                </a:lnTo>
                <a:lnTo>
                  <a:pt x="1723236" y="698500"/>
                </a:lnTo>
                <a:lnTo>
                  <a:pt x="1674654" y="698500"/>
                </a:lnTo>
                <a:lnTo>
                  <a:pt x="1481192" y="749300"/>
                </a:lnTo>
                <a:lnTo>
                  <a:pt x="1433049" y="749300"/>
                </a:lnTo>
                <a:lnTo>
                  <a:pt x="1098667" y="838200"/>
                </a:lnTo>
                <a:lnTo>
                  <a:pt x="1051285" y="838200"/>
                </a:lnTo>
                <a:lnTo>
                  <a:pt x="444816" y="1003300"/>
                </a:lnTo>
                <a:lnTo>
                  <a:pt x="297421" y="1041400"/>
                </a:lnTo>
                <a:lnTo>
                  <a:pt x="248459" y="1066800"/>
                </a:lnTo>
                <a:lnTo>
                  <a:pt x="53448" y="1117600"/>
                </a:lnTo>
                <a:lnTo>
                  <a:pt x="4904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88" y="2463800"/>
                </a:lnTo>
                <a:lnTo>
                  <a:pt x="236720" y="2540000"/>
                </a:lnTo>
                <a:lnTo>
                  <a:pt x="330378" y="2565400"/>
                </a:lnTo>
                <a:lnTo>
                  <a:pt x="20019244" y="2565400"/>
                </a:lnTo>
                <a:lnTo>
                  <a:pt x="20066847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8" y="50800"/>
                </a:moveTo>
                <a:lnTo>
                  <a:pt x="10362655" y="50800"/>
                </a:lnTo>
                <a:lnTo>
                  <a:pt x="10256848" y="63500"/>
                </a:lnTo>
                <a:lnTo>
                  <a:pt x="19995559" y="63500"/>
                </a:lnTo>
                <a:lnTo>
                  <a:pt x="19943018" y="50800"/>
                </a:lnTo>
                <a:close/>
              </a:path>
              <a:path w="20102195" h="2565400">
                <a:moveTo>
                  <a:pt x="19679116" y="38100"/>
                </a:moveTo>
                <a:lnTo>
                  <a:pt x="11206452" y="38100"/>
                </a:lnTo>
                <a:lnTo>
                  <a:pt x="11048626" y="50800"/>
                </a:lnTo>
                <a:lnTo>
                  <a:pt x="19732054" y="50800"/>
                </a:lnTo>
                <a:lnTo>
                  <a:pt x="19679116" y="38100"/>
                </a:lnTo>
                <a:close/>
              </a:path>
              <a:path w="20102195" h="2565400">
                <a:moveTo>
                  <a:pt x="19306392" y="25400"/>
                </a:moveTo>
                <a:lnTo>
                  <a:pt x="12409490" y="25400"/>
                </a:lnTo>
                <a:lnTo>
                  <a:pt x="12201225" y="38100"/>
                </a:lnTo>
                <a:lnTo>
                  <a:pt x="19359866" y="38100"/>
                </a:lnTo>
                <a:lnTo>
                  <a:pt x="19306392" y="25400"/>
                </a:lnTo>
                <a:close/>
              </a:path>
              <a:path w="20102195" h="2565400">
                <a:moveTo>
                  <a:pt x="18930030" y="12700"/>
                </a:moveTo>
                <a:lnTo>
                  <a:pt x="15370884" y="12700"/>
                </a:lnTo>
                <a:lnTo>
                  <a:pt x="13546569" y="25400"/>
                </a:lnTo>
                <a:lnTo>
                  <a:pt x="18984012" y="25400"/>
                </a:lnTo>
                <a:lnTo>
                  <a:pt x="18930030" y="12700"/>
                </a:lnTo>
                <a:close/>
              </a:path>
              <a:path w="20102195" h="2565400">
                <a:moveTo>
                  <a:pt x="18331685" y="0"/>
                </a:moveTo>
                <a:lnTo>
                  <a:pt x="16016548" y="0"/>
                </a:lnTo>
                <a:lnTo>
                  <a:pt x="15719495" y="12700"/>
                </a:lnTo>
                <a:lnTo>
                  <a:pt x="18386414" y="12700"/>
                </a:lnTo>
                <a:lnTo>
                  <a:pt x="18331685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3" y="7621411"/>
            <a:ext cx="20101591" cy="366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2215" y="2010495"/>
            <a:ext cx="373242" cy="109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17" y="2176526"/>
            <a:ext cx="313980" cy="109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671" y="2196661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95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8826" y="2241675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44" y="44449"/>
                </a:lnTo>
                <a:lnTo>
                  <a:pt x="19944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8826" y="2222625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12" y="19049"/>
                </a:lnTo>
                <a:lnTo>
                  <a:pt x="7341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8826" y="2176905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44" y="45720"/>
                </a:lnTo>
                <a:lnTo>
                  <a:pt x="19944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2472" y="2241796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66" y="0"/>
                </a:moveTo>
                <a:lnTo>
                  <a:pt x="0" y="0"/>
                </a:lnTo>
                <a:lnTo>
                  <a:pt x="0" y="44160"/>
                </a:lnTo>
                <a:lnTo>
                  <a:pt x="19766" y="44160"/>
                </a:lnTo>
                <a:lnTo>
                  <a:pt x="1976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2472" y="2176905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66" y="0"/>
                </a:moveTo>
                <a:lnTo>
                  <a:pt x="0" y="0"/>
                </a:lnTo>
                <a:lnTo>
                  <a:pt x="0" y="45134"/>
                </a:lnTo>
                <a:lnTo>
                  <a:pt x="19766" y="45134"/>
                </a:lnTo>
                <a:lnTo>
                  <a:pt x="1976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2223" y="2339436"/>
            <a:ext cx="325358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3451" y="2362681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95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0631" y="2342727"/>
            <a:ext cx="134238" cy="109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612" y="1017194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77" y="93011"/>
                </a:moveTo>
                <a:lnTo>
                  <a:pt x="362356" y="93011"/>
                </a:lnTo>
                <a:lnTo>
                  <a:pt x="385512" y="95317"/>
                </a:lnTo>
                <a:lnTo>
                  <a:pt x="395608" y="107334"/>
                </a:lnTo>
                <a:lnTo>
                  <a:pt x="381369" y="144553"/>
                </a:lnTo>
                <a:lnTo>
                  <a:pt x="346456" y="181139"/>
                </a:lnTo>
                <a:lnTo>
                  <a:pt x="310410" y="215562"/>
                </a:lnTo>
                <a:lnTo>
                  <a:pt x="272908" y="247780"/>
                </a:lnTo>
                <a:lnTo>
                  <a:pt x="233625" y="277753"/>
                </a:lnTo>
                <a:lnTo>
                  <a:pt x="192238" y="305439"/>
                </a:lnTo>
                <a:lnTo>
                  <a:pt x="148421" y="330796"/>
                </a:lnTo>
                <a:lnTo>
                  <a:pt x="113169" y="349125"/>
                </a:lnTo>
                <a:lnTo>
                  <a:pt x="77343" y="366330"/>
                </a:lnTo>
                <a:lnTo>
                  <a:pt x="40207" y="381753"/>
                </a:lnTo>
                <a:lnTo>
                  <a:pt x="22333" y="391298"/>
                </a:lnTo>
                <a:lnTo>
                  <a:pt x="7249" y="403937"/>
                </a:lnTo>
                <a:lnTo>
                  <a:pt x="0" y="418074"/>
                </a:lnTo>
                <a:lnTo>
                  <a:pt x="4335" y="428339"/>
                </a:lnTo>
                <a:lnTo>
                  <a:pt x="16391" y="434563"/>
                </a:lnTo>
                <a:lnTo>
                  <a:pt x="32303" y="436581"/>
                </a:lnTo>
                <a:lnTo>
                  <a:pt x="77352" y="431849"/>
                </a:lnTo>
                <a:lnTo>
                  <a:pt x="121532" y="420162"/>
                </a:lnTo>
                <a:lnTo>
                  <a:pt x="164641" y="404223"/>
                </a:lnTo>
                <a:lnTo>
                  <a:pt x="206475" y="386735"/>
                </a:lnTo>
                <a:lnTo>
                  <a:pt x="246707" y="369104"/>
                </a:lnTo>
                <a:lnTo>
                  <a:pt x="286303" y="350151"/>
                </a:lnTo>
                <a:lnTo>
                  <a:pt x="325047" y="329550"/>
                </a:lnTo>
                <a:lnTo>
                  <a:pt x="362723" y="306978"/>
                </a:lnTo>
                <a:lnTo>
                  <a:pt x="399780" y="282205"/>
                </a:lnTo>
                <a:lnTo>
                  <a:pt x="435457" y="255140"/>
                </a:lnTo>
                <a:lnTo>
                  <a:pt x="468500" y="225104"/>
                </a:lnTo>
                <a:lnTo>
                  <a:pt x="497655" y="191415"/>
                </a:lnTo>
                <a:lnTo>
                  <a:pt x="521231" y="152445"/>
                </a:lnTo>
                <a:lnTo>
                  <a:pt x="537972" y="105008"/>
                </a:lnTo>
                <a:lnTo>
                  <a:pt x="538077" y="93011"/>
                </a:lnTo>
                <a:close/>
              </a:path>
              <a:path w="538480" h="436880">
                <a:moveTo>
                  <a:pt x="448584" y="0"/>
                </a:moveTo>
                <a:lnTo>
                  <a:pt x="405365" y="7066"/>
                </a:lnTo>
                <a:lnTo>
                  <a:pt x="353976" y="27400"/>
                </a:lnTo>
                <a:lnTo>
                  <a:pt x="308540" y="55759"/>
                </a:lnTo>
                <a:lnTo>
                  <a:pt x="267727" y="90349"/>
                </a:lnTo>
                <a:lnTo>
                  <a:pt x="230208" y="129374"/>
                </a:lnTo>
                <a:lnTo>
                  <a:pt x="194655" y="171041"/>
                </a:lnTo>
                <a:lnTo>
                  <a:pt x="177611" y="200569"/>
                </a:lnTo>
                <a:lnTo>
                  <a:pt x="180406" y="209412"/>
                </a:lnTo>
                <a:lnTo>
                  <a:pt x="203447" y="208371"/>
                </a:lnTo>
                <a:lnTo>
                  <a:pt x="235436" y="187298"/>
                </a:lnTo>
                <a:lnTo>
                  <a:pt x="266181" y="160794"/>
                </a:lnTo>
                <a:lnTo>
                  <a:pt x="285489" y="143464"/>
                </a:lnTo>
                <a:lnTo>
                  <a:pt x="321092" y="112996"/>
                </a:lnTo>
                <a:lnTo>
                  <a:pt x="340627" y="100045"/>
                </a:lnTo>
                <a:lnTo>
                  <a:pt x="362356" y="93011"/>
                </a:lnTo>
                <a:lnTo>
                  <a:pt x="538077" y="93011"/>
                </a:lnTo>
                <a:lnTo>
                  <a:pt x="538385" y="57930"/>
                </a:lnTo>
                <a:lnTo>
                  <a:pt x="512982" y="20038"/>
                </a:lnTo>
                <a:lnTo>
                  <a:pt x="498979" y="11904"/>
                </a:lnTo>
                <a:lnTo>
                  <a:pt x="482200" y="5410"/>
                </a:lnTo>
                <a:lnTo>
                  <a:pt x="464713" y="1220"/>
                </a:lnTo>
                <a:lnTo>
                  <a:pt x="448584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652" y="1357216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97" y="93367"/>
                </a:moveTo>
                <a:lnTo>
                  <a:pt x="2334" y="93556"/>
                </a:lnTo>
                <a:lnTo>
                  <a:pt x="0" y="99555"/>
                </a:lnTo>
                <a:lnTo>
                  <a:pt x="197" y="110704"/>
                </a:lnTo>
                <a:lnTo>
                  <a:pt x="35452" y="146146"/>
                </a:lnTo>
                <a:lnTo>
                  <a:pt x="69329" y="166256"/>
                </a:lnTo>
                <a:lnTo>
                  <a:pt x="133474" y="190038"/>
                </a:lnTo>
                <a:lnTo>
                  <a:pt x="200638" y="203015"/>
                </a:lnTo>
                <a:lnTo>
                  <a:pt x="251142" y="208280"/>
                </a:lnTo>
                <a:lnTo>
                  <a:pt x="268083" y="208815"/>
                </a:lnTo>
                <a:lnTo>
                  <a:pt x="274742" y="208794"/>
                </a:lnTo>
                <a:lnTo>
                  <a:pt x="322777" y="205679"/>
                </a:lnTo>
                <a:lnTo>
                  <a:pt x="370115" y="199984"/>
                </a:lnTo>
                <a:lnTo>
                  <a:pt x="434862" y="190030"/>
                </a:lnTo>
                <a:lnTo>
                  <a:pt x="497679" y="176118"/>
                </a:lnTo>
                <a:lnTo>
                  <a:pt x="558027" y="157273"/>
                </a:lnTo>
                <a:lnTo>
                  <a:pt x="604096" y="138994"/>
                </a:lnTo>
                <a:lnTo>
                  <a:pt x="605468" y="138363"/>
                </a:lnTo>
                <a:lnTo>
                  <a:pt x="238906" y="138363"/>
                </a:lnTo>
                <a:lnTo>
                  <a:pt x="198191" y="138135"/>
                </a:lnTo>
                <a:lnTo>
                  <a:pt x="157640" y="135266"/>
                </a:lnTo>
                <a:lnTo>
                  <a:pt x="111626" y="127938"/>
                </a:lnTo>
                <a:lnTo>
                  <a:pt x="63003" y="114576"/>
                </a:lnTo>
                <a:lnTo>
                  <a:pt x="16217" y="95796"/>
                </a:lnTo>
                <a:lnTo>
                  <a:pt x="11097" y="9336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6" y="464"/>
                </a:lnTo>
                <a:lnTo>
                  <a:pt x="735332" y="4884"/>
                </a:lnTo>
                <a:lnTo>
                  <a:pt x="713983" y="16709"/>
                </a:lnTo>
                <a:lnTo>
                  <a:pt x="672428" y="36479"/>
                </a:lnTo>
                <a:lnTo>
                  <a:pt x="630506" y="55160"/>
                </a:lnTo>
                <a:lnTo>
                  <a:pt x="587952" y="72304"/>
                </a:lnTo>
                <a:lnTo>
                  <a:pt x="544501" y="87462"/>
                </a:lnTo>
                <a:lnTo>
                  <a:pt x="489552" y="103194"/>
                </a:lnTo>
                <a:lnTo>
                  <a:pt x="433785" y="115730"/>
                </a:lnTo>
                <a:lnTo>
                  <a:pt x="377120" y="125524"/>
                </a:lnTo>
                <a:lnTo>
                  <a:pt x="320086" y="132837"/>
                </a:lnTo>
                <a:lnTo>
                  <a:pt x="279600" y="136435"/>
                </a:lnTo>
                <a:lnTo>
                  <a:pt x="238906" y="138363"/>
                </a:lnTo>
                <a:lnTo>
                  <a:pt x="605468" y="138363"/>
                </a:lnTo>
                <a:lnTo>
                  <a:pt x="652254" y="115092"/>
                </a:lnTo>
                <a:lnTo>
                  <a:pt x="702500" y="83593"/>
                </a:lnTo>
                <a:lnTo>
                  <a:pt x="750092" y="48191"/>
                </a:lnTo>
                <a:lnTo>
                  <a:pt x="772536" y="15729"/>
                </a:lnTo>
                <a:lnTo>
                  <a:pt x="769933" y="8681"/>
                </a:lnTo>
                <a:lnTo>
                  <a:pt x="765024" y="3074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3407" y="1299222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18"/>
                </a:lnTo>
                <a:lnTo>
                  <a:pt x="664297" y="8361"/>
                </a:lnTo>
                <a:lnTo>
                  <a:pt x="657621" y="17044"/>
                </a:lnTo>
                <a:lnTo>
                  <a:pt x="651638" y="26415"/>
                </a:lnTo>
                <a:lnTo>
                  <a:pt x="645721" y="35126"/>
                </a:lnTo>
                <a:lnTo>
                  <a:pt x="620010" y="65814"/>
                </a:lnTo>
                <a:lnTo>
                  <a:pt x="591928" y="94256"/>
                </a:lnTo>
                <a:lnTo>
                  <a:pt x="561718" y="120448"/>
                </a:lnTo>
                <a:lnTo>
                  <a:pt x="529624" y="144387"/>
                </a:lnTo>
                <a:lnTo>
                  <a:pt x="495590" y="166417"/>
                </a:lnTo>
                <a:lnTo>
                  <a:pt x="460424" y="186480"/>
                </a:lnTo>
                <a:lnTo>
                  <a:pt x="424322" y="204839"/>
                </a:lnTo>
                <a:lnTo>
                  <a:pt x="387479" y="221757"/>
                </a:lnTo>
                <a:lnTo>
                  <a:pt x="349337" y="237647"/>
                </a:lnTo>
                <a:lnTo>
                  <a:pt x="310620" y="252130"/>
                </a:lnTo>
                <a:lnTo>
                  <a:pt x="271414" y="265226"/>
                </a:lnTo>
                <a:lnTo>
                  <a:pt x="231806" y="276952"/>
                </a:lnTo>
                <a:lnTo>
                  <a:pt x="185774" y="288614"/>
                </a:lnTo>
                <a:lnTo>
                  <a:pt x="139287" y="298321"/>
                </a:lnTo>
                <a:lnTo>
                  <a:pt x="84062" y="307445"/>
                </a:lnTo>
                <a:lnTo>
                  <a:pt x="28508" y="314371"/>
                </a:lnTo>
                <a:lnTo>
                  <a:pt x="20165" y="316158"/>
                </a:lnTo>
                <a:lnTo>
                  <a:pt x="10889" y="319986"/>
                </a:lnTo>
                <a:lnTo>
                  <a:pt x="3295" y="325791"/>
                </a:lnTo>
                <a:lnTo>
                  <a:pt x="0" y="333509"/>
                </a:lnTo>
                <a:lnTo>
                  <a:pt x="8417" y="348744"/>
                </a:lnTo>
                <a:lnTo>
                  <a:pt x="52422" y="361524"/>
                </a:lnTo>
                <a:lnTo>
                  <a:pt x="96969" y="363651"/>
                </a:lnTo>
                <a:lnTo>
                  <a:pt x="137824" y="362075"/>
                </a:lnTo>
                <a:lnTo>
                  <a:pt x="178773" y="357730"/>
                </a:lnTo>
                <a:lnTo>
                  <a:pt x="219321" y="351148"/>
                </a:lnTo>
                <a:lnTo>
                  <a:pt x="258975" y="342858"/>
                </a:lnTo>
                <a:lnTo>
                  <a:pt x="309954" y="329469"/>
                </a:lnTo>
                <a:lnTo>
                  <a:pt x="359987" y="312902"/>
                </a:lnTo>
                <a:lnTo>
                  <a:pt x="408867" y="293198"/>
                </a:lnTo>
                <a:lnTo>
                  <a:pt x="456389" y="270398"/>
                </a:lnTo>
                <a:lnTo>
                  <a:pt x="495972" y="248369"/>
                </a:lnTo>
                <a:lnTo>
                  <a:pt x="544870" y="217017"/>
                </a:lnTo>
                <a:lnTo>
                  <a:pt x="579429" y="191128"/>
                </a:lnTo>
                <a:lnTo>
                  <a:pt x="611477" y="162349"/>
                </a:lnTo>
                <a:lnTo>
                  <a:pt x="639931" y="130158"/>
                </a:lnTo>
                <a:lnTo>
                  <a:pt x="661109" y="98382"/>
                </a:lnTo>
                <a:lnTo>
                  <a:pt x="681801" y="55290"/>
                </a:lnTo>
                <a:lnTo>
                  <a:pt x="688950" y="21222"/>
                </a:lnTo>
                <a:lnTo>
                  <a:pt x="688270" y="12770"/>
                </a:lnTo>
                <a:lnTo>
                  <a:pt x="685718" y="4690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2905" y="1532699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5" y="0"/>
                </a:moveTo>
                <a:lnTo>
                  <a:pt x="451978" y="1572"/>
                </a:lnTo>
                <a:lnTo>
                  <a:pt x="446198" y="6653"/>
                </a:lnTo>
                <a:lnTo>
                  <a:pt x="441304" y="13029"/>
                </a:lnTo>
                <a:lnTo>
                  <a:pt x="437793" y="18489"/>
                </a:lnTo>
                <a:lnTo>
                  <a:pt x="414939" y="50790"/>
                </a:lnTo>
                <a:lnTo>
                  <a:pt x="388728" y="80335"/>
                </a:lnTo>
                <a:lnTo>
                  <a:pt x="359692" y="107167"/>
                </a:lnTo>
                <a:lnTo>
                  <a:pt x="328365" y="131330"/>
                </a:lnTo>
                <a:lnTo>
                  <a:pt x="289805" y="156206"/>
                </a:lnTo>
                <a:lnTo>
                  <a:pt x="246295" y="178640"/>
                </a:lnTo>
                <a:lnTo>
                  <a:pt x="201183" y="196686"/>
                </a:lnTo>
                <a:lnTo>
                  <a:pt x="154802" y="211419"/>
                </a:lnTo>
                <a:lnTo>
                  <a:pt x="107488" y="223912"/>
                </a:lnTo>
                <a:lnTo>
                  <a:pt x="52313" y="237544"/>
                </a:lnTo>
                <a:lnTo>
                  <a:pt x="38720" y="240549"/>
                </a:lnTo>
                <a:lnTo>
                  <a:pt x="24116" y="244307"/>
                </a:lnTo>
                <a:lnTo>
                  <a:pt x="10898" y="250444"/>
                </a:lnTo>
                <a:lnTo>
                  <a:pt x="1462" y="260587"/>
                </a:lnTo>
                <a:lnTo>
                  <a:pt x="0" y="271598"/>
                </a:lnTo>
                <a:lnTo>
                  <a:pt x="5848" y="280763"/>
                </a:lnTo>
                <a:lnTo>
                  <a:pt x="43536" y="293326"/>
                </a:lnTo>
                <a:lnTo>
                  <a:pt x="60804" y="293996"/>
                </a:lnTo>
                <a:lnTo>
                  <a:pt x="98752" y="290496"/>
                </a:lnTo>
                <a:lnTo>
                  <a:pt x="136163" y="281592"/>
                </a:lnTo>
                <a:lnTo>
                  <a:pt x="172661" y="269040"/>
                </a:lnTo>
                <a:lnTo>
                  <a:pt x="237156" y="241363"/>
                </a:lnTo>
                <a:lnTo>
                  <a:pt x="293775" y="210745"/>
                </a:lnTo>
                <a:lnTo>
                  <a:pt x="340074" y="178021"/>
                </a:lnTo>
                <a:lnTo>
                  <a:pt x="377105" y="145683"/>
                </a:lnTo>
                <a:lnTo>
                  <a:pt x="406476" y="114835"/>
                </a:lnTo>
                <a:lnTo>
                  <a:pt x="440337" y="72742"/>
                </a:lnTo>
                <a:lnTo>
                  <a:pt x="462530" y="32098"/>
                </a:lnTo>
                <a:lnTo>
                  <a:pt x="465610" y="11160"/>
                </a:lnTo>
                <a:lnTo>
                  <a:pt x="465223" y="1067"/>
                </a:lnTo>
                <a:lnTo>
                  <a:pt x="4581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9261" y="1627507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45"/>
                </a:moveTo>
                <a:lnTo>
                  <a:pt x="5991" y="11371"/>
                </a:lnTo>
                <a:lnTo>
                  <a:pt x="0" y="20237"/>
                </a:lnTo>
                <a:lnTo>
                  <a:pt x="2769" y="34298"/>
                </a:lnTo>
                <a:lnTo>
                  <a:pt x="38831" y="57844"/>
                </a:lnTo>
                <a:lnTo>
                  <a:pt x="77647" y="72106"/>
                </a:lnTo>
                <a:lnTo>
                  <a:pt x="117176" y="84126"/>
                </a:lnTo>
                <a:lnTo>
                  <a:pt x="157352" y="93696"/>
                </a:lnTo>
                <a:lnTo>
                  <a:pt x="198105" y="100602"/>
                </a:lnTo>
                <a:lnTo>
                  <a:pt x="239249" y="104999"/>
                </a:lnTo>
                <a:lnTo>
                  <a:pt x="280637" y="106915"/>
                </a:lnTo>
                <a:lnTo>
                  <a:pt x="301125" y="106777"/>
                </a:lnTo>
                <a:lnTo>
                  <a:pt x="341973" y="104032"/>
                </a:lnTo>
                <a:lnTo>
                  <a:pt x="388493" y="96399"/>
                </a:lnTo>
                <a:lnTo>
                  <a:pt x="439893" y="82908"/>
                </a:lnTo>
                <a:lnTo>
                  <a:pt x="481669" y="69049"/>
                </a:lnTo>
                <a:lnTo>
                  <a:pt x="499628" y="62266"/>
                </a:lnTo>
                <a:lnTo>
                  <a:pt x="211333" y="62266"/>
                </a:lnTo>
                <a:lnTo>
                  <a:pt x="161590" y="58627"/>
                </a:lnTo>
                <a:lnTo>
                  <a:pt x="113772" y="48369"/>
                </a:lnTo>
                <a:lnTo>
                  <a:pt x="95021" y="41598"/>
                </a:lnTo>
                <a:lnTo>
                  <a:pt x="76940" y="33590"/>
                </a:lnTo>
                <a:lnTo>
                  <a:pt x="58959" y="25185"/>
                </a:lnTo>
                <a:lnTo>
                  <a:pt x="40737" y="17327"/>
                </a:lnTo>
                <a:lnTo>
                  <a:pt x="30599" y="13537"/>
                </a:lnTo>
                <a:lnTo>
                  <a:pt x="17604" y="10345"/>
                </a:lnTo>
                <a:close/>
              </a:path>
              <a:path w="547369" h="107314">
                <a:moveTo>
                  <a:pt x="520746" y="0"/>
                </a:moveTo>
                <a:lnTo>
                  <a:pt x="500300" y="2535"/>
                </a:lnTo>
                <a:lnTo>
                  <a:pt x="480282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0" y="41361"/>
                </a:lnTo>
                <a:lnTo>
                  <a:pt x="334413" y="51690"/>
                </a:lnTo>
                <a:lnTo>
                  <a:pt x="261375" y="60776"/>
                </a:lnTo>
                <a:lnTo>
                  <a:pt x="211333" y="62266"/>
                </a:lnTo>
                <a:lnTo>
                  <a:pt x="499628" y="62266"/>
                </a:lnTo>
                <a:lnTo>
                  <a:pt x="534969" y="41598"/>
                </a:lnTo>
                <a:lnTo>
                  <a:pt x="547213" y="19829"/>
                </a:lnTo>
                <a:lnTo>
                  <a:pt x="545511" y="10535"/>
                </a:lnTo>
                <a:lnTo>
                  <a:pt x="539236" y="4323"/>
                </a:lnTo>
                <a:lnTo>
                  <a:pt x="530333" y="907"/>
                </a:lnTo>
                <a:lnTo>
                  <a:pt x="52074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6122" y="1819930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8"/>
                </a:moveTo>
                <a:lnTo>
                  <a:pt x="0" y="12894"/>
                </a:lnTo>
                <a:lnTo>
                  <a:pt x="5076" y="21174"/>
                </a:lnTo>
                <a:lnTo>
                  <a:pt x="83231" y="45294"/>
                </a:lnTo>
                <a:lnTo>
                  <a:pt x="123936" y="51951"/>
                </a:lnTo>
                <a:lnTo>
                  <a:pt x="165068" y="54721"/>
                </a:lnTo>
                <a:lnTo>
                  <a:pt x="206303" y="53338"/>
                </a:lnTo>
                <a:lnTo>
                  <a:pt x="228354" y="50952"/>
                </a:lnTo>
                <a:lnTo>
                  <a:pt x="256012" y="44562"/>
                </a:lnTo>
                <a:lnTo>
                  <a:pt x="275088" y="31572"/>
                </a:lnTo>
                <a:lnTo>
                  <a:pt x="273345" y="21113"/>
                </a:lnTo>
                <a:lnTo>
                  <a:pt x="123195" y="21113"/>
                </a:lnTo>
                <a:lnTo>
                  <a:pt x="78785" y="17602"/>
                </a:lnTo>
                <a:lnTo>
                  <a:pt x="34874" y="10130"/>
                </a:lnTo>
                <a:lnTo>
                  <a:pt x="27339" y="8343"/>
                </a:lnTo>
                <a:lnTo>
                  <a:pt x="16585" y="6408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4"/>
                </a:lnTo>
                <a:lnTo>
                  <a:pt x="211014" y="9104"/>
                </a:lnTo>
                <a:lnTo>
                  <a:pt x="167479" y="18875"/>
                </a:lnTo>
                <a:lnTo>
                  <a:pt x="123195" y="21113"/>
                </a:lnTo>
                <a:lnTo>
                  <a:pt x="273345" y="21113"/>
                </a:lnTo>
                <a:lnTo>
                  <a:pt x="271392" y="9387"/>
                </a:lnTo>
                <a:lnTo>
                  <a:pt x="258626" y="528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5530" y="1811273"/>
            <a:ext cx="247995" cy="1382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8260" y="1179653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1" y="0"/>
                </a:moveTo>
                <a:lnTo>
                  <a:pt x="149050" y="2722"/>
                </a:lnTo>
                <a:lnTo>
                  <a:pt x="99891" y="13749"/>
                </a:lnTo>
                <a:lnTo>
                  <a:pt x="55641" y="35429"/>
                </a:lnTo>
                <a:lnTo>
                  <a:pt x="18845" y="70112"/>
                </a:lnTo>
                <a:lnTo>
                  <a:pt x="1157" y="109028"/>
                </a:lnTo>
                <a:lnTo>
                  <a:pt x="0" y="122596"/>
                </a:lnTo>
                <a:lnTo>
                  <a:pt x="15323" y="161599"/>
                </a:lnTo>
                <a:lnTo>
                  <a:pt x="49939" y="189981"/>
                </a:lnTo>
                <a:lnTo>
                  <a:pt x="92965" y="209173"/>
                </a:lnTo>
                <a:lnTo>
                  <a:pt x="133518" y="220602"/>
                </a:lnTo>
                <a:lnTo>
                  <a:pt x="194544" y="228965"/>
                </a:lnTo>
                <a:lnTo>
                  <a:pt x="225396" y="229568"/>
                </a:lnTo>
                <a:lnTo>
                  <a:pt x="256127" y="228014"/>
                </a:lnTo>
                <a:lnTo>
                  <a:pt x="310708" y="221230"/>
                </a:lnTo>
                <a:lnTo>
                  <a:pt x="364676" y="210614"/>
                </a:lnTo>
                <a:lnTo>
                  <a:pt x="411098" y="197885"/>
                </a:lnTo>
                <a:lnTo>
                  <a:pt x="456934" y="181899"/>
                </a:lnTo>
                <a:lnTo>
                  <a:pt x="501960" y="163616"/>
                </a:lnTo>
                <a:lnTo>
                  <a:pt x="545957" y="143996"/>
                </a:lnTo>
                <a:lnTo>
                  <a:pt x="578836" y="125455"/>
                </a:lnTo>
                <a:lnTo>
                  <a:pt x="229020" y="125455"/>
                </a:lnTo>
                <a:lnTo>
                  <a:pt x="204322" y="125059"/>
                </a:lnTo>
                <a:lnTo>
                  <a:pt x="180345" y="121291"/>
                </a:lnTo>
                <a:lnTo>
                  <a:pt x="159011" y="111666"/>
                </a:lnTo>
                <a:lnTo>
                  <a:pt x="146494" y="97443"/>
                </a:lnTo>
                <a:lnTo>
                  <a:pt x="144344" y="81584"/>
                </a:lnTo>
                <a:lnTo>
                  <a:pt x="151874" y="67153"/>
                </a:lnTo>
                <a:lnTo>
                  <a:pt x="202058" y="49924"/>
                </a:lnTo>
                <a:lnTo>
                  <a:pt x="236434" y="47488"/>
                </a:lnTo>
                <a:lnTo>
                  <a:pt x="422746" y="47488"/>
                </a:lnTo>
                <a:lnTo>
                  <a:pt x="420548" y="43888"/>
                </a:lnTo>
                <a:lnTo>
                  <a:pt x="376790" y="26052"/>
                </a:lnTo>
                <a:lnTo>
                  <a:pt x="325964" y="14671"/>
                </a:lnTo>
                <a:lnTo>
                  <a:pt x="251909" y="3232"/>
                </a:lnTo>
                <a:lnTo>
                  <a:pt x="200571" y="0"/>
                </a:lnTo>
                <a:close/>
              </a:path>
              <a:path w="622300" h="229869">
                <a:moveTo>
                  <a:pt x="583349" y="64639"/>
                </a:moveTo>
                <a:lnTo>
                  <a:pt x="560929" y="68887"/>
                </a:lnTo>
                <a:lnTo>
                  <a:pt x="517751" y="83178"/>
                </a:lnTo>
                <a:lnTo>
                  <a:pt x="493243" y="89860"/>
                </a:lnTo>
                <a:lnTo>
                  <a:pt x="443905" y="101996"/>
                </a:lnTo>
                <a:lnTo>
                  <a:pt x="377870" y="114546"/>
                </a:lnTo>
                <a:lnTo>
                  <a:pt x="336189" y="120064"/>
                </a:lnTo>
                <a:lnTo>
                  <a:pt x="294307" y="123605"/>
                </a:lnTo>
                <a:lnTo>
                  <a:pt x="252515" y="124962"/>
                </a:lnTo>
                <a:lnTo>
                  <a:pt x="229020" y="125455"/>
                </a:lnTo>
                <a:lnTo>
                  <a:pt x="578836" y="125455"/>
                </a:lnTo>
                <a:lnTo>
                  <a:pt x="603111" y="109155"/>
                </a:lnTo>
                <a:lnTo>
                  <a:pt x="621925" y="85410"/>
                </a:lnTo>
                <a:lnTo>
                  <a:pt x="605057" y="66940"/>
                </a:lnTo>
                <a:lnTo>
                  <a:pt x="583349" y="64639"/>
                </a:lnTo>
                <a:close/>
              </a:path>
              <a:path w="622300" h="229869">
                <a:moveTo>
                  <a:pt x="422746" y="47488"/>
                </a:moveTo>
                <a:lnTo>
                  <a:pt x="236434" y="47488"/>
                </a:lnTo>
                <a:lnTo>
                  <a:pt x="275981" y="48194"/>
                </a:lnTo>
                <a:lnTo>
                  <a:pt x="315388" y="50840"/>
                </a:lnTo>
                <a:lnTo>
                  <a:pt x="354758" y="54189"/>
                </a:lnTo>
                <a:lnTo>
                  <a:pt x="394200" y="57004"/>
                </a:lnTo>
                <a:lnTo>
                  <a:pt x="401172" y="57770"/>
                </a:lnTo>
                <a:lnTo>
                  <a:pt x="409730" y="58533"/>
                </a:lnTo>
                <a:lnTo>
                  <a:pt x="417690" y="57867"/>
                </a:lnTo>
                <a:lnTo>
                  <a:pt x="422866" y="54345"/>
                </a:lnTo>
                <a:lnTo>
                  <a:pt x="423640" y="52953"/>
                </a:lnTo>
                <a:lnTo>
                  <a:pt x="423944" y="51152"/>
                </a:lnTo>
                <a:lnTo>
                  <a:pt x="423578" y="48849"/>
                </a:lnTo>
                <a:lnTo>
                  <a:pt x="422746" y="47488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0259" y="1891395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32" y="0"/>
                </a:moveTo>
                <a:lnTo>
                  <a:pt x="0" y="0"/>
                </a:lnTo>
                <a:lnTo>
                  <a:pt x="0" y="657363"/>
                </a:lnTo>
                <a:lnTo>
                  <a:pt x="229911" y="657363"/>
                </a:lnTo>
                <a:lnTo>
                  <a:pt x="275554" y="653138"/>
                </a:lnTo>
                <a:lnTo>
                  <a:pt x="317815" y="640461"/>
                </a:lnTo>
                <a:lnTo>
                  <a:pt x="356694" y="619330"/>
                </a:lnTo>
                <a:lnTo>
                  <a:pt x="392190" y="589740"/>
                </a:lnTo>
                <a:lnTo>
                  <a:pt x="421781" y="554243"/>
                </a:lnTo>
                <a:lnTo>
                  <a:pt x="437241" y="525803"/>
                </a:lnTo>
                <a:lnTo>
                  <a:pt x="131141" y="525803"/>
                </a:lnTo>
                <a:lnTo>
                  <a:pt x="131141" y="337298"/>
                </a:lnTo>
                <a:lnTo>
                  <a:pt x="440823" y="337298"/>
                </a:lnTo>
                <a:lnTo>
                  <a:pt x="439496" y="333361"/>
                </a:lnTo>
                <a:lnTo>
                  <a:pt x="416581" y="294619"/>
                </a:lnTo>
                <a:lnTo>
                  <a:pt x="387383" y="261854"/>
                </a:lnTo>
                <a:lnTo>
                  <a:pt x="353564" y="235397"/>
                </a:lnTo>
                <a:lnTo>
                  <a:pt x="316788" y="215579"/>
                </a:lnTo>
                <a:lnTo>
                  <a:pt x="318452" y="210250"/>
                </a:lnTo>
                <a:lnTo>
                  <a:pt x="131141" y="210250"/>
                </a:lnTo>
                <a:lnTo>
                  <a:pt x="131141" y="131152"/>
                </a:lnTo>
                <a:lnTo>
                  <a:pt x="323617" y="131152"/>
                </a:lnTo>
                <a:lnTo>
                  <a:pt x="321676" y="118684"/>
                </a:lnTo>
                <a:lnTo>
                  <a:pt x="304607" y="80331"/>
                </a:lnTo>
                <a:lnTo>
                  <a:pt x="278681" y="47647"/>
                </a:lnTo>
                <a:lnTo>
                  <a:pt x="245516" y="22269"/>
                </a:lnTo>
                <a:lnTo>
                  <a:pt x="206728" y="5840"/>
                </a:lnTo>
                <a:lnTo>
                  <a:pt x="163932" y="0"/>
                </a:lnTo>
                <a:close/>
              </a:path>
              <a:path w="460375" h="657860">
                <a:moveTo>
                  <a:pt x="440823" y="337298"/>
                </a:moveTo>
                <a:lnTo>
                  <a:pt x="229493" y="337298"/>
                </a:lnTo>
                <a:lnTo>
                  <a:pt x="249083" y="337790"/>
                </a:lnTo>
                <a:lnTo>
                  <a:pt x="267251" y="340318"/>
                </a:lnTo>
                <a:lnTo>
                  <a:pt x="311842" y="373001"/>
                </a:lnTo>
                <a:lnTo>
                  <a:pt x="328273" y="427860"/>
                </a:lnTo>
                <a:lnTo>
                  <a:pt x="320446" y="465813"/>
                </a:lnTo>
                <a:lnTo>
                  <a:pt x="299169" y="496964"/>
                </a:lnTo>
                <a:lnTo>
                  <a:pt x="267749" y="518049"/>
                </a:lnTo>
                <a:lnTo>
                  <a:pt x="229493" y="525803"/>
                </a:lnTo>
                <a:lnTo>
                  <a:pt x="437241" y="525803"/>
                </a:lnTo>
                <a:lnTo>
                  <a:pt x="442916" y="515362"/>
                </a:lnTo>
                <a:lnTo>
                  <a:pt x="455597" y="473100"/>
                </a:lnTo>
                <a:lnTo>
                  <a:pt x="459823" y="427462"/>
                </a:lnTo>
                <a:lnTo>
                  <a:pt x="454464" y="377752"/>
                </a:lnTo>
                <a:lnTo>
                  <a:pt x="440823" y="337298"/>
                </a:lnTo>
                <a:close/>
              </a:path>
              <a:path w="460375" h="657860">
                <a:moveTo>
                  <a:pt x="323617" y="131152"/>
                </a:moveTo>
                <a:lnTo>
                  <a:pt x="163932" y="131152"/>
                </a:lnTo>
                <a:lnTo>
                  <a:pt x="179476" y="134377"/>
                </a:lnTo>
                <a:lnTo>
                  <a:pt x="192104" y="143134"/>
                </a:lnTo>
                <a:lnTo>
                  <a:pt x="200585" y="156045"/>
                </a:lnTo>
                <a:lnTo>
                  <a:pt x="203685" y="171732"/>
                </a:lnTo>
                <a:lnTo>
                  <a:pt x="200585" y="186906"/>
                </a:lnTo>
                <a:lnTo>
                  <a:pt x="192104" y="199130"/>
                </a:lnTo>
                <a:lnTo>
                  <a:pt x="179476" y="207283"/>
                </a:lnTo>
                <a:lnTo>
                  <a:pt x="163932" y="210250"/>
                </a:lnTo>
                <a:lnTo>
                  <a:pt x="318452" y="210250"/>
                </a:lnTo>
                <a:lnTo>
                  <a:pt x="320835" y="202622"/>
                </a:lnTo>
                <a:lnTo>
                  <a:pt x="324533" y="188780"/>
                </a:lnTo>
                <a:lnTo>
                  <a:pt x="327229" y="174709"/>
                </a:lnTo>
                <a:lnTo>
                  <a:pt x="328273" y="161063"/>
                </a:lnTo>
                <a:lnTo>
                  <a:pt x="323617" y="13115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70017" y="2220722"/>
            <a:ext cx="132377" cy="329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0017" y="1889350"/>
            <a:ext cx="132377" cy="225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00804" y="1889350"/>
            <a:ext cx="132377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9640" y="2101851"/>
            <a:ext cx="651867" cy="4481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69515" y="1886077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2" y="3933"/>
                </a:lnTo>
                <a:lnTo>
                  <a:pt x="229754" y="15735"/>
                </a:lnTo>
                <a:lnTo>
                  <a:pt x="182603" y="35407"/>
                </a:lnTo>
                <a:lnTo>
                  <a:pt x="138658" y="62948"/>
                </a:lnTo>
                <a:lnTo>
                  <a:pt x="97932" y="98361"/>
                </a:lnTo>
                <a:lnTo>
                  <a:pt x="62729" y="139272"/>
                </a:lnTo>
                <a:lnTo>
                  <a:pt x="35314" y="183331"/>
                </a:lnTo>
                <a:lnTo>
                  <a:pt x="15708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8" y="438252"/>
                </a:lnTo>
                <a:lnTo>
                  <a:pt x="35314" y="485405"/>
                </a:lnTo>
                <a:lnTo>
                  <a:pt x="62729" y="529350"/>
                </a:lnTo>
                <a:lnTo>
                  <a:pt x="97932" y="570068"/>
                </a:lnTo>
                <a:lnTo>
                  <a:pt x="138658" y="605280"/>
                </a:lnTo>
                <a:lnTo>
                  <a:pt x="182603" y="632699"/>
                </a:lnTo>
                <a:lnTo>
                  <a:pt x="229754" y="652305"/>
                </a:lnTo>
                <a:lnTo>
                  <a:pt x="280092" y="664081"/>
                </a:lnTo>
                <a:lnTo>
                  <a:pt x="333602" y="668011"/>
                </a:lnTo>
                <a:lnTo>
                  <a:pt x="367498" y="666391"/>
                </a:lnTo>
                <a:lnTo>
                  <a:pt x="432207" y="653320"/>
                </a:lnTo>
                <a:lnTo>
                  <a:pt x="492619" y="627415"/>
                </a:lnTo>
                <a:lnTo>
                  <a:pt x="546095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00" y="534817"/>
                </a:lnTo>
                <a:lnTo>
                  <a:pt x="294028" y="531128"/>
                </a:lnTo>
                <a:lnTo>
                  <a:pt x="257165" y="520112"/>
                </a:lnTo>
                <a:lnTo>
                  <a:pt x="223353" y="501788"/>
                </a:lnTo>
                <a:lnTo>
                  <a:pt x="192619" y="476198"/>
                </a:lnTo>
                <a:lnTo>
                  <a:pt x="167035" y="445470"/>
                </a:lnTo>
                <a:lnTo>
                  <a:pt x="148713" y="411662"/>
                </a:lnTo>
                <a:lnTo>
                  <a:pt x="137692" y="374774"/>
                </a:lnTo>
                <a:lnTo>
                  <a:pt x="134010" y="334806"/>
                </a:lnTo>
                <a:lnTo>
                  <a:pt x="137692" y="295086"/>
                </a:lnTo>
                <a:lnTo>
                  <a:pt x="148713" y="258283"/>
                </a:lnTo>
                <a:lnTo>
                  <a:pt x="167035" y="224398"/>
                </a:lnTo>
                <a:lnTo>
                  <a:pt x="192619" y="193435"/>
                </a:lnTo>
                <a:lnTo>
                  <a:pt x="223353" y="167615"/>
                </a:lnTo>
                <a:lnTo>
                  <a:pt x="257165" y="149173"/>
                </a:lnTo>
                <a:lnTo>
                  <a:pt x="294049" y="138107"/>
                </a:lnTo>
                <a:lnTo>
                  <a:pt x="334000" y="134418"/>
                </a:lnTo>
                <a:lnTo>
                  <a:pt x="534415" y="134418"/>
                </a:lnTo>
                <a:lnTo>
                  <a:pt x="569660" y="99178"/>
                </a:lnTo>
                <a:lnTo>
                  <a:pt x="519862" y="58907"/>
                </a:lnTo>
                <a:lnTo>
                  <a:pt x="462692" y="27870"/>
                </a:lnTo>
                <a:lnTo>
                  <a:pt x="400141" y="7327"/>
                </a:lnTo>
                <a:lnTo>
                  <a:pt x="367426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33" y="501620"/>
                </a:lnTo>
                <a:lnTo>
                  <a:pt x="410896" y="520063"/>
                </a:lnTo>
                <a:lnTo>
                  <a:pt x="373964" y="531128"/>
                </a:lnTo>
                <a:lnTo>
                  <a:pt x="33400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5" y="134418"/>
                </a:moveTo>
                <a:lnTo>
                  <a:pt x="334000" y="134418"/>
                </a:lnTo>
                <a:lnTo>
                  <a:pt x="373502" y="138107"/>
                </a:lnTo>
                <a:lnTo>
                  <a:pt x="410235" y="149173"/>
                </a:lnTo>
                <a:lnTo>
                  <a:pt x="444199" y="167615"/>
                </a:lnTo>
                <a:lnTo>
                  <a:pt x="475392" y="193435"/>
                </a:lnTo>
                <a:lnTo>
                  <a:pt x="534415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192558" y="3288805"/>
            <a:ext cx="266573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spc="114" dirty="0">
                <a:solidFill>
                  <a:srgbClr val="26606A"/>
                </a:solidFill>
              </a:rPr>
              <a:t>DISTRITOS</a:t>
            </a:r>
            <a:endParaRPr sz="3700"/>
          </a:p>
        </p:txBody>
      </p:sp>
      <p:sp>
        <p:nvSpPr>
          <p:cNvPr id="36" name="object 36"/>
          <p:cNvSpPr/>
          <p:nvPr/>
        </p:nvSpPr>
        <p:spPr>
          <a:xfrm>
            <a:off x="6324137" y="1426688"/>
            <a:ext cx="1677670" cy="1677670"/>
          </a:xfrm>
          <a:custGeom>
            <a:avLst/>
            <a:gdLst/>
            <a:ahLst/>
            <a:cxnLst/>
            <a:rect l="l" t="t" r="r" b="b"/>
            <a:pathLst>
              <a:path w="1677670" h="1677670">
                <a:moveTo>
                  <a:pt x="1300645" y="0"/>
                </a:moveTo>
                <a:lnTo>
                  <a:pt x="376904" y="0"/>
                </a:lnTo>
                <a:lnTo>
                  <a:pt x="329793" y="2950"/>
                </a:lnTo>
                <a:lnTo>
                  <a:pt x="284382" y="11562"/>
                </a:lnTo>
                <a:lnTo>
                  <a:pt x="241029" y="25474"/>
                </a:lnTo>
                <a:lnTo>
                  <a:pt x="200096" y="44327"/>
                </a:lnTo>
                <a:lnTo>
                  <a:pt x="161942" y="67761"/>
                </a:lnTo>
                <a:lnTo>
                  <a:pt x="126928" y="95414"/>
                </a:lnTo>
                <a:lnTo>
                  <a:pt x="95414" y="126928"/>
                </a:lnTo>
                <a:lnTo>
                  <a:pt x="67761" y="161942"/>
                </a:lnTo>
                <a:lnTo>
                  <a:pt x="44327" y="200096"/>
                </a:lnTo>
                <a:lnTo>
                  <a:pt x="25474" y="241029"/>
                </a:lnTo>
                <a:lnTo>
                  <a:pt x="11562" y="284382"/>
                </a:lnTo>
                <a:lnTo>
                  <a:pt x="2950" y="329793"/>
                </a:lnTo>
                <a:lnTo>
                  <a:pt x="0" y="376904"/>
                </a:lnTo>
                <a:lnTo>
                  <a:pt x="0" y="1300666"/>
                </a:lnTo>
                <a:lnTo>
                  <a:pt x="2950" y="1347777"/>
                </a:lnTo>
                <a:lnTo>
                  <a:pt x="11562" y="1393189"/>
                </a:lnTo>
                <a:lnTo>
                  <a:pt x="25474" y="1436542"/>
                </a:lnTo>
                <a:lnTo>
                  <a:pt x="44327" y="1477475"/>
                </a:lnTo>
                <a:lnTo>
                  <a:pt x="67761" y="1515629"/>
                </a:lnTo>
                <a:lnTo>
                  <a:pt x="95414" y="1550642"/>
                </a:lnTo>
                <a:lnTo>
                  <a:pt x="126928" y="1582156"/>
                </a:lnTo>
                <a:lnTo>
                  <a:pt x="161942" y="1609810"/>
                </a:lnTo>
                <a:lnTo>
                  <a:pt x="200096" y="1633244"/>
                </a:lnTo>
                <a:lnTo>
                  <a:pt x="241029" y="1652097"/>
                </a:lnTo>
                <a:lnTo>
                  <a:pt x="284382" y="1666009"/>
                </a:lnTo>
                <a:lnTo>
                  <a:pt x="329793" y="1674621"/>
                </a:lnTo>
                <a:lnTo>
                  <a:pt x="376904" y="1677571"/>
                </a:lnTo>
                <a:lnTo>
                  <a:pt x="1300645" y="1677571"/>
                </a:lnTo>
                <a:lnTo>
                  <a:pt x="1347754" y="1674621"/>
                </a:lnTo>
                <a:lnTo>
                  <a:pt x="1393165" y="1666009"/>
                </a:lnTo>
                <a:lnTo>
                  <a:pt x="1436516" y="1652097"/>
                </a:lnTo>
                <a:lnTo>
                  <a:pt x="1477449" y="1633244"/>
                </a:lnTo>
                <a:lnTo>
                  <a:pt x="1515603" y="1609810"/>
                </a:lnTo>
                <a:lnTo>
                  <a:pt x="1550617" y="1582156"/>
                </a:lnTo>
                <a:lnTo>
                  <a:pt x="1582132" y="1550642"/>
                </a:lnTo>
                <a:lnTo>
                  <a:pt x="1609786" y="1515629"/>
                </a:lnTo>
                <a:lnTo>
                  <a:pt x="1633221" y="1477475"/>
                </a:lnTo>
                <a:lnTo>
                  <a:pt x="1652074" y="1436542"/>
                </a:lnTo>
                <a:lnTo>
                  <a:pt x="1665987" y="1393189"/>
                </a:lnTo>
                <a:lnTo>
                  <a:pt x="1674599" y="1347777"/>
                </a:lnTo>
                <a:lnTo>
                  <a:pt x="1677550" y="1300666"/>
                </a:lnTo>
                <a:lnTo>
                  <a:pt x="1677550" y="376904"/>
                </a:lnTo>
                <a:lnTo>
                  <a:pt x="1674599" y="329793"/>
                </a:lnTo>
                <a:lnTo>
                  <a:pt x="1665987" y="284382"/>
                </a:lnTo>
                <a:lnTo>
                  <a:pt x="1652074" y="241029"/>
                </a:lnTo>
                <a:lnTo>
                  <a:pt x="1633221" y="200096"/>
                </a:lnTo>
                <a:lnTo>
                  <a:pt x="1609786" y="161942"/>
                </a:lnTo>
                <a:lnTo>
                  <a:pt x="1582132" y="126928"/>
                </a:lnTo>
                <a:lnTo>
                  <a:pt x="1550617" y="95414"/>
                </a:lnTo>
                <a:lnTo>
                  <a:pt x="1515603" y="67761"/>
                </a:lnTo>
                <a:lnTo>
                  <a:pt x="1477449" y="44327"/>
                </a:lnTo>
                <a:lnTo>
                  <a:pt x="1436516" y="25474"/>
                </a:lnTo>
                <a:lnTo>
                  <a:pt x="1393165" y="11562"/>
                </a:lnTo>
                <a:lnTo>
                  <a:pt x="1347754" y="2950"/>
                </a:lnTo>
                <a:lnTo>
                  <a:pt x="1300645" y="0"/>
                </a:lnTo>
                <a:close/>
              </a:path>
            </a:pathLst>
          </a:custGeom>
          <a:solidFill>
            <a:srgbClr val="EA4D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24509" y="1621983"/>
            <a:ext cx="1050290" cy="996315"/>
          </a:xfrm>
          <a:custGeom>
            <a:avLst/>
            <a:gdLst/>
            <a:ahLst/>
            <a:cxnLst/>
            <a:rect l="l" t="t" r="r" b="b"/>
            <a:pathLst>
              <a:path w="1050290" h="996314">
                <a:moveTo>
                  <a:pt x="1049679" y="0"/>
                </a:moveTo>
                <a:lnTo>
                  <a:pt x="0" y="0"/>
                </a:lnTo>
                <a:lnTo>
                  <a:pt x="0" y="759976"/>
                </a:lnTo>
                <a:lnTo>
                  <a:pt x="2294" y="810018"/>
                </a:lnTo>
                <a:lnTo>
                  <a:pt x="9041" y="858824"/>
                </a:lnTo>
                <a:lnTo>
                  <a:pt x="20033" y="906188"/>
                </a:lnTo>
                <a:lnTo>
                  <a:pt x="35065" y="951905"/>
                </a:lnTo>
                <a:lnTo>
                  <a:pt x="53928" y="995771"/>
                </a:lnTo>
                <a:lnTo>
                  <a:pt x="580683" y="469005"/>
                </a:lnTo>
                <a:lnTo>
                  <a:pt x="180327" y="469005"/>
                </a:lnTo>
                <a:lnTo>
                  <a:pt x="135199" y="462015"/>
                </a:lnTo>
                <a:lnTo>
                  <a:pt x="101227" y="441131"/>
                </a:lnTo>
                <a:lnTo>
                  <a:pt x="79844" y="406532"/>
                </a:lnTo>
                <a:lnTo>
                  <a:pt x="72420" y="358562"/>
                </a:lnTo>
                <a:lnTo>
                  <a:pt x="72365" y="215694"/>
                </a:lnTo>
                <a:lnTo>
                  <a:pt x="402766" y="215694"/>
                </a:lnTo>
                <a:lnTo>
                  <a:pt x="425944" y="212145"/>
                </a:lnTo>
                <a:lnTo>
                  <a:pt x="837539" y="212145"/>
                </a:lnTo>
                <a:lnTo>
                  <a:pt x="1049679" y="0"/>
                </a:lnTo>
                <a:close/>
              </a:path>
              <a:path w="1050290" h="996314">
                <a:moveTo>
                  <a:pt x="402766" y="215694"/>
                </a:moveTo>
                <a:lnTo>
                  <a:pt x="289693" y="215694"/>
                </a:lnTo>
                <a:lnTo>
                  <a:pt x="289636" y="356782"/>
                </a:lnTo>
                <a:lnTo>
                  <a:pt x="282023" y="405879"/>
                </a:lnTo>
                <a:lnTo>
                  <a:pt x="260125" y="441041"/>
                </a:lnTo>
                <a:lnTo>
                  <a:pt x="225670" y="462037"/>
                </a:lnTo>
                <a:lnTo>
                  <a:pt x="180327" y="469005"/>
                </a:lnTo>
                <a:lnTo>
                  <a:pt x="580683" y="469005"/>
                </a:lnTo>
                <a:lnTo>
                  <a:pt x="581019" y="468670"/>
                </a:lnTo>
                <a:lnTo>
                  <a:pt x="434487" y="468670"/>
                </a:lnTo>
                <a:lnTo>
                  <a:pt x="406238" y="466191"/>
                </a:lnTo>
                <a:lnTo>
                  <a:pt x="378646" y="458733"/>
                </a:lnTo>
                <a:lnTo>
                  <a:pt x="352520" y="446263"/>
                </a:lnTo>
                <a:lnTo>
                  <a:pt x="328671" y="428750"/>
                </a:lnTo>
                <a:lnTo>
                  <a:pt x="361085" y="389928"/>
                </a:lnTo>
                <a:lnTo>
                  <a:pt x="470255" y="389928"/>
                </a:lnTo>
                <a:lnTo>
                  <a:pt x="469561" y="386673"/>
                </a:lnTo>
                <a:lnTo>
                  <a:pt x="462061" y="378925"/>
                </a:lnTo>
                <a:lnTo>
                  <a:pt x="446744" y="371782"/>
                </a:lnTo>
                <a:lnTo>
                  <a:pt x="387194" y="353920"/>
                </a:lnTo>
                <a:lnTo>
                  <a:pt x="361136" y="339924"/>
                </a:lnTo>
                <a:lnTo>
                  <a:pt x="344498" y="319040"/>
                </a:lnTo>
                <a:lnTo>
                  <a:pt x="338648" y="288028"/>
                </a:lnTo>
                <a:lnTo>
                  <a:pt x="338648" y="287327"/>
                </a:lnTo>
                <a:lnTo>
                  <a:pt x="345121" y="256481"/>
                </a:lnTo>
                <a:lnTo>
                  <a:pt x="363184" y="232759"/>
                </a:lnTo>
                <a:lnTo>
                  <a:pt x="390803" y="217526"/>
                </a:lnTo>
                <a:lnTo>
                  <a:pt x="402766" y="215694"/>
                </a:lnTo>
                <a:close/>
              </a:path>
              <a:path w="1050290" h="996314">
                <a:moveTo>
                  <a:pt x="425221" y="260587"/>
                </a:moveTo>
                <a:lnTo>
                  <a:pt x="411339" y="262280"/>
                </a:lnTo>
                <a:lnTo>
                  <a:pt x="401305" y="266911"/>
                </a:lnTo>
                <a:lnTo>
                  <a:pt x="395215" y="273811"/>
                </a:lnTo>
                <a:lnTo>
                  <a:pt x="393164" y="282312"/>
                </a:lnTo>
                <a:lnTo>
                  <a:pt x="393164" y="283055"/>
                </a:lnTo>
                <a:lnTo>
                  <a:pt x="395506" y="293527"/>
                </a:lnTo>
                <a:lnTo>
                  <a:pt x="403891" y="301436"/>
                </a:lnTo>
                <a:lnTo>
                  <a:pt x="420358" y="308341"/>
                </a:lnTo>
                <a:lnTo>
                  <a:pt x="446946" y="315804"/>
                </a:lnTo>
                <a:lnTo>
                  <a:pt x="480655" y="326951"/>
                </a:lnTo>
                <a:lnTo>
                  <a:pt x="505480" y="341870"/>
                </a:lnTo>
                <a:lnTo>
                  <a:pt x="520818" y="362463"/>
                </a:lnTo>
                <a:lnTo>
                  <a:pt x="526064" y="390630"/>
                </a:lnTo>
                <a:lnTo>
                  <a:pt x="526064" y="391352"/>
                </a:lnTo>
                <a:lnTo>
                  <a:pt x="519321" y="424334"/>
                </a:lnTo>
                <a:lnTo>
                  <a:pt x="500452" y="448589"/>
                </a:lnTo>
                <a:lnTo>
                  <a:pt x="471494" y="463556"/>
                </a:lnTo>
                <a:lnTo>
                  <a:pt x="434487" y="468670"/>
                </a:lnTo>
                <a:lnTo>
                  <a:pt x="581019" y="468670"/>
                </a:lnTo>
                <a:lnTo>
                  <a:pt x="764494" y="285191"/>
                </a:lnTo>
                <a:lnTo>
                  <a:pt x="490070" y="285191"/>
                </a:lnTo>
                <a:lnTo>
                  <a:pt x="473571" y="274885"/>
                </a:lnTo>
                <a:lnTo>
                  <a:pt x="457245" y="267145"/>
                </a:lnTo>
                <a:lnTo>
                  <a:pt x="441119" y="262278"/>
                </a:lnTo>
                <a:lnTo>
                  <a:pt x="425221" y="260587"/>
                </a:lnTo>
                <a:close/>
              </a:path>
              <a:path w="1050290" h="996314">
                <a:moveTo>
                  <a:pt x="470255" y="389928"/>
                </a:moveTo>
                <a:lnTo>
                  <a:pt x="361085" y="389928"/>
                </a:lnTo>
                <a:lnTo>
                  <a:pt x="378188" y="402477"/>
                </a:lnTo>
                <a:lnTo>
                  <a:pt x="396057" y="412017"/>
                </a:lnTo>
                <a:lnTo>
                  <a:pt x="415063" y="418081"/>
                </a:lnTo>
                <a:lnTo>
                  <a:pt x="435576" y="420206"/>
                </a:lnTo>
                <a:lnTo>
                  <a:pt x="450658" y="418588"/>
                </a:lnTo>
                <a:lnTo>
                  <a:pt x="461972" y="413930"/>
                </a:lnTo>
                <a:lnTo>
                  <a:pt x="469082" y="406532"/>
                </a:lnTo>
                <a:lnTo>
                  <a:pt x="471549" y="396692"/>
                </a:lnTo>
                <a:lnTo>
                  <a:pt x="471549" y="396001"/>
                </a:lnTo>
                <a:lnTo>
                  <a:pt x="470255" y="389928"/>
                </a:lnTo>
                <a:close/>
              </a:path>
              <a:path w="1050290" h="996314">
                <a:moveTo>
                  <a:pt x="234843" y="215694"/>
                </a:moveTo>
                <a:lnTo>
                  <a:pt x="127226" y="215694"/>
                </a:lnTo>
                <a:lnTo>
                  <a:pt x="127226" y="356782"/>
                </a:lnTo>
                <a:lnTo>
                  <a:pt x="130924" y="383545"/>
                </a:lnTo>
                <a:lnTo>
                  <a:pt x="141573" y="402828"/>
                </a:lnTo>
                <a:lnTo>
                  <a:pt x="158502" y="414497"/>
                </a:lnTo>
                <a:lnTo>
                  <a:pt x="181039" y="418416"/>
                </a:lnTo>
                <a:lnTo>
                  <a:pt x="203571" y="414628"/>
                </a:lnTo>
                <a:lnTo>
                  <a:pt x="220497" y="403326"/>
                </a:lnTo>
                <a:lnTo>
                  <a:pt x="231144" y="384605"/>
                </a:lnTo>
                <a:lnTo>
                  <a:pt x="234843" y="358562"/>
                </a:lnTo>
                <a:lnTo>
                  <a:pt x="234843" y="215694"/>
                </a:lnTo>
                <a:close/>
              </a:path>
              <a:path w="1050290" h="996314">
                <a:moveTo>
                  <a:pt x="837539" y="212145"/>
                </a:moveTo>
                <a:lnTo>
                  <a:pt x="425944" y="212145"/>
                </a:lnTo>
                <a:lnTo>
                  <a:pt x="452186" y="214243"/>
                </a:lnTo>
                <a:lnTo>
                  <a:pt x="476394" y="220383"/>
                </a:lnTo>
                <a:lnTo>
                  <a:pt x="498533" y="230329"/>
                </a:lnTo>
                <a:lnTo>
                  <a:pt x="518568" y="243846"/>
                </a:lnTo>
                <a:lnTo>
                  <a:pt x="490070" y="285191"/>
                </a:lnTo>
                <a:lnTo>
                  <a:pt x="764494" y="285191"/>
                </a:lnTo>
                <a:lnTo>
                  <a:pt x="837539" y="2121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07803" y="1663058"/>
            <a:ext cx="1007744" cy="1264920"/>
          </a:xfrm>
          <a:custGeom>
            <a:avLst/>
            <a:gdLst/>
            <a:ahLst/>
            <a:cxnLst/>
            <a:rect l="l" t="t" r="r" b="b"/>
            <a:pathLst>
              <a:path w="1007745" h="1264920">
                <a:moveTo>
                  <a:pt x="1007445" y="0"/>
                </a:moveTo>
                <a:lnTo>
                  <a:pt x="0" y="1007445"/>
                </a:lnTo>
                <a:lnTo>
                  <a:pt x="28182" y="1048123"/>
                </a:lnTo>
                <a:lnTo>
                  <a:pt x="59827" y="1086037"/>
                </a:lnTo>
                <a:lnTo>
                  <a:pt x="94701" y="1120954"/>
                </a:lnTo>
                <a:lnTo>
                  <a:pt x="132571" y="1152639"/>
                </a:lnTo>
                <a:lnTo>
                  <a:pt x="173207" y="1180858"/>
                </a:lnTo>
                <a:lnTo>
                  <a:pt x="216375" y="1205378"/>
                </a:lnTo>
                <a:lnTo>
                  <a:pt x="261843" y="1225964"/>
                </a:lnTo>
                <a:lnTo>
                  <a:pt x="309380" y="1242383"/>
                </a:lnTo>
                <a:lnTo>
                  <a:pt x="358752" y="1254400"/>
                </a:lnTo>
                <a:lnTo>
                  <a:pt x="409727" y="1261782"/>
                </a:lnTo>
                <a:lnTo>
                  <a:pt x="462074" y="1264295"/>
                </a:lnTo>
                <a:lnTo>
                  <a:pt x="508954" y="1262283"/>
                </a:lnTo>
                <a:lnTo>
                  <a:pt x="554761" y="1256359"/>
                </a:lnTo>
                <a:lnTo>
                  <a:pt x="599327" y="1246690"/>
                </a:lnTo>
                <a:lnTo>
                  <a:pt x="642486" y="1233442"/>
                </a:lnTo>
                <a:lnTo>
                  <a:pt x="684071" y="1216783"/>
                </a:lnTo>
                <a:lnTo>
                  <a:pt x="723914" y="1196880"/>
                </a:lnTo>
                <a:lnTo>
                  <a:pt x="761849" y="1173900"/>
                </a:lnTo>
                <a:lnTo>
                  <a:pt x="797709" y="1148009"/>
                </a:lnTo>
                <a:lnTo>
                  <a:pt x="831326" y="1119375"/>
                </a:lnTo>
                <a:lnTo>
                  <a:pt x="862535" y="1088165"/>
                </a:lnTo>
                <a:lnTo>
                  <a:pt x="891167" y="1054546"/>
                </a:lnTo>
                <a:lnTo>
                  <a:pt x="917056" y="1018685"/>
                </a:lnTo>
                <a:lnTo>
                  <a:pt x="940035" y="980748"/>
                </a:lnTo>
                <a:lnTo>
                  <a:pt x="959937" y="940903"/>
                </a:lnTo>
                <a:lnTo>
                  <a:pt x="403968" y="917763"/>
                </a:lnTo>
                <a:lnTo>
                  <a:pt x="403968" y="668367"/>
                </a:lnTo>
                <a:lnTo>
                  <a:pt x="1007445" y="668367"/>
                </a:lnTo>
                <a:lnTo>
                  <a:pt x="1007445" y="0"/>
                </a:lnTo>
                <a:close/>
              </a:path>
              <a:path w="1007745" h="1264920">
                <a:moveTo>
                  <a:pt x="457771" y="756029"/>
                </a:moveTo>
                <a:lnTo>
                  <a:pt x="457771" y="917763"/>
                </a:lnTo>
                <a:lnTo>
                  <a:pt x="598859" y="917763"/>
                </a:lnTo>
                <a:lnTo>
                  <a:pt x="598859" y="861468"/>
                </a:lnTo>
                <a:lnTo>
                  <a:pt x="527279" y="861468"/>
                </a:lnTo>
                <a:lnTo>
                  <a:pt x="457771" y="756029"/>
                </a:lnTo>
                <a:close/>
              </a:path>
              <a:path w="1007745" h="1264920">
                <a:moveTo>
                  <a:pt x="698079" y="668367"/>
                </a:moveTo>
                <a:lnTo>
                  <a:pt x="653385" y="668367"/>
                </a:lnTo>
                <a:lnTo>
                  <a:pt x="653385" y="917763"/>
                </a:lnTo>
                <a:lnTo>
                  <a:pt x="694509" y="917763"/>
                </a:lnTo>
                <a:lnTo>
                  <a:pt x="781459" y="790934"/>
                </a:lnTo>
                <a:lnTo>
                  <a:pt x="698079" y="668367"/>
                </a:lnTo>
                <a:close/>
              </a:path>
              <a:path w="1007745" h="1264920">
                <a:moveTo>
                  <a:pt x="813172" y="832258"/>
                </a:moveTo>
                <a:lnTo>
                  <a:pt x="756866" y="917763"/>
                </a:lnTo>
                <a:lnTo>
                  <a:pt x="869100" y="917763"/>
                </a:lnTo>
                <a:lnTo>
                  <a:pt x="813172" y="832258"/>
                </a:lnTo>
                <a:close/>
              </a:path>
              <a:path w="1007745" h="1264920">
                <a:moveTo>
                  <a:pt x="1007445" y="668367"/>
                </a:moveTo>
                <a:lnTo>
                  <a:pt x="929677" y="668367"/>
                </a:lnTo>
                <a:lnTo>
                  <a:pt x="846297" y="790212"/>
                </a:lnTo>
                <a:lnTo>
                  <a:pt x="933226" y="917763"/>
                </a:lnTo>
                <a:lnTo>
                  <a:pt x="969206" y="917763"/>
                </a:lnTo>
                <a:lnTo>
                  <a:pt x="989841" y="856158"/>
                </a:lnTo>
                <a:lnTo>
                  <a:pt x="999510" y="811591"/>
                </a:lnTo>
                <a:lnTo>
                  <a:pt x="1005433" y="765784"/>
                </a:lnTo>
                <a:lnTo>
                  <a:pt x="1007445" y="718903"/>
                </a:lnTo>
                <a:lnTo>
                  <a:pt x="1007445" y="668367"/>
                </a:lnTo>
                <a:close/>
              </a:path>
              <a:path w="1007745" h="1264920">
                <a:moveTo>
                  <a:pt x="598859" y="754940"/>
                </a:moveTo>
                <a:lnTo>
                  <a:pt x="528671" y="861468"/>
                </a:lnTo>
                <a:lnTo>
                  <a:pt x="598859" y="861468"/>
                </a:lnTo>
                <a:lnTo>
                  <a:pt x="598859" y="754940"/>
                </a:lnTo>
                <a:close/>
              </a:path>
              <a:path w="1007745" h="1264920">
                <a:moveTo>
                  <a:pt x="594242" y="668367"/>
                </a:moveTo>
                <a:lnTo>
                  <a:pt x="463142" y="668367"/>
                </a:lnTo>
                <a:lnTo>
                  <a:pt x="528671" y="773827"/>
                </a:lnTo>
                <a:lnTo>
                  <a:pt x="594242" y="668367"/>
                </a:lnTo>
                <a:close/>
              </a:path>
              <a:path w="1007745" h="1264920">
                <a:moveTo>
                  <a:pt x="867320" y="668367"/>
                </a:moveTo>
                <a:lnTo>
                  <a:pt x="762216" y="668367"/>
                </a:lnTo>
                <a:lnTo>
                  <a:pt x="814229" y="749234"/>
                </a:lnTo>
                <a:lnTo>
                  <a:pt x="867320" y="6683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709307" y="1426688"/>
            <a:ext cx="1677670" cy="1677670"/>
          </a:xfrm>
          <a:custGeom>
            <a:avLst/>
            <a:gdLst/>
            <a:ahLst/>
            <a:cxnLst/>
            <a:rect l="l" t="t" r="r" b="b"/>
            <a:pathLst>
              <a:path w="1677670" h="1677670">
                <a:moveTo>
                  <a:pt x="1300635" y="0"/>
                </a:moveTo>
                <a:lnTo>
                  <a:pt x="376904" y="0"/>
                </a:lnTo>
                <a:lnTo>
                  <a:pt x="329791" y="2950"/>
                </a:lnTo>
                <a:lnTo>
                  <a:pt x="284378" y="11562"/>
                </a:lnTo>
                <a:lnTo>
                  <a:pt x="241025" y="25474"/>
                </a:lnTo>
                <a:lnTo>
                  <a:pt x="200091" y="44327"/>
                </a:lnTo>
                <a:lnTo>
                  <a:pt x="161938" y="67761"/>
                </a:lnTo>
                <a:lnTo>
                  <a:pt x="126924" y="95414"/>
                </a:lnTo>
                <a:lnTo>
                  <a:pt x="95411" y="126928"/>
                </a:lnTo>
                <a:lnTo>
                  <a:pt x="67758" y="161942"/>
                </a:lnTo>
                <a:lnTo>
                  <a:pt x="44325" y="200096"/>
                </a:lnTo>
                <a:lnTo>
                  <a:pt x="25473" y="241029"/>
                </a:lnTo>
                <a:lnTo>
                  <a:pt x="11561" y="284382"/>
                </a:lnTo>
                <a:lnTo>
                  <a:pt x="2950" y="329793"/>
                </a:lnTo>
                <a:lnTo>
                  <a:pt x="0" y="376904"/>
                </a:lnTo>
                <a:lnTo>
                  <a:pt x="0" y="1300666"/>
                </a:lnTo>
                <a:lnTo>
                  <a:pt x="2950" y="1347777"/>
                </a:lnTo>
                <a:lnTo>
                  <a:pt x="11561" y="1393189"/>
                </a:lnTo>
                <a:lnTo>
                  <a:pt x="25473" y="1436542"/>
                </a:lnTo>
                <a:lnTo>
                  <a:pt x="44325" y="1477475"/>
                </a:lnTo>
                <a:lnTo>
                  <a:pt x="67758" y="1515629"/>
                </a:lnTo>
                <a:lnTo>
                  <a:pt x="95411" y="1550642"/>
                </a:lnTo>
                <a:lnTo>
                  <a:pt x="126924" y="1582156"/>
                </a:lnTo>
                <a:lnTo>
                  <a:pt x="161938" y="1609810"/>
                </a:lnTo>
                <a:lnTo>
                  <a:pt x="200091" y="1633244"/>
                </a:lnTo>
                <a:lnTo>
                  <a:pt x="241025" y="1652097"/>
                </a:lnTo>
                <a:lnTo>
                  <a:pt x="284378" y="1666009"/>
                </a:lnTo>
                <a:lnTo>
                  <a:pt x="329791" y="1674621"/>
                </a:lnTo>
                <a:lnTo>
                  <a:pt x="376904" y="1677571"/>
                </a:lnTo>
                <a:lnTo>
                  <a:pt x="1300635" y="1677571"/>
                </a:lnTo>
                <a:lnTo>
                  <a:pt x="1347744" y="1674621"/>
                </a:lnTo>
                <a:lnTo>
                  <a:pt x="1393154" y="1666009"/>
                </a:lnTo>
                <a:lnTo>
                  <a:pt x="1436506" y="1652097"/>
                </a:lnTo>
                <a:lnTo>
                  <a:pt x="1477439" y="1633244"/>
                </a:lnTo>
                <a:lnTo>
                  <a:pt x="1515593" y="1609810"/>
                </a:lnTo>
                <a:lnTo>
                  <a:pt x="1550607" y="1582156"/>
                </a:lnTo>
                <a:lnTo>
                  <a:pt x="1582121" y="1550642"/>
                </a:lnTo>
                <a:lnTo>
                  <a:pt x="1609776" y="1515629"/>
                </a:lnTo>
                <a:lnTo>
                  <a:pt x="1633210" y="1477475"/>
                </a:lnTo>
                <a:lnTo>
                  <a:pt x="1652064" y="1436542"/>
                </a:lnTo>
                <a:lnTo>
                  <a:pt x="1665977" y="1393189"/>
                </a:lnTo>
                <a:lnTo>
                  <a:pt x="1674589" y="1347777"/>
                </a:lnTo>
                <a:lnTo>
                  <a:pt x="1677540" y="1300666"/>
                </a:lnTo>
                <a:lnTo>
                  <a:pt x="1677540" y="376904"/>
                </a:lnTo>
                <a:lnTo>
                  <a:pt x="1674589" y="329793"/>
                </a:lnTo>
                <a:lnTo>
                  <a:pt x="1665977" y="284382"/>
                </a:lnTo>
                <a:lnTo>
                  <a:pt x="1652064" y="241029"/>
                </a:lnTo>
                <a:lnTo>
                  <a:pt x="1633210" y="200096"/>
                </a:lnTo>
                <a:lnTo>
                  <a:pt x="1609776" y="161942"/>
                </a:lnTo>
                <a:lnTo>
                  <a:pt x="1582121" y="126928"/>
                </a:lnTo>
                <a:lnTo>
                  <a:pt x="1550607" y="95414"/>
                </a:lnTo>
                <a:lnTo>
                  <a:pt x="1515593" y="67761"/>
                </a:lnTo>
                <a:lnTo>
                  <a:pt x="1477439" y="44327"/>
                </a:lnTo>
                <a:lnTo>
                  <a:pt x="1436506" y="25474"/>
                </a:lnTo>
                <a:lnTo>
                  <a:pt x="1393154" y="11562"/>
                </a:lnTo>
                <a:lnTo>
                  <a:pt x="1347744" y="2950"/>
                </a:lnTo>
                <a:lnTo>
                  <a:pt x="1300635" y="0"/>
                </a:lnTo>
                <a:close/>
              </a:path>
            </a:pathLst>
          </a:custGeom>
          <a:solidFill>
            <a:srgbClr val="68B6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757612" y="1852327"/>
            <a:ext cx="1560195" cy="824865"/>
          </a:xfrm>
          <a:custGeom>
            <a:avLst/>
            <a:gdLst/>
            <a:ahLst/>
            <a:cxnLst/>
            <a:rect l="l" t="t" r="r" b="b"/>
            <a:pathLst>
              <a:path w="1560195" h="824864">
                <a:moveTo>
                  <a:pt x="1559966" y="230330"/>
                </a:moveTo>
                <a:lnTo>
                  <a:pt x="0" y="230330"/>
                </a:lnTo>
                <a:lnTo>
                  <a:pt x="0" y="824479"/>
                </a:lnTo>
                <a:lnTo>
                  <a:pt x="43616" y="824479"/>
                </a:lnTo>
                <a:lnTo>
                  <a:pt x="43616" y="366435"/>
                </a:lnTo>
                <a:lnTo>
                  <a:pt x="50157" y="334253"/>
                </a:lnTo>
                <a:lnTo>
                  <a:pt x="67965" y="307897"/>
                </a:lnTo>
                <a:lnTo>
                  <a:pt x="94321" y="290088"/>
                </a:lnTo>
                <a:lnTo>
                  <a:pt x="126503" y="283547"/>
                </a:lnTo>
                <a:lnTo>
                  <a:pt x="290730" y="283547"/>
                </a:lnTo>
                <a:lnTo>
                  <a:pt x="300851" y="268569"/>
                </a:lnTo>
                <a:lnTo>
                  <a:pt x="339411" y="242516"/>
                </a:lnTo>
                <a:lnTo>
                  <a:pt x="386494" y="232948"/>
                </a:lnTo>
                <a:lnTo>
                  <a:pt x="1559966" y="232948"/>
                </a:lnTo>
                <a:lnTo>
                  <a:pt x="1559966" y="230330"/>
                </a:lnTo>
                <a:close/>
              </a:path>
              <a:path w="1560195" h="824864">
                <a:moveTo>
                  <a:pt x="290730" y="283547"/>
                </a:moveTo>
                <a:lnTo>
                  <a:pt x="126503" y="283547"/>
                </a:lnTo>
                <a:lnTo>
                  <a:pt x="158686" y="290088"/>
                </a:lnTo>
                <a:lnTo>
                  <a:pt x="185041" y="307897"/>
                </a:lnTo>
                <a:lnTo>
                  <a:pt x="202850" y="334253"/>
                </a:lnTo>
                <a:lnTo>
                  <a:pt x="209391" y="366435"/>
                </a:lnTo>
                <a:lnTo>
                  <a:pt x="209391" y="824479"/>
                </a:lnTo>
                <a:lnTo>
                  <a:pt x="265225" y="824479"/>
                </a:lnTo>
                <a:lnTo>
                  <a:pt x="265225" y="354217"/>
                </a:lnTo>
                <a:lnTo>
                  <a:pt x="274795" y="307129"/>
                </a:lnTo>
                <a:lnTo>
                  <a:pt x="290730" y="283547"/>
                </a:lnTo>
                <a:close/>
              </a:path>
              <a:path w="1560195" h="824864">
                <a:moveTo>
                  <a:pt x="649459" y="232948"/>
                </a:moveTo>
                <a:lnTo>
                  <a:pt x="386494" y="232948"/>
                </a:lnTo>
                <a:lnTo>
                  <a:pt x="433589" y="242516"/>
                </a:lnTo>
                <a:lnTo>
                  <a:pt x="472151" y="268569"/>
                </a:lnTo>
                <a:lnTo>
                  <a:pt x="498205" y="307129"/>
                </a:lnTo>
                <a:lnTo>
                  <a:pt x="507774" y="354217"/>
                </a:lnTo>
                <a:lnTo>
                  <a:pt x="507774" y="824479"/>
                </a:lnTo>
                <a:lnTo>
                  <a:pt x="574078" y="824479"/>
                </a:lnTo>
                <a:lnTo>
                  <a:pt x="574166" y="307897"/>
                </a:lnTo>
                <a:lnTo>
                  <a:pt x="580026" y="279060"/>
                </a:lnTo>
                <a:lnTo>
                  <a:pt x="596221" y="255091"/>
                </a:lnTo>
                <a:lnTo>
                  <a:pt x="620190" y="238896"/>
                </a:lnTo>
                <a:lnTo>
                  <a:pt x="649459" y="232948"/>
                </a:lnTo>
                <a:close/>
              </a:path>
              <a:path w="1560195" h="824864">
                <a:moveTo>
                  <a:pt x="1176947" y="232948"/>
                </a:moveTo>
                <a:lnTo>
                  <a:pt x="913994" y="232948"/>
                </a:lnTo>
                <a:lnTo>
                  <a:pt x="943263" y="238896"/>
                </a:lnTo>
                <a:lnTo>
                  <a:pt x="967231" y="255091"/>
                </a:lnTo>
                <a:lnTo>
                  <a:pt x="983426" y="279060"/>
                </a:lnTo>
                <a:lnTo>
                  <a:pt x="989287" y="307897"/>
                </a:lnTo>
                <a:lnTo>
                  <a:pt x="989374" y="824479"/>
                </a:lnTo>
                <a:lnTo>
                  <a:pt x="1055678" y="824479"/>
                </a:lnTo>
                <a:lnTo>
                  <a:pt x="1055678" y="354217"/>
                </a:lnTo>
                <a:lnTo>
                  <a:pt x="1065248" y="307129"/>
                </a:lnTo>
                <a:lnTo>
                  <a:pt x="1091304" y="268569"/>
                </a:lnTo>
                <a:lnTo>
                  <a:pt x="1129864" y="242516"/>
                </a:lnTo>
                <a:lnTo>
                  <a:pt x="1176947" y="232948"/>
                </a:lnTo>
                <a:close/>
              </a:path>
              <a:path w="1560195" h="824864">
                <a:moveTo>
                  <a:pt x="1559966" y="232948"/>
                </a:moveTo>
                <a:lnTo>
                  <a:pt x="1176947" y="232948"/>
                </a:lnTo>
                <a:lnTo>
                  <a:pt x="1224046" y="242516"/>
                </a:lnTo>
                <a:lnTo>
                  <a:pt x="1262606" y="268569"/>
                </a:lnTo>
                <a:lnTo>
                  <a:pt x="1288659" y="307129"/>
                </a:lnTo>
                <a:lnTo>
                  <a:pt x="1298227" y="354217"/>
                </a:lnTo>
                <a:lnTo>
                  <a:pt x="1298227" y="824479"/>
                </a:lnTo>
                <a:lnTo>
                  <a:pt x="1354061" y="824479"/>
                </a:lnTo>
                <a:lnTo>
                  <a:pt x="1354061" y="366435"/>
                </a:lnTo>
                <a:lnTo>
                  <a:pt x="1360602" y="334253"/>
                </a:lnTo>
                <a:lnTo>
                  <a:pt x="1378411" y="307897"/>
                </a:lnTo>
                <a:lnTo>
                  <a:pt x="1404767" y="290088"/>
                </a:lnTo>
                <a:lnTo>
                  <a:pt x="1436949" y="283547"/>
                </a:lnTo>
                <a:lnTo>
                  <a:pt x="1559966" y="283547"/>
                </a:lnTo>
                <a:lnTo>
                  <a:pt x="1559966" y="232948"/>
                </a:lnTo>
                <a:close/>
              </a:path>
              <a:path w="1560195" h="824864">
                <a:moveTo>
                  <a:pt x="1559966" y="283547"/>
                </a:moveTo>
                <a:lnTo>
                  <a:pt x="1436949" y="283547"/>
                </a:lnTo>
                <a:lnTo>
                  <a:pt x="1469125" y="290088"/>
                </a:lnTo>
                <a:lnTo>
                  <a:pt x="1495478" y="307897"/>
                </a:lnTo>
                <a:lnTo>
                  <a:pt x="1513285" y="334253"/>
                </a:lnTo>
                <a:lnTo>
                  <a:pt x="1519826" y="366435"/>
                </a:lnTo>
                <a:lnTo>
                  <a:pt x="1519826" y="824479"/>
                </a:lnTo>
                <a:lnTo>
                  <a:pt x="1559966" y="824479"/>
                </a:lnTo>
                <a:lnTo>
                  <a:pt x="1559966" y="283547"/>
                </a:lnTo>
                <a:close/>
              </a:path>
              <a:path w="1560195" h="824864">
                <a:moveTo>
                  <a:pt x="1367546" y="119395"/>
                </a:moveTo>
                <a:lnTo>
                  <a:pt x="192420" y="119395"/>
                </a:lnTo>
                <a:lnTo>
                  <a:pt x="192420" y="230330"/>
                </a:lnTo>
                <a:lnTo>
                  <a:pt x="1367546" y="230330"/>
                </a:lnTo>
                <a:lnTo>
                  <a:pt x="1367546" y="119395"/>
                </a:lnTo>
                <a:close/>
              </a:path>
              <a:path w="1560195" h="824864">
                <a:moveTo>
                  <a:pt x="1156427" y="0"/>
                </a:moveTo>
                <a:lnTo>
                  <a:pt x="403539" y="0"/>
                </a:lnTo>
                <a:lnTo>
                  <a:pt x="403539" y="119395"/>
                </a:lnTo>
                <a:lnTo>
                  <a:pt x="1156427" y="119395"/>
                </a:lnTo>
                <a:lnTo>
                  <a:pt x="1156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912987" y="1426689"/>
            <a:ext cx="1677670" cy="1677670"/>
          </a:xfrm>
          <a:custGeom>
            <a:avLst/>
            <a:gdLst/>
            <a:ahLst/>
            <a:cxnLst/>
            <a:rect l="l" t="t" r="r" b="b"/>
            <a:pathLst>
              <a:path w="1677669" h="1677670">
                <a:moveTo>
                  <a:pt x="1300645" y="0"/>
                </a:moveTo>
                <a:lnTo>
                  <a:pt x="376904" y="0"/>
                </a:lnTo>
                <a:lnTo>
                  <a:pt x="329793" y="2950"/>
                </a:lnTo>
                <a:lnTo>
                  <a:pt x="284382" y="11562"/>
                </a:lnTo>
                <a:lnTo>
                  <a:pt x="241029" y="25474"/>
                </a:lnTo>
                <a:lnTo>
                  <a:pt x="200096" y="44327"/>
                </a:lnTo>
                <a:lnTo>
                  <a:pt x="161942" y="67761"/>
                </a:lnTo>
                <a:lnTo>
                  <a:pt x="126928" y="95414"/>
                </a:lnTo>
                <a:lnTo>
                  <a:pt x="95414" y="126928"/>
                </a:lnTo>
                <a:lnTo>
                  <a:pt x="67761" y="161942"/>
                </a:lnTo>
                <a:lnTo>
                  <a:pt x="44327" y="200096"/>
                </a:lnTo>
                <a:lnTo>
                  <a:pt x="25474" y="241029"/>
                </a:lnTo>
                <a:lnTo>
                  <a:pt x="11562" y="284382"/>
                </a:lnTo>
                <a:lnTo>
                  <a:pt x="2950" y="329793"/>
                </a:lnTo>
                <a:lnTo>
                  <a:pt x="0" y="376904"/>
                </a:lnTo>
                <a:lnTo>
                  <a:pt x="0" y="1300656"/>
                </a:lnTo>
                <a:lnTo>
                  <a:pt x="2950" y="1347767"/>
                </a:lnTo>
                <a:lnTo>
                  <a:pt x="11562" y="1393179"/>
                </a:lnTo>
                <a:lnTo>
                  <a:pt x="25474" y="1436531"/>
                </a:lnTo>
                <a:lnTo>
                  <a:pt x="44327" y="1477464"/>
                </a:lnTo>
                <a:lnTo>
                  <a:pt x="67761" y="1515618"/>
                </a:lnTo>
                <a:lnTo>
                  <a:pt x="95414" y="1550632"/>
                </a:lnTo>
                <a:lnTo>
                  <a:pt x="126928" y="1582146"/>
                </a:lnTo>
                <a:lnTo>
                  <a:pt x="161942" y="1609800"/>
                </a:lnTo>
                <a:lnTo>
                  <a:pt x="200096" y="1633233"/>
                </a:lnTo>
                <a:lnTo>
                  <a:pt x="241029" y="1652086"/>
                </a:lnTo>
                <a:lnTo>
                  <a:pt x="284382" y="1665999"/>
                </a:lnTo>
                <a:lnTo>
                  <a:pt x="329793" y="1674610"/>
                </a:lnTo>
                <a:lnTo>
                  <a:pt x="376904" y="1677561"/>
                </a:lnTo>
                <a:lnTo>
                  <a:pt x="1300645" y="1677561"/>
                </a:lnTo>
                <a:lnTo>
                  <a:pt x="1347754" y="1674610"/>
                </a:lnTo>
                <a:lnTo>
                  <a:pt x="1393165" y="1665999"/>
                </a:lnTo>
                <a:lnTo>
                  <a:pt x="1436516" y="1652086"/>
                </a:lnTo>
                <a:lnTo>
                  <a:pt x="1477449" y="1633233"/>
                </a:lnTo>
                <a:lnTo>
                  <a:pt x="1515603" y="1609800"/>
                </a:lnTo>
                <a:lnTo>
                  <a:pt x="1550617" y="1582146"/>
                </a:lnTo>
                <a:lnTo>
                  <a:pt x="1582132" y="1550632"/>
                </a:lnTo>
                <a:lnTo>
                  <a:pt x="1609786" y="1515618"/>
                </a:lnTo>
                <a:lnTo>
                  <a:pt x="1633221" y="1477464"/>
                </a:lnTo>
                <a:lnTo>
                  <a:pt x="1652074" y="1436531"/>
                </a:lnTo>
                <a:lnTo>
                  <a:pt x="1665987" y="1393179"/>
                </a:lnTo>
                <a:lnTo>
                  <a:pt x="1674599" y="1347767"/>
                </a:lnTo>
                <a:lnTo>
                  <a:pt x="1677550" y="1300656"/>
                </a:lnTo>
                <a:lnTo>
                  <a:pt x="1677550" y="376904"/>
                </a:lnTo>
                <a:lnTo>
                  <a:pt x="1674599" y="329793"/>
                </a:lnTo>
                <a:lnTo>
                  <a:pt x="1665987" y="284382"/>
                </a:lnTo>
                <a:lnTo>
                  <a:pt x="1652074" y="241029"/>
                </a:lnTo>
                <a:lnTo>
                  <a:pt x="1633221" y="200096"/>
                </a:lnTo>
                <a:lnTo>
                  <a:pt x="1609786" y="161942"/>
                </a:lnTo>
                <a:lnTo>
                  <a:pt x="1582132" y="126928"/>
                </a:lnTo>
                <a:lnTo>
                  <a:pt x="1550617" y="95414"/>
                </a:lnTo>
                <a:lnTo>
                  <a:pt x="1515603" y="67761"/>
                </a:lnTo>
                <a:lnTo>
                  <a:pt x="1477449" y="44327"/>
                </a:lnTo>
                <a:lnTo>
                  <a:pt x="1436516" y="25474"/>
                </a:lnTo>
                <a:lnTo>
                  <a:pt x="1393165" y="11562"/>
                </a:lnTo>
                <a:lnTo>
                  <a:pt x="1347754" y="2950"/>
                </a:lnTo>
                <a:lnTo>
                  <a:pt x="1300645" y="0"/>
                </a:lnTo>
                <a:close/>
              </a:path>
            </a:pathLst>
          </a:custGeom>
          <a:solidFill>
            <a:srgbClr val="498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319886" y="1502926"/>
            <a:ext cx="837565" cy="1452880"/>
          </a:xfrm>
          <a:custGeom>
            <a:avLst/>
            <a:gdLst/>
            <a:ahLst/>
            <a:cxnLst/>
            <a:rect l="l" t="t" r="r" b="b"/>
            <a:pathLst>
              <a:path w="837565" h="1452880">
                <a:moveTo>
                  <a:pt x="418783" y="0"/>
                </a:moveTo>
                <a:lnTo>
                  <a:pt x="379565" y="6983"/>
                </a:lnTo>
                <a:lnTo>
                  <a:pt x="309554" y="45468"/>
                </a:lnTo>
                <a:lnTo>
                  <a:pt x="267632" y="84744"/>
                </a:lnTo>
                <a:lnTo>
                  <a:pt x="223569" y="141757"/>
                </a:lnTo>
                <a:lnTo>
                  <a:pt x="179218" y="219798"/>
                </a:lnTo>
                <a:lnTo>
                  <a:pt x="151803" y="281403"/>
                </a:lnTo>
                <a:lnTo>
                  <a:pt x="126644" y="349571"/>
                </a:lnTo>
                <a:lnTo>
                  <a:pt x="114912" y="386105"/>
                </a:lnTo>
                <a:lnTo>
                  <a:pt x="103747" y="424267"/>
                </a:lnTo>
                <a:lnTo>
                  <a:pt x="93148" y="464051"/>
                </a:lnTo>
                <a:lnTo>
                  <a:pt x="83116" y="505454"/>
                </a:lnTo>
                <a:lnTo>
                  <a:pt x="73653" y="548471"/>
                </a:lnTo>
                <a:lnTo>
                  <a:pt x="64758" y="593098"/>
                </a:lnTo>
                <a:lnTo>
                  <a:pt x="56363" y="639756"/>
                </a:lnTo>
                <a:lnTo>
                  <a:pt x="48676" y="687163"/>
                </a:lnTo>
                <a:lnTo>
                  <a:pt x="41491" y="736592"/>
                </a:lnTo>
                <a:lnTo>
                  <a:pt x="34877" y="787613"/>
                </a:lnTo>
                <a:lnTo>
                  <a:pt x="28834" y="840222"/>
                </a:lnTo>
                <a:lnTo>
                  <a:pt x="23364" y="894414"/>
                </a:lnTo>
                <a:lnTo>
                  <a:pt x="18467" y="950185"/>
                </a:lnTo>
                <a:lnTo>
                  <a:pt x="14144" y="1007530"/>
                </a:lnTo>
                <a:lnTo>
                  <a:pt x="10395" y="1066445"/>
                </a:lnTo>
                <a:lnTo>
                  <a:pt x="7221" y="1126925"/>
                </a:lnTo>
                <a:lnTo>
                  <a:pt x="4623" y="1188966"/>
                </a:lnTo>
                <a:lnTo>
                  <a:pt x="2574" y="1253797"/>
                </a:lnTo>
                <a:lnTo>
                  <a:pt x="1145" y="1318607"/>
                </a:lnTo>
                <a:lnTo>
                  <a:pt x="289" y="1384412"/>
                </a:lnTo>
                <a:lnTo>
                  <a:pt x="0" y="1452653"/>
                </a:lnTo>
                <a:lnTo>
                  <a:pt x="62817" y="1452653"/>
                </a:lnTo>
                <a:lnTo>
                  <a:pt x="62979" y="1403379"/>
                </a:lnTo>
                <a:lnTo>
                  <a:pt x="63490" y="1352849"/>
                </a:lnTo>
                <a:lnTo>
                  <a:pt x="64384" y="1301224"/>
                </a:lnTo>
                <a:lnTo>
                  <a:pt x="65699" y="1248663"/>
                </a:lnTo>
                <a:lnTo>
                  <a:pt x="67471" y="1195326"/>
                </a:lnTo>
                <a:lnTo>
                  <a:pt x="69734" y="1141374"/>
                </a:lnTo>
                <a:lnTo>
                  <a:pt x="72525" y="1086967"/>
                </a:lnTo>
                <a:lnTo>
                  <a:pt x="75881" y="1032264"/>
                </a:lnTo>
                <a:lnTo>
                  <a:pt x="79837" y="977426"/>
                </a:lnTo>
                <a:lnTo>
                  <a:pt x="84428" y="922612"/>
                </a:lnTo>
                <a:lnTo>
                  <a:pt x="89692" y="867983"/>
                </a:lnTo>
                <a:lnTo>
                  <a:pt x="95664" y="813699"/>
                </a:lnTo>
                <a:lnTo>
                  <a:pt x="102380" y="759919"/>
                </a:lnTo>
                <a:lnTo>
                  <a:pt x="109875" y="706804"/>
                </a:lnTo>
                <a:lnTo>
                  <a:pt x="118187" y="654514"/>
                </a:lnTo>
                <a:lnTo>
                  <a:pt x="127350" y="603208"/>
                </a:lnTo>
                <a:lnTo>
                  <a:pt x="137401" y="553048"/>
                </a:lnTo>
                <a:lnTo>
                  <a:pt x="148376" y="504192"/>
                </a:lnTo>
                <a:lnTo>
                  <a:pt x="160310" y="456800"/>
                </a:lnTo>
                <a:lnTo>
                  <a:pt x="173241" y="411034"/>
                </a:lnTo>
                <a:lnTo>
                  <a:pt x="187203" y="367052"/>
                </a:lnTo>
                <a:lnTo>
                  <a:pt x="202232" y="325015"/>
                </a:lnTo>
                <a:lnTo>
                  <a:pt x="218365" y="285084"/>
                </a:lnTo>
                <a:lnTo>
                  <a:pt x="235638" y="247417"/>
                </a:lnTo>
                <a:lnTo>
                  <a:pt x="278195" y="172961"/>
                </a:lnTo>
                <a:lnTo>
                  <a:pt x="318726" y="121820"/>
                </a:lnTo>
                <a:lnTo>
                  <a:pt x="355099" y="89616"/>
                </a:lnTo>
                <a:lnTo>
                  <a:pt x="406827" y="64504"/>
                </a:lnTo>
                <a:lnTo>
                  <a:pt x="417914" y="62838"/>
                </a:lnTo>
                <a:lnTo>
                  <a:pt x="530664" y="62838"/>
                </a:lnTo>
                <a:lnTo>
                  <a:pt x="495029" y="32822"/>
                </a:lnTo>
                <a:lnTo>
                  <a:pt x="463083" y="13282"/>
                </a:lnTo>
                <a:lnTo>
                  <a:pt x="437174" y="2994"/>
                </a:lnTo>
                <a:lnTo>
                  <a:pt x="418783" y="0"/>
                </a:lnTo>
                <a:close/>
              </a:path>
              <a:path w="837565" h="1452880">
                <a:moveTo>
                  <a:pt x="530664" y="62838"/>
                </a:moveTo>
                <a:lnTo>
                  <a:pt x="417914" y="62838"/>
                </a:lnTo>
                <a:lnTo>
                  <a:pt x="427659" y="66206"/>
                </a:lnTo>
                <a:lnTo>
                  <a:pt x="448919" y="77484"/>
                </a:lnTo>
                <a:lnTo>
                  <a:pt x="479373" y="100689"/>
                </a:lnTo>
                <a:lnTo>
                  <a:pt x="516700" y="139843"/>
                </a:lnTo>
                <a:lnTo>
                  <a:pt x="558580" y="198963"/>
                </a:lnTo>
                <a:lnTo>
                  <a:pt x="602691" y="282071"/>
                </a:lnTo>
                <a:lnTo>
                  <a:pt x="619888" y="321604"/>
                </a:lnTo>
                <a:lnTo>
                  <a:pt x="635950" y="362974"/>
                </a:lnTo>
                <a:lnTo>
                  <a:pt x="650914" y="406040"/>
                </a:lnTo>
                <a:lnTo>
                  <a:pt x="664814" y="450659"/>
                </a:lnTo>
                <a:lnTo>
                  <a:pt x="677687" y="496693"/>
                </a:lnTo>
                <a:lnTo>
                  <a:pt x="689569" y="543999"/>
                </a:lnTo>
                <a:lnTo>
                  <a:pt x="700496" y="592438"/>
                </a:lnTo>
                <a:lnTo>
                  <a:pt x="710502" y="641868"/>
                </a:lnTo>
                <a:lnTo>
                  <a:pt x="719625" y="692148"/>
                </a:lnTo>
                <a:lnTo>
                  <a:pt x="727900" y="743138"/>
                </a:lnTo>
                <a:lnTo>
                  <a:pt x="735362" y="794697"/>
                </a:lnTo>
                <a:lnTo>
                  <a:pt x="742048" y="846683"/>
                </a:lnTo>
                <a:lnTo>
                  <a:pt x="747993" y="898957"/>
                </a:lnTo>
                <a:lnTo>
                  <a:pt x="753294" y="952069"/>
                </a:lnTo>
                <a:lnTo>
                  <a:pt x="757805" y="1003804"/>
                </a:lnTo>
                <a:lnTo>
                  <a:pt x="761743" y="1056094"/>
                </a:lnTo>
                <a:lnTo>
                  <a:pt x="765083" y="1108109"/>
                </a:lnTo>
                <a:lnTo>
                  <a:pt x="767862" y="1159707"/>
                </a:lnTo>
                <a:lnTo>
                  <a:pt x="770116" y="1210747"/>
                </a:lnTo>
                <a:lnTo>
                  <a:pt x="771879" y="1261088"/>
                </a:lnTo>
                <a:lnTo>
                  <a:pt x="773188" y="1310591"/>
                </a:lnTo>
                <a:lnTo>
                  <a:pt x="774079" y="1359113"/>
                </a:lnTo>
                <a:lnTo>
                  <a:pt x="774587" y="1406514"/>
                </a:lnTo>
                <a:lnTo>
                  <a:pt x="774748" y="1452653"/>
                </a:lnTo>
                <a:lnTo>
                  <a:pt x="837566" y="1452653"/>
                </a:lnTo>
                <a:lnTo>
                  <a:pt x="837236" y="1384412"/>
                </a:lnTo>
                <a:lnTo>
                  <a:pt x="836255" y="1317714"/>
                </a:lnTo>
                <a:lnTo>
                  <a:pt x="834667" y="1253797"/>
                </a:lnTo>
                <a:lnTo>
                  <a:pt x="832415" y="1190468"/>
                </a:lnTo>
                <a:lnTo>
                  <a:pt x="829520" y="1128626"/>
                </a:lnTo>
                <a:lnTo>
                  <a:pt x="825985" y="1068276"/>
                </a:lnTo>
                <a:lnTo>
                  <a:pt x="821809" y="1009421"/>
                </a:lnTo>
                <a:lnTo>
                  <a:pt x="816926" y="951378"/>
                </a:lnTo>
                <a:lnTo>
                  <a:pt x="811539" y="896222"/>
                </a:lnTo>
                <a:lnTo>
                  <a:pt x="805446" y="841887"/>
                </a:lnTo>
                <a:lnTo>
                  <a:pt x="798716" y="789068"/>
                </a:lnTo>
                <a:lnTo>
                  <a:pt x="791349" y="737770"/>
                </a:lnTo>
                <a:lnTo>
                  <a:pt x="783346" y="687997"/>
                </a:lnTo>
                <a:lnTo>
                  <a:pt x="774623" y="639330"/>
                </a:lnTo>
                <a:lnTo>
                  <a:pt x="765435" y="593051"/>
                </a:lnTo>
                <a:lnTo>
                  <a:pt x="755529" y="547886"/>
                </a:lnTo>
                <a:lnTo>
                  <a:pt x="744970" y="504192"/>
                </a:lnTo>
                <a:lnTo>
                  <a:pt x="733818" y="462198"/>
                </a:lnTo>
                <a:lnTo>
                  <a:pt x="722015" y="421684"/>
                </a:lnTo>
                <a:lnTo>
                  <a:pt x="709581" y="382731"/>
                </a:lnTo>
                <a:lnTo>
                  <a:pt x="696517" y="345344"/>
                </a:lnTo>
                <a:lnTo>
                  <a:pt x="682824" y="309526"/>
                </a:lnTo>
                <a:lnTo>
                  <a:pt x="653552" y="242621"/>
                </a:lnTo>
                <a:lnTo>
                  <a:pt x="612274" y="166511"/>
                </a:lnTo>
                <a:lnTo>
                  <a:pt x="571106" y="107479"/>
                </a:lnTo>
                <a:lnTo>
                  <a:pt x="531531" y="63568"/>
                </a:lnTo>
                <a:lnTo>
                  <a:pt x="530664" y="62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341598" y="1650838"/>
            <a:ext cx="553720" cy="1308735"/>
          </a:xfrm>
          <a:custGeom>
            <a:avLst/>
            <a:gdLst/>
            <a:ahLst/>
            <a:cxnLst/>
            <a:rect l="l" t="t" r="r" b="b"/>
            <a:pathLst>
              <a:path w="553719" h="1308735">
                <a:moveTo>
                  <a:pt x="533833" y="0"/>
                </a:moveTo>
                <a:lnTo>
                  <a:pt x="0" y="1300761"/>
                </a:lnTo>
                <a:lnTo>
                  <a:pt x="19379" y="1308718"/>
                </a:lnTo>
                <a:lnTo>
                  <a:pt x="553201" y="7977"/>
                </a:lnTo>
                <a:lnTo>
                  <a:pt x="5338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342025" y="1783688"/>
            <a:ext cx="626110" cy="1177290"/>
          </a:xfrm>
          <a:custGeom>
            <a:avLst/>
            <a:gdLst/>
            <a:ahLst/>
            <a:cxnLst/>
            <a:rect l="l" t="t" r="r" b="b"/>
            <a:pathLst>
              <a:path w="626109" h="1177289">
                <a:moveTo>
                  <a:pt x="607245" y="0"/>
                </a:moveTo>
                <a:lnTo>
                  <a:pt x="0" y="1167054"/>
                </a:lnTo>
                <a:lnTo>
                  <a:pt x="18552" y="1176728"/>
                </a:lnTo>
                <a:lnTo>
                  <a:pt x="625818" y="9673"/>
                </a:lnTo>
                <a:lnTo>
                  <a:pt x="607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342509" y="1930272"/>
            <a:ext cx="678815" cy="1031240"/>
          </a:xfrm>
          <a:custGeom>
            <a:avLst/>
            <a:gdLst/>
            <a:ahLst/>
            <a:cxnLst/>
            <a:rect l="l" t="t" r="r" b="b"/>
            <a:pathLst>
              <a:path w="678815" h="1031239">
                <a:moveTo>
                  <a:pt x="660986" y="0"/>
                </a:moveTo>
                <a:lnTo>
                  <a:pt x="0" y="1019611"/>
                </a:lnTo>
                <a:lnTo>
                  <a:pt x="17567" y="1031012"/>
                </a:lnTo>
                <a:lnTo>
                  <a:pt x="678554" y="11390"/>
                </a:lnTo>
                <a:lnTo>
                  <a:pt x="6609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343067" y="2064484"/>
            <a:ext cx="713105" cy="897890"/>
          </a:xfrm>
          <a:custGeom>
            <a:avLst/>
            <a:gdLst/>
            <a:ahLst/>
            <a:cxnLst/>
            <a:rect l="l" t="t" r="r" b="b"/>
            <a:pathLst>
              <a:path w="713105" h="897889">
                <a:moveTo>
                  <a:pt x="696090" y="0"/>
                </a:moveTo>
                <a:lnTo>
                  <a:pt x="0" y="884647"/>
                </a:lnTo>
                <a:lnTo>
                  <a:pt x="16458" y="897567"/>
                </a:lnTo>
                <a:lnTo>
                  <a:pt x="712548" y="12929"/>
                </a:lnTo>
                <a:lnTo>
                  <a:pt x="696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343807" y="2209457"/>
            <a:ext cx="739140" cy="753745"/>
          </a:xfrm>
          <a:custGeom>
            <a:avLst/>
            <a:gdLst/>
            <a:ahLst/>
            <a:cxnLst/>
            <a:rect l="l" t="t" r="r" b="b"/>
            <a:pathLst>
              <a:path w="739140" h="753744">
                <a:moveTo>
                  <a:pt x="724034" y="0"/>
                </a:moveTo>
                <a:lnTo>
                  <a:pt x="0" y="738817"/>
                </a:lnTo>
                <a:lnTo>
                  <a:pt x="14961" y="753453"/>
                </a:lnTo>
                <a:lnTo>
                  <a:pt x="738974" y="14688"/>
                </a:lnTo>
                <a:lnTo>
                  <a:pt x="7240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344644" y="2337460"/>
            <a:ext cx="755650" cy="626745"/>
          </a:xfrm>
          <a:custGeom>
            <a:avLst/>
            <a:gdLst/>
            <a:ahLst/>
            <a:cxnLst/>
            <a:rect l="l" t="t" r="r" b="b"/>
            <a:pathLst>
              <a:path w="755650" h="626744">
                <a:moveTo>
                  <a:pt x="742188" y="0"/>
                </a:moveTo>
                <a:lnTo>
                  <a:pt x="0" y="610030"/>
                </a:lnTo>
                <a:lnTo>
                  <a:pt x="13296" y="626206"/>
                </a:lnTo>
                <a:lnTo>
                  <a:pt x="755505" y="16175"/>
                </a:lnTo>
                <a:lnTo>
                  <a:pt x="742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345673" y="2465025"/>
            <a:ext cx="767080" cy="499745"/>
          </a:xfrm>
          <a:custGeom>
            <a:avLst/>
            <a:gdLst/>
            <a:ahLst/>
            <a:cxnLst/>
            <a:rect l="l" t="t" r="r" b="b"/>
            <a:pathLst>
              <a:path w="767080" h="499744">
                <a:moveTo>
                  <a:pt x="755505" y="0"/>
                </a:moveTo>
                <a:lnTo>
                  <a:pt x="0" y="481726"/>
                </a:lnTo>
                <a:lnTo>
                  <a:pt x="11254" y="499377"/>
                </a:lnTo>
                <a:lnTo>
                  <a:pt x="766760" y="17620"/>
                </a:lnTo>
                <a:lnTo>
                  <a:pt x="755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563296" y="1650838"/>
            <a:ext cx="553720" cy="1308735"/>
          </a:xfrm>
          <a:custGeom>
            <a:avLst/>
            <a:gdLst/>
            <a:ahLst/>
            <a:cxnLst/>
            <a:rect l="l" t="t" r="r" b="b"/>
            <a:pathLst>
              <a:path w="553719" h="1308735">
                <a:moveTo>
                  <a:pt x="19358" y="0"/>
                </a:moveTo>
                <a:lnTo>
                  <a:pt x="0" y="7977"/>
                </a:lnTo>
                <a:lnTo>
                  <a:pt x="533822" y="1308718"/>
                </a:lnTo>
                <a:lnTo>
                  <a:pt x="553212" y="1300761"/>
                </a:lnTo>
                <a:lnTo>
                  <a:pt x="19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490250" y="1783688"/>
            <a:ext cx="626110" cy="1177290"/>
          </a:xfrm>
          <a:custGeom>
            <a:avLst/>
            <a:gdLst/>
            <a:ahLst/>
            <a:cxnLst/>
            <a:rect l="l" t="t" r="r" b="b"/>
            <a:pathLst>
              <a:path w="626109" h="1177289">
                <a:moveTo>
                  <a:pt x="18573" y="0"/>
                </a:moveTo>
                <a:lnTo>
                  <a:pt x="0" y="9673"/>
                </a:lnTo>
                <a:lnTo>
                  <a:pt x="607266" y="1176728"/>
                </a:lnTo>
                <a:lnTo>
                  <a:pt x="625829" y="1167054"/>
                </a:lnTo>
                <a:lnTo>
                  <a:pt x="185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437043" y="1930272"/>
            <a:ext cx="678815" cy="1031240"/>
          </a:xfrm>
          <a:custGeom>
            <a:avLst/>
            <a:gdLst/>
            <a:ahLst/>
            <a:cxnLst/>
            <a:rect l="l" t="t" r="r" b="b"/>
            <a:pathLst>
              <a:path w="678815" h="1031239">
                <a:moveTo>
                  <a:pt x="17557" y="0"/>
                </a:moveTo>
                <a:lnTo>
                  <a:pt x="0" y="11390"/>
                </a:lnTo>
                <a:lnTo>
                  <a:pt x="660975" y="1031012"/>
                </a:lnTo>
                <a:lnTo>
                  <a:pt x="678543" y="1019611"/>
                </a:lnTo>
                <a:lnTo>
                  <a:pt x="17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402479" y="2064484"/>
            <a:ext cx="713105" cy="897890"/>
          </a:xfrm>
          <a:custGeom>
            <a:avLst/>
            <a:gdLst/>
            <a:ahLst/>
            <a:cxnLst/>
            <a:rect l="l" t="t" r="r" b="b"/>
            <a:pathLst>
              <a:path w="713105" h="897889">
                <a:moveTo>
                  <a:pt x="16458" y="0"/>
                </a:moveTo>
                <a:lnTo>
                  <a:pt x="0" y="12929"/>
                </a:lnTo>
                <a:lnTo>
                  <a:pt x="696090" y="897567"/>
                </a:lnTo>
                <a:lnTo>
                  <a:pt x="712548" y="884647"/>
                </a:lnTo>
                <a:lnTo>
                  <a:pt x="164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375324" y="2209457"/>
            <a:ext cx="739140" cy="753745"/>
          </a:xfrm>
          <a:custGeom>
            <a:avLst/>
            <a:gdLst/>
            <a:ahLst/>
            <a:cxnLst/>
            <a:rect l="l" t="t" r="r" b="b"/>
            <a:pathLst>
              <a:path w="739140" h="753744">
                <a:moveTo>
                  <a:pt x="14940" y="0"/>
                </a:moveTo>
                <a:lnTo>
                  <a:pt x="0" y="14688"/>
                </a:lnTo>
                <a:lnTo>
                  <a:pt x="724002" y="753453"/>
                </a:lnTo>
                <a:lnTo>
                  <a:pt x="738963" y="738817"/>
                </a:lnTo>
                <a:lnTo>
                  <a:pt x="14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357956" y="2337460"/>
            <a:ext cx="755650" cy="626745"/>
          </a:xfrm>
          <a:custGeom>
            <a:avLst/>
            <a:gdLst/>
            <a:ahLst/>
            <a:cxnLst/>
            <a:rect l="l" t="t" r="r" b="b"/>
            <a:pathLst>
              <a:path w="755650" h="626744">
                <a:moveTo>
                  <a:pt x="13306" y="0"/>
                </a:moveTo>
                <a:lnTo>
                  <a:pt x="0" y="16175"/>
                </a:lnTo>
                <a:lnTo>
                  <a:pt x="742198" y="626206"/>
                </a:lnTo>
                <a:lnTo>
                  <a:pt x="755505" y="610030"/>
                </a:lnTo>
                <a:lnTo>
                  <a:pt x="133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345661" y="2465025"/>
            <a:ext cx="767080" cy="499745"/>
          </a:xfrm>
          <a:custGeom>
            <a:avLst/>
            <a:gdLst/>
            <a:ahLst/>
            <a:cxnLst/>
            <a:rect l="l" t="t" r="r" b="b"/>
            <a:pathLst>
              <a:path w="767080" h="499744">
                <a:moveTo>
                  <a:pt x="11254" y="0"/>
                </a:moveTo>
                <a:lnTo>
                  <a:pt x="0" y="17620"/>
                </a:lnTo>
                <a:lnTo>
                  <a:pt x="755505" y="499377"/>
                </a:lnTo>
                <a:lnTo>
                  <a:pt x="766760" y="481726"/>
                </a:lnTo>
                <a:lnTo>
                  <a:pt x="11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549757" y="2447818"/>
            <a:ext cx="358775" cy="144145"/>
          </a:xfrm>
          <a:custGeom>
            <a:avLst/>
            <a:gdLst/>
            <a:ahLst/>
            <a:cxnLst/>
            <a:rect l="l" t="t" r="r" b="b"/>
            <a:pathLst>
              <a:path w="358775" h="144144">
                <a:moveTo>
                  <a:pt x="0" y="143956"/>
                </a:moveTo>
                <a:lnTo>
                  <a:pt x="358582" y="143956"/>
                </a:lnTo>
                <a:lnTo>
                  <a:pt x="358582" y="0"/>
                </a:lnTo>
                <a:lnTo>
                  <a:pt x="0" y="0"/>
                </a:lnTo>
                <a:lnTo>
                  <a:pt x="0" y="1439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116678" y="1426688"/>
            <a:ext cx="1677670" cy="1677670"/>
          </a:xfrm>
          <a:custGeom>
            <a:avLst/>
            <a:gdLst/>
            <a:ahLst/>
            <a:cxnLst/>
            <a:rect l="l" t="t" r="r" b="b"/>
            <a:pathLst>
              <a:path w="1677669" h="1677670">
                <a:moveTo>
                  <a:pt x="1300645" y="0"/>
                </a:moveTo>
                <a:lnTo>
                  <a:pt x="376904" y="0"/>
                </a:lnTo>
                <a:lnTo>
                  <a:pt x="329793" y="2950"/>
                </a:lnTo>
                <a:lnTo>
                  <a:pt x="284382" y="11562"/>
                </a:lnTo>
                <a:lnTo>
                  <a:pt x="241029" y="25474"/>
                </a:lnTo>
                <a:lnTo>
                  <a:pt x="200096" y="44327"/>
                </a:lnTo>
                <a:lnTo>
                  <a:pt x="161942" y="67761"/>
                </a:lnTo>
                <a:lnTo>
                  <a:pt x="126928" y="95414"/>
                </a:lnTo>
                <a:lnTo>
                  <a:pt x="95414" y="126928"/>
                </a:lnTo>
                <a:lnTo>
                  <a:pt x="67761" y="161942"/>
                </a:lnTo>
                <a:lnTo>
                  <a:pt x="44327" y="200096"/>
                </a:lnTo>
                <a:lnTo>
                  <a:pt x="25474" y="241029"/>
                </a:lnTo>
                <a:lnTo>
                  <a:pt x="11562" y="284382"/>
                </a:lnTo>
                <a:lnTo>
                  <a:pt x="2950" y="329793"/>
                </a:lnTo>
                <a:lnTo>
                  <a:pt x="0" y="376904"/>
                </a:lnTo>
                <a:lnTo>
                  <a:pt x="0" y="1300666"/>
                </a:lnTo>
                <a:lnTo>
                  <a:pt x="2950" y="1347777"/>
                </a:lnTo>
                <a:lnTo>
                  <a:pt x="11562" y="1393189"/>
                </a:lnTo>
                <a:lnTo>
                  <a:pt x="25474" y="1436542"/>
                </a:lnTo>
                <a:lnTo>
                  <a:pt x="44327" y="1477475"/>
                </a:lnTo>
                <a:lnTo>
                  <a:pt x="67761" y="1515629"/>
                </a:lnTo>
                <a:lnTo>
                  <a:pt x="95414" y="1550642"/>
                </a:lnTo>
                <a:lnTo>
                  <a:pt x="126928" y="1582156"/>
                </a:lnTo>
                <a:lnTo>
                  <a:pt x="161942" y="1609810"/>
                </a:lnTo>
                <a:lnTo>
                  <a:pt x="200096" y="1633244"/>
                </a:lnTo>
                <a:lnTo>
                  <a:pt x="241029" y="1652097"/>
                </a:lnTo>
                <a:lnTo>
                  <a:pt x="284382" y="1666009"/>
                </a:lnTo>
                <a:lnTo>
                  <a:pt x="329793" y="1674621"/>
                </a:lnTo>
                <a:lnTo>
                  <a:pt x="376904" y="1677571"/>
                </a:lnTo>
                <a:lnTo>
                  <a:pt x="1300645" y="1677571"/>
                </a:lnTo>
                <a:lnTo>
                  <a:pt x="1347754" y="1674621"/>
                </a:lnTo>
                <a:lnTo>
                  <a:pt x="1393165" y="1666009"/>
                </a:lnTo>
                <a:lnTo>
                  <a:pt x="1436516" y="1652097"/>
                </a:lnTo>
                <a:lnTo>
                  <a:pt x="1477449" y="1633244"/>
                </a:lnTo>
                <a:lnTo>
                  <a:pt x="1515603" y="1609810"/>
                </a:lnTo>
                <a:lnTo>
                  <a:pt x="1550617" y="1582156"/>
                </a:lnTo>
                <a:lnTo>
                  <a:pt x="1582132" y="1550642"/>
                </a:lnTo>
                <a:lnTo>
                  <a:pt x="1609786" y="1515629"/>
                </a:lnTo>
                <a:lnTo>
                  <a:pt x="1633221" y="1477475"/>
                </a:lnTo>
                <a:lnTo>
                  <a:pt x="1652074" y="1436542"/>
                </a:lnTo>
                <a:lnTo>
                  <a:pt x="1665987" y="1393189"/>
                </a:lnTo>
                <a:lnTo>
                  <a:pt x="1674599" y="1347777"/>
                </a:lnTo>
                <a:lnTo>
                  <a:pt x="1677550" y="1300666"/>
                </a:lnTo>
                <a:lnTo>
                  <a:pt x="1677550" y="376904"/>
                </a:lnTo>
                <a:lnTo>
                  <a:pt x="1674599" y="329793"/>
                </a:lnTo>
                <a:lnTo>
                  <a:pt x="1665987" y="284382"/>
                </a:lnTo>
                <a:lnTo>
                  <a:pt x="1652074" y="241029"/>
                </a:lnTo>
                <a:lnTo>
                  <a:pt x="1633221" y="200096"/>
                </a:lnTo>
                <a:lnTo>
                  <a:pt x="1609786" y="161942"/>
                </a:lnTo>
                <a:lnTo>
                  <a:pt x="1582132" y="126928"/>
                </a:lnTo>
                <a:lnTo>
                  <a:pt x="1550617" y="95414"/>
                </a:lnTo>
                <a:lnTo>
                  <a:pt x="1515603" y="67761"/>
                </a:lnTo>
                <a:lnTo>
                  <a:pt x="1477449" y="44327"/>
                </a:lnTo>
                <a:lnTo>
                  <a:pt x="1436516" y="25474"/>
                </a:lnTo>
                <a:lnTo>
                  <a:pt x="1393165" y="11562"/>
                </a:lnTo>
                <a:lnTo>
                  <a:pt x="1347754" y="2950"/>
                </a:lnTo>
                <a:lnTo>
                  <a:pt x="1300645" y="0"/>
                </a:lnTo>
                <a:close/>
              </a:path>
            </a:pathLst>
          </a:custGeom>
          <a:solidFill>
            <a:srgbClr val="F0A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450287" y="1750300"/>
            <a:ext cx="1010919" cy="983615"/>
          </a:xfrm>
          <a:custGeom>
            <a:avLst/>
            <a:gdLst/>
            <a:ahLst/>
            <a:cxnLst/>
            <a:rect l="l" t="t" r="r" b="b"/>
            <a:pathLst>
              <a:path w="1010919" h="983614">
                <a:moveTo>
                  <a:pt x="505157" y="0"/>
                </a:moveTo>
                <a:lnTo>
                  <a:pt x="456509" y="2312"/>
                </a:lnTo>
                <a:lnTo>
                  <a:pt x="409170" y="9109"/>
                </a:lnTo>
                <a:lnTo>
                  <a:pt x="363350" y="20178"/>
                </a:lnTo>
                <a:lnTo>
                  <a:pt x="319261" y="35308"/>
                </a:lnTo>
                <a:lnTo>
                  <a:pt x="277115" y="54286"/>
                </a:lnTo>
                <a:lnTo>
                  <a:pt x="237124" y="76902"/>
                </a:lnTo>
                <a:lnTo>
                  <a:pt x="199500" y="102943"/>
                </a:lnTo>
                <a:lnTo>
                  <a:pt x="164454" y="132197"/>
                </a:lnTo>
                <a:lnTo>
                  <a:pt x="132197" y="164454"/>
                </a:lnTo>
                <a:lnTo>
                  <a:pt x="102943" y="199500"/>
                </a:lnTo>
                <a:lnTo>
                  <a:pt x="76902" y="237124"/>
                </a:lnTo>
                <a:lnTo>
                  <a:pt x="54286" y="277115"/>
                </a:lnTo>
                <a:lnTo>
                  <a:pt x="35308" y="319261"/>
                </a:lnTo>
                <a:lnTo>
                  <a:pt x="20178" y="363350"/>
                </a:lnTo>
                <a:lnTo>
                  <a:pt x="9109" y="409170"/>
                </a:lnTo>
                <a:lnTo>
                  <a:pt x="2312" y="456509"/>
                </a:lnTo>
                <a:lnTo>
                  <a:pt x="0" y="505157"/>
                </a:lnTo>
                <a:lnTo>
                  <a:pt x="2501" y="555732"/>
                </a:lnTo>
                <a:lnTo>
                  <a:pt x="9847" y="604879"/>
                </a:lnTo>
                <a:lnTo>
                  <a:pt x="21799" y="652360"/>
                </a:lnTo>
                <a:lnTo>
                  <a:pt x="38118" y="697938"/>
                </a:lnTo>
                <a:lnTo>
                  <a:pt x="58565" y="741374"/>
                </a:lnTo>
                <a:lnTo>
                  <a:pt x="82902" y="782432"/>
                </a:lnTo>
                <a:lnTo>
                  <a:pt x="110890" y="820873"/>
                </a:lnTo>
                <a:lnTo>
                  <a:pt x="142290" y="856460"/>
                </a:lnTo>
                <a:lnTo>
                  <a:pt x="176864" y="888955"/>
                </a:lnTo>
                <a:lnTo>
                  <a:pt x="214373" y="918122"/>
                </a:lnTo>
                <a:lnTo>
                  <a:pt x="254579" y="943721"/>
                </a:lnTo>
                <a:lnTo>
                  <a:pt x="297242" y="965517"/>
                </a:lnTo>
                <a:lnTo>
                  <a:pt x="342124" y="983271"/>
                </a:lnTo>
                <a:lnTo>
                  <a:pt x="668210" y="983271"/>
                </a:lnTo>
                <a:lnTo>
                  <a:pt x="713090" y="965517"/>
                </a:lnTo>
                <a:lnTo>
                  <a:pt x="755751" y="943721"/>
                </a:lnTo>
                <a:lnTo>
                  <a:pt x="795954" y="918122"/>
                </a:lnTo>
                <a:lnTo>
                  <a:pt x="833461" y="888955"/>
                </a:lnTo>
                <a:lnTo>
                  <a:pt x="868032" y="856460"/>
                </a:lnTo>
                <a:lnTo>
                  <a:pt x="899431" y="820873"/>
                </a:lnTo>
                <a:lnTo>
                  <a:pt x="927417" y="782432"/>
                </a:lnTo>
                <a:lnTo>
                  <a:pt x="951752" y="741374"/>
                </a:lnTo>
                <a:lnTo>
                  <a:pt x="972198" y="697938"/>
                </a:lnTo>
                <a:lnTo>
                  <a:pt x="988516" y="652360"/>
                </a:lnTo>
                <a:lnTo>
                  <a:pt x="1000467" y="604879"/>
                </a:lnTo>
                <a:lnTo>
                  <a:pt x="1007812" y="555732"/>
                </a:lnTo>
                <a:lnTo>
                  <a:pt x="1010314" y="505157"/>
                </a:lnTo>
                <a:lnTo>
                  <a:pt x="1008001" y="456509"/>
                </a:lnTo>
                <a:lnTo>
                  <a:pt x="1001205" y="409170"/>
                </a:lnTo>
                <a:lnTo>
                  <a:pt x="990138" y="363350"/>
                </a:lnTo>
                <a:lnTo>
                  <a:pt x="975009" y="319261"/>
                </a:lnTo>
                <a:lnTo>
                  <a:pt x="956033" y="277115"/>
                </a:lnTo>
                <a:lnTo>
                  <a:pt x="933419" y="237124"/>
                </a:lnTo>
                <a:lnTo>
                  <a:pt x="907380" y="199500"/>
                </a:lnTo>
                <a:lnTo>
                  <a:pt x="878127" y="164454"/>
                </a:lnTo>
                <a:lnTo>
                  <a:pt x="845872" y="132197"/>
                </a:lnTo>
                <a:lnTo>
                  <a:pt x="810827" y="102943"/>
                </a:lnTo>
                <a:lnTo>
                  <a:pt x="773203" y="76902"/>
                </a:lnTo>
                <a:lnTo>
                  <a:pt x="733212" y="54286"/>
                </a:lnTo>
                <a:lnTo>
                  <a:pt x="691065" y="35308"/>
                </a:lnTo>
                <a:lnTo>
                  <a:pt x="646974" y="20178"/>
                </a:lnTo>
                <a:lnTo>
                  <a:pt x="601152" y="9109"/>
                </a:lnTo>
                <a:lnTo>
                  <a:pt x="553809" y="2312"/>
                </a:lnTo>
                <a:lnTo>
                  <a:pt x="5051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198804" y="2479356"/>
            <a:ext cx="477520" cy="254635"/>
          </a:xfrm>
          <a:custGeom>
            <a:avLst/>
            <a:gdLst/>
            <a:ahLst/>
            <a:cxnLst/>
            <a:rect l="l" t="t" r="r" b="b"/>
            <a:pathLst>
              <a:path w="477519" h="254635">
                <a:moveTo>
                  <a:pt x="477245" y="0"/>
                </a:moveTo>
                <a:lnTo>
                  <a:pt x="244181" y="0"/>
                </a:lnTo>
                <a:lnTo>
                  <a:pt x="220661" y="45330"/>
                </a:lnTo>
                <a:lnTo>
                  <a:pt x="193009" y="88145"/>
                </a:lnTo>
                <a:lnTo>
                  <a:pt x="161430" y="128152"/>
                </a:lnTo>
                <a:lnTo>
                  <a:pt x="126133" y="165057"/>
                </a:lnTo>
                <a:lnTo>
                  <a:pt x="87324" y="198564"/>
                </a:lnTo>
                <a:lnTo>
                  <a:pt x="45211" y="228380"/>
                </a:lnTo>
                <a:lnTo>
                  <a:pt x="0" y="254211"/>
                </a:lnTo>
                <a:lnTo>
                  <a:pt x="206501" y="254211"/>
                </a:lnTo>
                <a:lnTo>
                  <a:pt x="253280" y="250146"/>
                </a:lnTo>
                <a:lnTo>
                  <a:pt x="297504" y="238414"/>
                </a:lnTo>
                <a:lnTo>
                  <a:pt x="338479" y="219711"/>
                </a:lnTo>
                <a:lnTo>
                  <a:pt x="375511" y="194731"/>
                </a:lnTo>
                <a:lnTo>
                  <a:pt x="407906" y="164168"/>
                </a:lnTo>
                <a:lnTo>
                  <a:pt x="434971" y="128719"/>
                </a:lnTo>
                <a:lnTo>
                  <a:pt x="456012" y="89078"/>
                </a:lnTo>
                <a:lnTo>
                  <a:pt x="470334" y="45940"/>
                </a:lnTo>
                <a:lnTo>
                  <a:pt x="477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190650" y="2479356"/>
            <a:ext cx="521970" cy="254635"/>
          </a:xfrm>
          <a:custGeom>
            <a:avLst/>
            <a:gdLst/>
            <a:ahLst/>
            <a:cxnLst/>
            <a:rect l="l" t="t" r="r" b="b"/>
            <a:pathLst>
              <a:path w="521969" h="254635">
                <a:moveTo>
                  <a:pt x="277265" y="0"/>
                </a:moveTo>
                <a:lnTo>
                  <a:pt x="0" y="0"/>
                </a:lnTo>
                <a:lnTo>
                  <a:pt x="6904" y="45940"/>
                </a:lnTo>
                <a:lnTo>
                  <a:pt x="21220" y="89078"/>
                </a:lnTo>
                <a:lnTo>
                  <a:pt x="42256" y="128719"/>
                </a:lnTo>
                <a:lnTo>
                  <a:pt x="69317" y="164168"/>
                </a:lnTo>
                <a:lnTo>
                  <a:pt x="101710" y="194731"/>
                </a:lnTo>
                <a:lnTo>
                  <a:pt x="138741" y="219711"/>
                </a:lnTo>
                <a:lnTo>
                  <a:pt x="179715" y="238414"/>
                </a:lnTo>
                <a:lnTo>
                  <a:pt x="223940" y="250146"/>
                </a:lnTo>
                <a:lnTo>
                  <a:pt x="270722" y="254211"/>
                </a:lnTo>
                <a:lnTo>
                  <a:pt x="521437" y="254211"/>
                </a:lnTo>
                <a:lnTo>
                  <a:pt x="476225" y="228380"/>
                </a:lnTo>
                <a:lnTo>
                  <a:pt x="434112" y="198564"/>
                </a:lnTo>
                <a:lnTo>
                  <a:pt x="395304" y="165057"/>
                </a:lnTo>
                <a:lnTo>
                  <a:pt x="360008" y="128152"/>
                </a:lnTo>
                <a:lnTo>
                  <a:pt x="328431" y="88145"/>
                </a:lnTo>
                <a:lnTo>
                  <a:pt x="300782" y="45330"/>
                </a:lnTo>
                <a:lnTo>
                  <a:pt x="277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190430" y="2249026"/>
            <a:ext cx="264795" cy="199390"/>
          </a:xfrm>
          <a:custGeom>
            <a:avLst/>
            <a:gdLst/>
            <a:ahLst/>
            <a:cxnLst/>
            <a:rect l="l" t="t" r="r" b="b"/>
            <a:pathLst>
              <a:path w="264794" h="199389">
                <a:moveTo>
                  <a:pt x="228655" y="0"/>
                </a:moveTo>
                <a:lnTo>
                  <a:pt x="103753" y="0"/>
                </a:lnTo>
                <a:lnTo>
                  <a:pt x="70421" y="31013"/>
                </a:lnTo>
                <a:lnTo>
                  <a:pt x="42633" y="67150"/>
                </a:lnTo>
                <a:lnTo>
                  <a:pt x="21137" y="107672"/>
                </a:lnTo>
                <a:lnTo>
                  <a:pt x="6677" y="151842"/>
                </a:lnTo>
                <a:lnTo>
                  <a:pt x="0" y="198921"/>
                </a:lnTo>
                <a:lnTo>
                  <a:pt x="264220" y="198921"/>
                </a:lnTo>
                <a:lnTo>
                  <a:pt x="248865" y="152891"/>
                </a:lnTo>
                <a:lnTo>
                  <a:pt x="237652" y="105305"/>
                </a:lnTo>
                <a:lnTo>
                  <a:pt x="230780" y="56404"/>
                </a:lnTo>
                <a:lnTo>
                  <a:pt x="228446" y="6428"/>
                </a:lnTo>
                <a:lnTo>
                  <a:pt x="228446" y="4271"/>
                </a:lnTo>
                <a:lnTo>
                  <a:pt x="228613" y="2156"/>
                </a:lnTo>
                <a:lnTo>
                  <a:pt x="2286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456238" y="2249026"/>
            <a:ext cx="219829" cy="1989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26864" y="4956710"/>
            <a:ext cx="1672589" cy="1672589"/>
          </a:xfrm>
          <a:custGeom>
            <a:avLst/>
            <a:gdLst/>
            <a:ahLst/>
            <a:cxnLst/>
            <a:rect l="l" t="t" r="r" b="b"/>
            <a:pathLst>
              <a:path w="1672590" h="1672590">
                <a:moveTo>
                  <a:pt x="1296405" y="0"/>
                </a:moveTo>
                <a:lnTo>
                  <a:pt x="375679" y="0"/>
                </a:lnTo>
                <a:lnTo>
                  <a:pt x="328721" y="2941"/>
                </a:lnTo>
                <a:lnTo>
                  <a:pt x="283456" y="11526"/>
                </a:lnTo>
                <a:lnTo>
                  <a:pt x="240244" y="25395"/>
                </a:lnTo>
                <a:lnTo>
                  <a:pt x="199444" y="44188"/>
                </a:lnTo>
                <a:lnTo>
                  <a:pt x="161414" y="67548"/>
                </a:lnTo>
                <a:lnTo>
                  <a:pt x="126514" y="95114"/>
                </a:lnTo>
                <a:lnTo>
                  <a:pt x="95103" y="126527"/>
                </a:lnTo>
                <a:lnTo>
                  <a:pt x="67539" y="161428"/>
                </a:lnTo>
                <a:lnTo>
                  <a:pt x="44182" y="199458"/>
                </a:lnTo>
                <a:lnTo>
                  <a:pt x="25391" y="240257"/>
                </a:lnTo>
                <a:lnTo>
                  <a:pt x="11524" y="283466"/>
                </a:lnTo>
                <a:lnTo>
                  <a:pt x="2940" y="328727"/>
                </a:lnTo>
                <a:lnTo>
                  <a:pt x="0" y="375679"/>
                </a:lnTo>
                <a:lnTo>
                  <a:pt x="0" y="1296437"/>
                </a:lnTo>
                <a:lnTo>
                  <a:pt x="2940" y="1343395"/>
                </a:lnTo>
                <a:lnTo>
                  <a:pt x="11524" y="1388660"/>
                </a:lnTo>
                <a:lnTo>
                  <a:pt x="25391" y="1431872"/>
                </a:lnTo>
                <a:lnTo>
                  <a:pt x="44182" y="1472672"/>
                </a:lnTo>
                <a:lnTo>
                  <a:pt x="67539" y="1510702"/>
                </a:lnTo>
                <a:lnTo>
                  <a:pt x="95103" y="1545602"/>
                </a:lnTo>
                <a:lnTo>
                  <a:pt x="126514" y="1577013"/>
                </a:lnTo>
                <a:lnTo>
                  <a:pt x="161414" y="1604577"/>
                </a:lnTo>
                <a:lnTo>
                  <a:pt x="199444" y="1627934"/>
                </a:lnTo>
                <a:lnTo>
                  <a:pt x="240244" y="1646725"/>
                </a:lnTo>
                <a:lnTo>
                  <a:pt x="283456" y="1660592"/>
                </a:lnTo>
                <a:lnTo>
                  <a:pt x="328721" y="1669176"/>
                </a:lnTo>
                <a:lnTo>
                  <a:pt x="375679" y="1672117"/>
                </a:lnTo>
                <a:lnTo>
                  <a:pt x="1296405" y="1672117"/>
                </a:lnTo>
                <a:lnTo>
                  <a:pt x="1343362" y="1669176"/>
                </a:lnTo>
                <a:lnTo>
                  <a:pt x="1388625" y="1660592"/>
                </a:lnTo>
                <a:lnTo>
                  <a:pt x="1431836" y="1646725"/>
                </a:lnTo>
                <a:lnTo>
                  <a:pt x="1472636" y="1627934"/>
                </a:lnTo>
                <a:lnTo>
                  <a:pt x="1510666" y="1604577"/>
                </a:lnTo>
                <a:lnTo>
                  <a:pt x="1545566" y="1577013"/>
                </a:lnTo>
                <a:lnTo>
                  <a:pt x="1576978" y="1545602"/>
                </a:lnTo>
                <a:lnTo>
                  <a:pt x="1604542" y="1510702"/>
                </a:lnTo>
                <a:lnTo>
                  <a:pt x="1627900" y="1472672"/>
                </a:lnTo>
                <a:lnTo>
                  <a:pt x="1646693" y="1431872"/>
                </a:lnTo>
                <a:lnTo>
                  <a:pt x="1660560" y="1388660"/>
                </a:lnTo>
                <a:lnTo>
                  <a:pt x="1669144" y="1343395"/>
                </a:lnTo>
                <a:lnTo>
                  <a:pt x="1672085" y="1296437"/>
                </a:lnTo>
                <a:lnTo>
                  <a:pt x="1672085" y="375679"/>
                </a:lnTo>
                <a:lnTo>
                  <a:pt x="1669144" y="328727"/>
                </a:lnTo>
                <a:lnTo>
                  <a:pt x="1660560" y="283466"/>
                </a:lnTo>
                <a:lnTo>
                  <a:pt x="1646693" y="240257"/>
                </a:lnTo>
                <a:lnTo>
                  <a:pt x="1627900" y="199458"/>
                </a:lnTo>
                <a:lnTo>
                  <a:pt x="1604542" y="161428"/>
                </a:lnTo>
                <a:lnTo>
                  <a:pt x="1576978" y="126527"/>
                </a:lnTo>
                <a:lnTo>
                  <a:pt x="1545566" y="95114"/>
                </a:lnTo>
                <a:lnTo>
                  <a:pt x="1510666" y="67548"/>
                </a:lnTo>
                <a:lnTo>
                  <a:pt x="1472636" y="44188"/>
                </a:lnTo>
                <a:lnTo>
                  <a:pt x="1431836" y="25395"/>
                </a:lnTo>
                <a:lnTo>
                  <a:pt x="1388625" y="11526"/>
                </a:lnTo>
                <a:lnTo>
                  <a:pt x="1343362" y="2941"/>
                </a:lnTo>
                <a:lnTo>
                  <a:pt x="1296405" y="0"/>
                </a:lnTo>
                <a:close/>
              </a:path>
            </a:pathLst>
          </a:custGeom>
          <a:solidFill>
            <a:srgbClr val="814F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38730" y="5103639"/>
            <a:ext cx="1234440" cy="1330960"/>
          </a:xfrm>
          <a:custGeom>
            <a:avLst/>
            <a:gdLst/>
            <a:ahLst/>
            <a:cxnLst/>
            <a:rect l="l" t="t" r="r" b="b"/>
            <a:pathLst>
              <a:path w="1234440" h="1330960">
                <a:moveTo>
                  <a:pt x="1008754" y="502644"/>
                </a:moveTo>
                <a:lnTo>
                  <a:pt x="219138" y="502644"/>
                </a:lnTo>
                <a:lnTo>
                  <a:pt x="219138" y="881789"/>
                </a:lnTo>
                <a:lnTo>
                  <a:pt x="215714" y="1060981"/>
                </a:lnTo>
                <a:lnTo>
                  <a:pt x="191746" y="1167454"/>
                </a:lnTo>
                <a:lnTo>
                  <a:pt x="126689" y="1243276"/>
                </a:lnTo>
                <a:lnTo>
                  <a:pt x="0" y="1330515"/>
                </a:lnTo>
                <a:lnTo>
                  <a:pt x="345328" y="1330515"/>
                </a:lnTo>
                <a:lnTo>
                  <a:pt x="349253" y="1278395"/>
                </a:lnTo>
                <a:lnTo>
                  <a:pt x="359809" y="1228978"/>
                </a:lnTo>
                <a:lnTo>
                  <a:pt x="376447" y="1182920"/>
                </a:lnTo>
                <a:lnTo>
                  <a:pt x="398617" y="1140876"/>
                </a:lnTo>
                <a:lnTo>
                  <a:pt x="425771" y="1103502"/>
                </a:lnTo>
                <a:lnTo>
                  <a:pt x="457360" y="1071453"/>
                </a:lnTo>
                <a:lnTo>
                  <a:pt x="492835" y="1045386"/>
                </a:lnTo>
                <a:lnTo>
                  <a:pt x="531647" y="1025954"/>
                </a:lnTo>
                <a:lnTo>
                  <a:pt x="573247" y="1013815"/>
                </a:lnTo>
                <a:lnTo>
                  <a:pt x="617087" y="1009623"/>
                </a:lnTo>
                <a:lnTo>
                  <a:pt x="1033879" y="1009623"/>
                </a:lnTo>
                <a:lnTo>
                  <a:pt x="1018449" y="931846"/>
                </a:lnTo>
                <a:lnTo>
                  <a:pt x="1015025" y="881789"/>
                </a:lnTo>
                <a:lnTo>
                  <a:pt x="1008754" y="880805"/>
                </a:lnTo>
                <a:lnTo>
                  <a:pt x="1008754" y="502644"/>
                </a:lnTo>
                <a:close/>
              </a:path>
              <a:path w="1234440" h="1330960">
                <a:moveTo>
                  <a:pt x="1033879" y="1009623"/>
                </a:moveTo>
                <a:lnTo>
                  <a:pt x="617087" y="1009623"/>
                </a:lnTo>
                <a:lnTo>
                  <a:pt x="660921" y="1013815"/>
                </a:lnTo>
                <a:lnTo>
                  <a:pt x="702519" y="1025954"/>
                </a:lnTo>
                <a:lnTo>
                  <a:pt x="741329" y="1045386"/>
                </a:lnTo>
                <a:lnTo>
                  <a:pt x="776804" y="1071453"/>
                </a:lnTo>
                <a:lnTo>
                  <a:pt x="808393" y="1103502"/>
                </a:lnTo>
                <a:lnTo>
                  <a:pt x="835548" y="1140876"/>
                </a:lnTo>
                <a:lnTo>
                  <a:pt x="857719" y="1182920"/>
                </a:lnTo>
                <a:lnTo>
                  <a:pt x="874357" y="1228978"/>
                </a:lnTo>
                <a:lnTo>
                  <a:pt x="884912" y="1278395"/>
                </a:lnTo>
                <a:lnTo>
                  <a:pt x="888835" y="1330515"/>
                </a:lnTo>
                <a:lnTo>
                  <a:pt x="1234174" y="1330515"/>
                </a:lnTo>
                <a:lnTo>
                  <a:pt x="1107479" y="1200231"/>
                </a:lnTo>
                <a:lnTo>
                  <a:pt x="1042419" y="1052667"/>
                </a:lnTo>
                <a:lnTo>
                  <a:pt x="1033879" y="1009623"/>
                </a:lnTo>
                <a:close/>
              </a:path>
              <a:path w="1234440" h="1330960">
                <a:moveTo>
                  <a:pt x="906058" y="337099"/>
                </a:moveTo>
                <a:lnTo>
                  <a:pt x="321855" y="337099"/>
                </a:lnTo>
                <a:lnTo>
                  <a:pt x="321855" y="502644"/>
                </a:lnTo>
                <a:lnTo>
                  <a:pt x="906058" y="502644"/>
                </a:lnTo>
                <a:lnTo>
                  <a:pt x="906058" y="337099"/>
                </a:lnTo>
                <a:close/>
              </a:path>
              <a:path w="1234440" h="1330960">
                <a:moveTo>
                  <a:pt x="836152" y="193749"/>
                </a:moveTo>
                <a:lnTo>
                  <a:pt x="391761" y="193749"/>
                </a:lnTo>
                <a:lnTo>
                  <a:pt x="391761" y="337099"/>
                </a:lnTo>
                <a:lnTo>
                  <a:pt x="836152" y="337099"/>
                </a:lnTo>
                <a:lnTo>
                  <a:pt x="836152" y="193749"/>
                </a:lnTo>
                <a:close/>
              </a:path>
              <a:path w="1234440" h="1330960">
                <a:moveTo>
                  <a:pt x="610470" y="0"/>
                </a:moveTo>
                <a:lnTo>
                  <a:pt x="593249" y="3502"/>
                </a:lnTo>
                <a:lnTo>
                  <a:pt x="579148" y="13035"/>
                </a:lnTo>
                <a:lnTo>
                  <a:pt x="569620" y="27141"/>
                </a:lnTo>
                <a:lnTo>
                  <a:pt x="566121" y="44359"/>
                </a:lnTo>
                <a:lnTo>
                  <a:pt x="566121" y="98078"/>
                </a:lnTo>
                <a:lnTo>
                  <a:pt x="491448" y="121874"/>
                </a:lnTo>
                <a:lnTo>
                  <a:pt x="424623" y="153778"/>
                </a:lnTo>
                <a:lnTo>
                  <a:pt x="376539" y="181750"/>
                </a:lnTo>
                <a:lnTo>
                  <a:pt x="358090" y="193749"/>
                </a:lnTo>
                <a:lnTo>
                  <a:pt x="869833" y="193749"/>
                </a:lnTo>
                <a:lnTo>
                  <a:pt x="799125" y="149264"/>
                </a:lnTo>
                <a:lnTo>
                  <a:pt x="753160" y="124394"/>
                </a:lnTo>
                <a:lnTo>
                  <a:pt x="711780" y="110100"/>
                </a:lnTo>
                <a:lnTo>
                  <a:pt x="654830" y="97346"/>
                </a:lnTo>
                <a:lnTo>
                  <a:pt x="654830" y="44359"/>
                </a:lnTo>
                <a:lnTo>
                  <a:pt x="651329" y="27141"/>
                </a:lnTo>
                <a:lnTo>
                  <a:pt x="641798" y="13035"/>
                </a:lnTo>
                <a:lnTo>
                  <a:pt x="627692" y="3502"/>
                </a:lnTo>
                <a:lnTo>
                  <a:pt x="610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712024" y="4956710"/>
            <a:ext cx="1672589" cy="1672589"/>
          </a:xfrm>
          <a:custGeom>
            <a:avLst/>
            <a:gdLst/>
            <a:ahLst/>
            <a:cxnLst/>
            <a:rect l="l" t="t" r="r" b="b"/>
            <a:pathLst>
              <a:path w="1672590" h="1672590">
                <a:moveTo>
                  <a:pt x="1296405" y="0"/>
                </a:moveTo>
                <a:lnTo>
                  <a:pt x="375679" y="0"/>
                </a:lnTo>
                <a:lnTo>
                  <a:pt x="328723" y="2941"/>
                </a:lnTo>
                <a:lnTo>
                  <a:pt x="283460" y="11526"/>
                </a:lnTo>
                <a:lnTo>
                  <a:pt x="240248" y="25395"/>
                </a:lnTo>
                <a:lnTo>
                  <a:pt x="199448" y="44188"/>
                </a:lnTo>
                <a:lnTo>
                  <a:pt x="161419" y="67548"/>
                </a:lnTo>
                <a:lnTo>
                  <a:pt x="126519" y="95114"/>
                </a:lnTo>
                <a:lnTo>
                  <a:pt x="95107" y="126527"/>
                </a:lnTo>
                <a:lnTo>
                  <a:pt x="67542" y="161428"/>
                </a:lnTo>
                <a:lnTo>
                  <a:pt x="44184" y="199458"/>
                </a:lnTo>
                <a:lnTo>
                  <a:pt x="25392" y="240257"/>
                </a:lnTo>
                <a:lnTo>
                  <a:pt x="11524" y="283466"/>
                </a:lnTo>
                <a:lnTo>
                  <a:pt x="2941" y="328727"/>
                </a:lnTo>
                <a:lnTo>
                  <a:pt x="0" y="375679"/>
                </a:lnTo>
                <a:lnTo>
                  <a:pt x="0" y="1296437"/>
                </a:lnTo>
                <a:lnTo>
                  <a:pt x="2941" y="1343395"/>
                </a:lnTo>
                <a:lnTo>
                  <a:pt x="11524" y="1388660"/>
                </a:lnTo>
                <a:lnTo>
                  <a:pt x="25392" y="1431872"/>
                </a:lnTo>
                <a:lnTo>
                  <a:pt x="44184" y="1472672"/>
                </a:lnTo>
                <a:lnTo>
                  <a:pt x="67542" y="1510702"/>
                </a:lnTo>
                <a:lnTo>
                  <a:pt x="95107" y="1545602"/>
                </a:lnTo>
                <a:lnTo>
                  <a:pt x="126519" y="1577013"/>
                </a:lnTo>
                <a:lnTo>
                  <a:pt x="161419" y="1604577"/>
                </a:lnTo>
                <a:lnTo>
                  <a:pt x="199448" y="1627934"/>
                </a:lnTo>
                <a:lnTo>
                  <a:pt x="240248" y="1646725"/>
                </a:lnTo>
                <a:lnTo>
                  <a:pt x="283460" y="1660592"/>
                </a:lnTo>
                <a:lnTo>
                  <a:pt x="328723" y="1669176"/>
                </a:lnTo>
                <a:lnTo>
                  <a:pt x="375679" y="1672117"/>
                </a:lnTo>
                <a:lnTo>
                  <a:pt x="1296405" y="1672117"/>
                </a:lnTo>
                <a:lnTo>
                  <a:pt x="1343362" y="1669176"/>
                </a:lnTo>
                <a:lnTo>
                  <a:pt x="1388626" y="1660592"/>
                </a:lnTo>
                <a:lnTo>
                  <a:pt x="1431838" y="1646725"/>
                </a:lnTo>
                <a:lnTo>
                  <a:pt x="1472639" y="1627934"/>
                </a:lnTo>
                <a:lnTo>
                  <a:pt x="1510669" y="1604577"/>
                </a:lnTo>
                <a:lnTo>
                  <a:pt x="1545571" y="1577013"/>
                </a:lnTo>
                <a:lnTo>
                  <a:pt x="1576984" y="1545602"/>
                </a:lnTo>
                <a:lnTo>
                  <a:pt x="1604549" y="1510702"/>
                </a:lnTo>
                <a:lnTo>
                  <a:pt x="1627908" y="1472672"/>
                </a:lnTo>
                <a:lnTo>
                  <a:pt x="1646702" y="1431872"/>
                </a:lnTo>
                <a:lnTo>
                  <a:pt x="1660570" y="1388660"/>
                </a:lnTo>
                <a:lnTo>
                  <a:pt x="1669154" y="1343395"/>
                </a:lnTo>
                <a:lnTo>
                  <a:pt x="1672096" y="1296437"/>
                </a:lnTo>
                <a:lnTo>
                  <a:pt x="1672096" y="375679"/>
                </a:lnTo>
                <a:lnTo>
                  <a:pt x="1669154" y="328727"/>
                </a:lnTo>
                <a:lnTo>
                  <a:pt x="1660570" y="283466"/>
                </a:lnTo>
                <a:lnTo>
                  <a:pt x="1646702" y="240257"/>
                </a:lnTo>
                <a:lnTo>
                  <a:pt x="1627908" y="199458"/>
                </a:lnTo>
                <a:lnTo>
                  <a:pt x="1604549" y="161428"/>
                </a:lnTo>
                <a:lnTo>
                  <a:pt x="1576984" y="126527"/>
                </a:lnTo>
                <a:lnTo>
                  <a:pt x="1545571" y="95114"/>
                </a:lnTo>
                <a:lnTo>
                  <a:pt x="1510669" y="67548"/>
                </a:lnTo>
                <a:lnTo>
                  <a:pt x="1472639" y="44188"/>
                </a:lnTo>
                <a:lnTo>
                  <a:pt x="1431838" y="25395"/>
                </a:lnTo>
                <a:lnTo>
                  <a:pt x="1388626" y="11526"/>
                </a:lnTo>
                <a:lnTo>
                  <a:pt x="1343362" y="2941"/>
                </a:lnTo>
                <a:lnTo>
                  <a:pt x="1296405" y="0"/>
                </a:lnTo>
                <a:close/>
              </a:path>
            </a:pathLst>
          </a:custGeom>
          <a:solidFill>
            <a:srgbClr val="762E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880420" y="5115974"/>
            <a:ext cx="1276985" cy="1276985"/>
          </a:xfrm>
          <a:custGeom>
            <a:avLst/>
            <a:gdLst/>
            <a:ahLst/>
            <a:cxnLst/>
            <a:rect l="l" t="t" r="r" b="b"/>
            <a:pathLst>
              <a:path w="1276984" h="1276985">
                <a:moveTo>
                  <a:pt x="443941" y="234612"/>
                </a:moveTo>
                <a:lnTo>
                  <a:pt x="199529" y="234612"/>
                </a:lnTo>
                <a:lnTo>
                  <a:pt x="170355" y="240543"/>
                </a:lnTo>
                <a:lnTo>
                  <a:pt x="146462" y="256690"/>
                </a:lnTo>
                <a:lnTo>
                  <a:pt x="130318" y="280583"/>
                </a:lnTo>
                <a:lnTo>
                  <a:pt x="124389" y="309752"/>
                </a:lnTo>
                <a:lnTo>
                  <a:pt x="124389" y="1124149"/>
                </a:lnTo>
                <a:lnTo>
                  <a:pt x="0" y="1276367"/>
                </a:lnTo>
                <a:lnTo>
                  <a:pt x="1276597" y="1276367"/>
                </a:lnTo>
                <a:lnTo>
                  <a:pt x="1199446" y="1180706"/>
                </a:lnTo>
                <a:lnTo>
                  <a:pt x="558311" y="1180706"/>
                </a:lnTo>
                <a:lnTo>
                  <a:pt x="519081" y="1134137"/>
                </a:lnTo>
                <a:lnTo>
                  <a:pt x="519081" y="309752"/>
                </a:lnTo>
                <a:lnTo>
                  <a:pt x="513152" y="280583"/>
                </a:lnTo>
                <a:lnTo>
                  <a:pt x="497007" y="256690"/>
                </a:lnTo>
                <a:lnTo>
                  <a:pt x="473115" y="240543"/>
                </a:lnTo>
                <a:lnTo>
                  <a:pt x="443941" y="234612"/>
                </a:lnTo>
                <a:close/>
              </a:path>
              <a:path w="1276984" h="1276985">
                <a:moveTo>
                  <a:pt x="1079319" y="0"/>
                </a:moveTo>
                <a:lnTo>
                  <a:pt x="674146" y="0"/>
                </a:lnTo>
                <a:lnTo>
                  <a:pt x="644966" y="5928"/>
                </a:lnTo>
                <a:lnTo>
                  <a:pt x="621070" y="22071"/>
                </a:lnTo>
                <a:lnTo>
                  <a:pt x="604925" y="45966"/>
                </a:lnTo>
                <a:lnTo>
                  <a:pt x="598995" y="75150"/>
                </a:lnTo>
                <a:lnTo>
                  <a:pt x="598995" y="1114622"/>
                </a:lnTo>
                <a:lnTo>
                  <a:pt x="558311" y="1180706"/>
                </a:lnTo>
                <a:lnTo>
                  <a:pt x="1199446" y="1180706"/>
                </a:lnTo>
                <a:lnTo>
                  <a:pt x="1154448" y="1124914"/>
                </a:lnTo>
                <a:lnTo>
                  <a:pt x="1154448" y="75150"/>
                </a:lnTo>
                <a:lnTo>
                  <a:pt x="1148520" y="45966"/>
                </a:lnTo>
                <a:lnTo>
                  <a:pt x="1132380" y="22071"/>
                </a:lnTo>
                <a:lnTo>
                  <a:pt x="1108491" y="5928"/>
                </a:lnTo>
                <a:lnTo>
                  <a:pt x="10793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915725" y="4956710"/>
            <a:ext cx="1672589" cy="1672589"/>
          </a:xfrm>
          <a:custGeom>
            <a:avLst/>
            <a:gdLst/>
            <a:ahLst/>
            <a:cxnLst/>
            <a:rect l="l" t="t" r="r" b="b"/>
            <a:pathLst>
              <a:path w="1672590" h="1672590">
                <a:moveTo>
                  <a:pt x="1296395" y="0"/>
                </a:moveTo>
                <a:lnTo>
                  <a:pt x="375669" y="0"/>
                </a:lnTo>
                <a:lnTo>
                  <a:pt x="328713" y="2941"/>
                </a:lnTo>
                <a:lnTo>
                  <a:pt x="283450" y="11526"/>
                </a:lnTo>
                <a:lnTo>
                  <a:pt x="240239" y="25395"/>
                </a:lnTo>
                <a:lnTo>
                  <a:pt x="199440" y="44188"/>
                </a:lnTo>
                <a:lnTo>
                  <a:pt x="161412" y="67548"/>
                </a:lnTo>
                <a:lnTo>
                  <a:pt x="126513" y="95114"/>
                </a:lnTo>
                <a:lnTo>
                  <a:pt x="95102" y="126527"/>
                </a:lnTo>
                <a:lnTo>
                  <a:pt x="67539" y="161428"/>
                </a:lnTo>
                <a:lnTo>
                  <a:pt x="44182" y="199458"/>
                </a:lnTo>
                <a:lnTo>
                  <a:pt x="25391" y="240257"/>
                </a:lnTo>
                <a:lnTo>
                  <a:pt x="11524" y="283466"/>
                </a:lnTo>
                <a:lnTo>
                  <a:pt x="2940" y="328727"/>
                </a:lnTo>
                <a:lnTo>
                  <a:pt x="0" y="375679"/>
                </a:lnTo>
                <a:lnTo>
                  <a:pt x="0" y="1296437"/>
                </a:lnTo>
                <a:lnTo>
                  <a:pt x="2940" y="1343395"/>
                </a:lnTo>
                <a:lnTo>
                  <a:pt x="11524" y="1388660"/>
                </a:lnTo>
                <a:lnTo>
                  <a:pt x="25391" y="1431872"/>
                </a:lnTo>
                <a:lnTo>
                  <a:pt x="44182" y="1472672"/>
                </a:lnTo>
                <a:lnTo>
                  <a:pt x="67539" y="1510702"/>
                </a:lnTo>
                <a:lnTo>
                  <a:pt x="95102" y="1545602"/>
                </a:lnTo>
                <a:lnTo>
                  <a:pt x="126513" y="1577013"/>
                </a:lnTo>
                <a:lnTo>
                  <a:pt x="161412" y="1604577"/>
                </a:lnTo>
                <a:lnTo>
                  <a:pt x="199440" y="1627934"/>
                </a:lnTo>
                <a:lnTo>
                  <a:pt x="240239" y="1646725"/>
                </a:lnTo>
                <a:lnTo>
                  <a:pt x="283450" y="1660592"/>
                </a:lnTo>
                <a:lnTo>
                  <a:pt x="328713" y="1669176"/>
                </a:lnTo>
                <a:lnTo>
                  <a:pt x="375669" y="1672117"/>
                </a:lnTo>
                <a:lnTo>
                  <a:pt x="1296395" y="1672117"/>
                </a:lnTo>
                <a:lnTo>
                  <a:pt x="1343351" y="1669176"/>
                </a:lnTo>
                <a:lnTo>
                  <a:pt x="1388615" y="1660592"/>
                </a:lnTo>
                <a:lnTo>
                  <a:pt x="1431827" y="1646725"/>
                </a:lnTo>
                <a:lnTo>
                  <a:pt x="1472628" y="1627934"/>
                </a:lnTo>
                <a:lnTo>
                  <a:pt x="1510659" y="1604577"/>
                </a:lnTo>
                <a:lnTo>
                  <a:pt x="1545560" y="1577013"/>
                </a:lnTo>
                <a:lnTo>
                  <a:pt x="1576973" y="1545602"/>
                </a:lnTo>
                <a:lnTo>
                  <a:pt x="1604539" y="1510702"/>
                </a:lnTo>
                <a:lnTo>
                  <a:pt x="1627898" y="1472672"/>
                </a:lnTo>
                <a:lnTo>
                  <a:pt x="1646691" y="1431872"/>
                </a:lnTo>
                <a:lnTo>
                  <a:pt x="1660559" y="1388660"/>
                </a:lnTo>
                <a:lnTo>
                  <a:pt x="1669144" y="1343395"/>
                </a:lnTo>
                <a:lnTo>
                  <a:pt x="1672085" y="1296437"/>
                </a:lnTo>
                <a:lnTo>
                  <a:pt x="1672085" y="375679"/>
                </a:lnTo>
                <a:lnTo>
                  <a:pt x="1669144" y="328727"/>
                </a:lnTo>
                <a:lnTo>
                  <a:pt x="1660559" y="283466"/>
                </a:lnTo>
                <a:lnTo>
                  <a:pt x="1646691" y="240257"/>
                </a:lnTo>
                <a:lnTo>
                  <a:pt x="1627898" y="199458"/>
                </a:lnTo>
                <a:lnTo>
                  <a:pt x="1604539" y="161428"/>
                </a:lnTo>
                <a:lnTo>
                  <a:pt x="1576973" y="126527"/>
                </a:lnTo>
                <a:lnTo>
                  <a:pt x="1545560" y="95114"/>
                </a:lnTo>
                <a:lnTo>
                  <a:pt x="1510659" y="67548"/>
                </a:lnTo>
                <a:lnTo>
                  <a:pt x="1472628" y="44188"/>
                </a:lnTo>
                <a:lnTo>
                  <a:pt x="1431827" y="25395"/>
                </a:lnTo>
                <a:lnTo>
                  <a:pt x="1388615" y="11526"/>
                </a:lnTo>
                <a:lnTo>
                  <a:pt x="1343351" y="2941"/>
                </a:lnTo>
                <a:lnTo>
                  <a:pt x="1296395" y="0"/>
                </a:lnTo>
                <a:close/>
              </a:path>
            </a:pathLst>
          </a:custGeom>
          <a:solidFill>
            <a:srgbClr val="E725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610009" y="5055331"/>
            <a:ext cx="283845" cy="1487170"/>
          </a:xfrm>
          <a:custGeom>
            <a:avLst/>
            <a:gdLst/>
            <a:ahLst/>
            <a:cxnLst/>
            <a:rect l="l" t="t" r="r" b="b"/>
            <a:pathLst>
              <a:path w="283844" h="1487170">
                <a:moveTo>
                  <a:pt x="0" y="373941"/>
                </a:moveTo>
                <a:lnTo>
                  <a:pt x="0" y="504382"/>
                </a:lnTo>
                <a:lnTo>
                  <a:pt x="52180" y="558300"/>
                </a:lnTo>
                <a:lnTo>
                  <a:pt x="0" y="1454004"/>
                </a:lnTo>
                <a:lnTo>
                  <a:pt x="51095" y="1472822"/>
                </a:lnTo>
                <a:lnTo>
                  <a:pt x="82975" y="1482485"/>
                </a:lnTo>
                <a:lnTo>
                  <a:pt x="109003" y="1486045"/>
                </a:lnTo>
                <a:lnTo>
                  <a:pt x="142543" y="1486554"/>
                </a:lnTo>
                <a:lnTo>
                  <a:pt x="188047" y="1481468"/>
                </a:lnTo>
                <a:lnTo>
                  <a:pt x="233890" y="1470279"/>
                </a:lnTo>
                <a:lnTo>
                  <a:pt x="269298" y="1459090"/>
                </a:lnTo>
                <a:lnTo>
                  <a:pt x="283495" y="1454004"/>
                </a:lnTo>
                <a:lnTo>
                  <a:pt x="231325" y="558300"/>
                </a:lnTo>
                <a:lnTo>
                  <a:pt x="283495" y="504382"/>
                </a:lnTo>
                <a:lnTo>
                  <a:pt x="283495" y="415673"/>
                </a:lnTo>
                <a:lnTo>
                  <a:pt x="27828" y="415673"/>
                </a:lnTo>
                <a:lnTo>
                  <a:pt x="0" y="373941"/>
                </a:lnTo>
                <a:close/>
              </a:path>
              <a:path w="283844" h="1487170">
                <a:moveTo>
                  <a:pt x="141747" y="0"/>
                </a:moveTo>
                <a:lnTo>
                  <a:pt x="78270" y="99146"/>
                </a:lnTo>
                <a:lnTo>
                  <a:pt x="73056" y="373941"/>
                </a:lnTo>
                <a:lnTo>
                  <a:pt x="27828" y="415673"/>
                </a:lnTo>
                <a:lnTo>
                  <a:pt x="255667" y="415673"/>
                </a:lnTo>
                <a:lnTo>
                  <a:pt x="210448" y="373941"/>
                </a:lnTo>
                <a:lnTo>
                  <a:pt x="205214" y="99146"/>
                </a:lnTo>
                <a:lnTo>
                  <a:pt x="141747" y="0"/>
                </a:lnTo>
                <a:close/>
              </a:path>
              <a:path w="283844" h="1487170">
                <a:moveTo>
                  <a:pt x="283495" y="373941"/>
                </a:moveTo>
                <a:lnTo>
                  <a:pt x="255667" y="415673"/>
                </a:lnTo>
                <a:lnTo>
                  <a:pt x="283495" y="415673"/>
                </a:lnTo>
                <a:lnTo>
                  <a:pt x="283495" y="373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6119416" y="4956720"/>
            <a:ext cx="1672589" cy="1672589"/>
          </a:xfrm>
          <a:custGeom>
            <a:avLst/>
            <a:gdLst/>
            <a:ahLst/>
            <a:cxnLst/>
            <a:rect l="l" t="t" r="r" b="b"/>
            <a:pathLst>
              <a:path w="1672590" h="1672590">
                <a:moveTo>
                  <a:pt x="1296395" y="0"/>
                </a:moveTo>
                <a:lnTo>
                  <a:pt x="375669" y="0"/>
                </a:lnTo>
                <a:lnTo>
                  <a:pt x="328713" y="2941"/>
                </a:lnTo>
                <a:lnTo>
                  <a:pt x="283450" y="11525"/>
                </a:lnTo>
                <a:lnTo>
                  <a:pt x="240239" y="25393"/>
                </a:lnTo>
                <a:lnTo>
                  <a:pt x="199440" y="44186"/>
                </a:lnTo>
                <a:lnTo>
                  <a:pt x="161412" y="67544"/>
                </a:lnTo>
                <a:lnTo>
                  <a:pt x="126513" y="95109"/>
                </a:lnTo>
                <a:lnTo>
                  <a:pt x="95102" y="126521"/>
                </a:lnTo>
                <a:lnTo>
                  <a:pt x="67539" y="161421"/>
                </a:lnTo>
                <a:lnTo>
                  <a:pt x="44182" y="199450"/>
                </a:lnTo>
                <a:lnTo>
                  <a:pt x="25391" y="240248"/>
                </a:lnTo>
                <a:lnTo>
                  <a:pt x="11524" y="283457"/>
                </a:lnTo>
                <a:lnTo>
                  <a:pt x="2940" y="328717"/>
                </a:lnTo>
                <a:lnTo>
                  <a:pt x="0" y="375669"/>
                </a:lnTo>
                <a:lnTo>
                  <a:pt x="0" y="1296426"/>
                </a:lnTo>
                <a:lnTo>
                  <a:pt x="2940" y="1343385"/>
                </a:lnTo>
                <a:lnTo>
                  <a:pt x="11524" y="1388649"/>
                </a:lnTo>
                <a:lnTo>
                  <a:pt x="25391" y="1431861"/>
                </a:lnTo>
                <a:lnTo>
                  <a:pt x="44182" y="1472662"/>
                </a:lnTo>
                <a:lnTo>
                  <a:pt x="67539" y="1510691"/>
                </a:lnTo>
                <a:lnTo>
                  <a:pt x="95102" y="1545591"/>
                </a:lnTo>
                <a:lnTo>
                  <a:pt x="126513" y="1577003"/>
                </a:lnTo>
                <a:lnTo>
                  <a:pt x="161412" y="1604566"/>
                </a:lnTo>
                <a:lnTo>
                  <a:pt x="199440" y="1627923"/>
                </a:lnTo>
                <a:lnTo>
                  <a:pt x="240239" y="1646715"/>
                </a:lnTo>
                <a:lnTo>
                  <a:pt x="283450" y="1660582"/>
                </a:lnTo>
                <a:lnTo>
                  <a:pt x="328713" y="1669165"/>
                </a:lnTo>
                <a:lnTo>
                  <a:pt x="375669" y="1672106"/>
                </a:lnTo>
                <a:lnTo>
                  <a:pt x="1296395" y="1672106"/>
                </a:lnTo>
                <a:lnTo>
                  <a:pt x="1343351" y="1669165"/>
                </a:lnTo>
                <a:lnTo>
                  <a:pt x="1388615" y="1660582"/>
                </a:lnTo>
                <a:lnTo>
                  <a:pt x="1431827" y="1646715"/>
                </a:lnTo>
                <a:lnTo>
                  <a:pt x="1472628" y="1627923"/>
                </a:lnTo>
                <a:lnTo>
                  <a:pt x="1510659" y="1604566"/>
                </a:lnTo>
                <a:lnTo>
                  <a:pt x="1545560" y="1577003"/>
                </a:lnTo>
                <a:lnTo>
                  <a:pt x="1576973" y="1545591"/>
                </a:lnTo>
                <a:lnTo>
                  <a:pt x="1604539" y="1510691"/>
                </a:lnTo>
                <a:lnTo>
                  <a:pt x="1627898" y="1472662"/>
                </a:lnTo>
                <a:lnTo>
                  <a:pt x="1646691" y="1431861"/>
                </a:lnTo>
                <a:lnTo>
                  <a:pt x="1660559" y="1388649"/>
                </a:lnTo>
                <a:lnTo>
                  <a:pt x="1669144" y="1343385"/>
                </a:lnTo>
                <a:lnTo>
                  <a:pt x="1672085" y="1296426"/>
                </a:lnTo>
                <a:lnTo>
                  <a:pt x="1672085" y="375669"/>
                </a:lnTo>
                <a:lnTo>
                  <a:pt x="1669144" y="328717"/>
                </a:lnTo>
                <a:lnTo>
                  <a:pt x="1660559" y="283457"/>
                </a:lnTo>
                <a:lnTo>
                  <a:pt x="1646691" y="240248"/>
                </a:lnTo>
                <a:lnTo>
                  <a:pt x="1627898" y="199450"/>
                </a:lnTo>
                <a:lnTo>
                  <a:pt x="1604539" y="161421"/>
                </a:lnTo>
                <a:lnTo>
                  <a:pt x="1576973" y="126521"/>
                </a:lnTo>
                <a:lnTo>
                  <a:pt x="1545560" y="95109"/>
                </a:lnTo>
                <a:lnTo>
                  <a:pt x="1510659" y="67544"/>
                </a:lnTo>
                <a:lnTo>
                  <a:pt x="1472628" y="44186"/>
                </a:lnTo>
                <a:lnTo>
                  <a:pt x="1431827" y="25393"/>
                </a:lnTo>
                <a:lnTo>
                  <a:pt x="1388615" y="11525"/>
                </a:lnTo>
                <a:lnTo>
                  <a:pt x="1343351" y="2941"/>
                </a:lnTo>
                <a:lnTo>
                  <a:pt x="1296395" y="0"/>
                </a:lnTo>
                <a:close/>
              </a:path>
            </a:pathLst>
          </a:custGeom>
          <a:solidFill>
            <a:srgbClr val="AE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239094" y="5161895"/>
            <a:ext cx="694055" cy="730885"/>
          </a:xfrm>
          <a:custGeom>
            <a:avLst/>
            <a:gdLst/>
            <a:ahLst/>
            <a:cxnLst/>
            <a:rect l="l" t="t" r="r" b="b"/>
            <a:pathLst>
              <a:path w="694055" h="730885">
                <a:moveTo>
                  <a:pt x="543685" y="0"/>
                </a:moveTo>
                <a:lnTo>
                  <a:pt x="150280" y="0"/>
                </a:lnTo>
                <a:lnTo>
                  <a:pt x="102914" y="7692"/>
                </a:lnTo>
                <a:lnTo>
                  <a:pt x="61678" y="29089"/>
                </a:lnTo>
                <a:lnTo>
                  <a:pt x="29096" y="61664"/>
                </a:lnTo>
                <a:lnTo>
                  <a:pt x="7695" y="102896"/>
                </a:lnTo>
                <a:lnTo>
                  <a:pt x="0" y="150259"/>
                </a:lnTo>
                <a:lnTo>
                  <a:pt x="0" y="580192"/>
                </a:lnTo>
                <a:lnTo>
                  <a:pt x="7695" y="627562"/>
                </a:lnTo>
                <a:lnTo>
                  <a:pt x="29096" y="668799"/>
                </a:lnTo>
                <a:lnTo>
                  <a:pt x="61678" y="701379"/>
                </a:lnTo>
                <a:lnTo>
                  <a:pt x="102914" y="722778"/>
                </a:lnTo>
                <a:lnTo>
                  <a:pt x="150280" y="730472"/>
                </a:lnTo>
                <a:lnTo>
                  <a:pt x="543685" y="730472"/>
                </a:lnTo>
                <a:lnTo>
                  <a:pt x="591058" y="722778"/>
                </a:lnTo>
                <a:lnTo>
                  <a:pt x="632296" y="701379"/>
                </a:lnTo>
                <a:lnTo>
                  <a:pt x="664875" y="668799"/>
                </a:lnTo>
                <a:lnTo>
                  <a:pt x="686272" y="627562"/>
                </a:lnTo>
                <a:lnTo>
                  <a:pt x="693965" y="580192"/>
                </a:lnTo>
                <a:lnTo>
                  <a:pt x="693965" y="150259"/>
                </a:lnTo>
                <a:lnTo>
                  <a:pt x="686272" y="102896"/>
                </a:lnTo>
                <a:lnTo>
                  <a:pt x="664875" y="61664"/>
                </a:lnTo>
                <a:lnTo>
                  <a:pt x="632296" y="29089"/>
                </a:lnTo>
                <a:lnTo>
                  <a:pt x="591058" y="7692"/>
                </a:lnTo>
                <a:lnTo>
                  <a:pt x="543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6711305" y="5652350"/>
            <a:ext cx="156530" cy="156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507812" y="5448858"/>
            <a:ext cx="156541" cy="156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6304330" y="5245365"/>
            <a:ext cx="156520" cy="1565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711299" y="5245370"/>
            <a:ext cx="156551" cy="1565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6304324" y="5652354"/>
            <a:ext cx="156541" cy="1565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805033" y="5586658"/>
            <a:ext cx="864235" cy="875030"/>
          </a:xfrm>
          <a:custGeom>
            <a:avLst/>
            <a:gdLst/>
            <a:ahLst/>
            <a:cxnLst/>
            <a:rect l="l" t="t" r="r" b="b"/>
            <a:pathLst>
              <a:path w="864234" h="875029">
                <a:moveTo>
                  <a:pt x="374920" y="0"/>
                </a:moveTo>
                <a:lnTo>
                  <a:pt x="329872" y="9650"/>
                </a:lnTo>
                <a:lnTo>
                  <a:pt x="289508" y="32644"/>
                </a:lnTo>
                <a:lnTo>
                  <a:pt x="257321" y="68235"/>
                </a:lnTo>
                <a:lnTo>
                  <a:pt x="23713" y="429163"/>
                </a:lnTo>
                <a:lnTo>
                  <a:pt x="4438" y="473106"/>
                </a:lnTo>
                <a:lnTo>
                  <a:pt x="0" y="519350"/>
                </a:lnTo>
                <a:lnTo>
                  <a:pt x="9650" y="564401"/>
                </a:lnTo>
                <a:lnTo>
                  <a:pt x="32643" y="604770"/>
                </a:lnTo>
                <a:lnTo>
                  <a:pt x="68230" y="636963"/>
                </a:lnTo>
                <a:lnTo>
                  <a:pt x="398503" y="850710"/>
                </a:lnTo>
                <a:lnTo>
                  <a:pt x="442447" y="869990"/>
                </a:lnTo>
                <a:lnTo>
                  <a:pt x="488692" y="874432"/>
                </a:lnTo>
                <a:lnTo>
                  <a:pt x="533746" y="864783"/>
                </a:lnTo>
                <a:lnTo>
                  <a:pt x="574114" y="841791"/>
                </a:lnTo>
                <a:lnTo>
                  <a:pt x="606303" y="806204"/>
                </a:lnTo>
                <a:lnTo>
                  <a:pt x="839911" y="445255"/>
                </a:lnTo>
                <a:lnTo>
                  <a:pt x="859186" y="401313"/>
                </a:lnTo>
                <a:lnTo>
                  <a:pt x="863625" y="355073"/>
                </a:lnTo>
                <a:lnTo>
                  <a:pt x="853974" y="310026"/>
                </a:lnTo>
                <a:lnTo>
                  <a:pt x="830981" y="269663"/>
                </a:lnTo>
                <a:lnTo>
                  <a:pt x="795394" y="237476"/>
                </a:lnTo>
                <a:lnTo>
                  <a:pt x="465111" y="23708"/>
                </a:lnTo>
                <a:lnTo>
                  <a:pt x="421164" y="4437"/>
                </a:lnTo>
                <a:lnTo>
                  <a:pt x="374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220017" y="6228176"/>
            <a:ext cx="154196" cy="1541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159747" y="5946777"/>
            <a:ext cx="154191" cy="1541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099474" y="5665380"/>
            <a:ext cx="154191" cy="1541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5820307" y="3330684"/>
            <a:ext cx="2559050" cy="767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805815">
              <a:lnSpc>
                <a:spcPct val="103000"/>
              </a:lnSpc>
              <a:spcBef>
                <a:spcPts val="5"/>
              </a:spcBef>
            </a:pPr>
            <a:r>
              <a:rPr sz="2400" spc="-20" dirty="0">
                <a:solidFill>
                  <a:srgbClr val="0C2C3C"/>
                </a:solidFill>
                <a:latin typeface="Arial"/>
                <a:cs typeface="Arial"/>
              </a:rPr>
              <a:t>Distrito </a:t>
            </a:r>
            <a:r>
              <a:rPr sz="2400" spc="-110" dirty="0">
                <a:solidFill>
                  <a:srgbClr val="0C2C3C"/>
                </a:solidFill>
                <a:latin typeface="Arial"/>
                <a:cs typeface="Arial"/>
              </a:rPr>
              <a:t>1  </a:t>
            </a:r>
            <a:r>
              <a:rPr sz="2400" spc="-95" dirty="0">
                <a:solidFill>
                  <a:srgbClr val="0C2C3C"/>
                </a:solidFill>
                <a:latin typeface="Arial"/>
                <a:cs typeface="Arial"/>
              </a:rPr>
              <a:t>Garita </a:t>
            </a:r>
            <a:r>
              <a:rPr sz="2400" spc="-65" dirty="0">
                <a:solidFill>
                  <a:srgbClr val="0C2C3C"/>
                </a:solidFill>
                <a:latin typeface="Arial"/>
                <a:cs typeface="Arial"/>
              </a:rPr>
              <a:t>de </a:t>
            </a:r>
            <a:r>
              <a:rPr sz="2400" spc="-204" dirty="0">
                <a:solidFill>
                  <a:srgbClr val="0C2C3C"/>
                </a:solidFill>
                <a:latin typeface="Arial"/>
                <a:cs typeface="Arial"/>
              </a:rPr>
              <a:t>San</a:t>
            </a:r>
            <a:r>
              <a:rPr sz="2400" spc="-390" dirty="0">
                <a:solidFill>
                  <a:srgbClr val="0C2C3C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0C2C3C"/>
                </a:solidFill>
                <a:latin typeface="Arial"/>
                <a:cs typeface="Arial"/>
              </a:rPr>
              <a:t>Ysidro</a:t>
            </a:r>
            <a:endParaRPr sz="24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505315" y="3330684"/>
            <a:ext cx="1923414" cy="767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471170">
              <a:lnSpc>
                <a:spcPct val="103000"/>
              </a:lnSpc>
              <a:spcBef>
                <a:spcPts val="5"/>
              </a:spcBef>
            </a:pPr>
            <a:r>
              <a:rPr sz="2400" spc="-20" dirty="0">
                <a:solidFill>
                  <a:srgbClr val="0C2C3C"/>
                </a:solidFill>
                <a:latin typeface="Arial"/>
                <a:cs typeface="Arial"/>
              </a:rPr>
              <a:t>Distrito </a:t>
            </a:r>
            <a:r>
              <a:rPr sz="2400" spc="-110" dirty="0">
                <a:solidFill>
                  <a:srgbClr val="0C2C3C"/>
                </a:solidFill>
                <a:latin typeface="Arial"/>
                <a:cs typeface="Arial"/>
              </a:rPr>
              <a:t>2  </a:t>
            </a:r>
            <a:r>
              <a:rPr sz="2400" spc="-90" dirty="0">
                <a:solidFill>
                  <a:srgbClr val="0C2C3C"/>
                </a:solidFill>
                <a:latin typeface="Arial"/>
                <a:cs typeface="Arial"/>
              </a:rPr>
              <a:t>Zona </a:t>
            </a:r>
            <a:r>
              <a:rPr sz="2400" spc="-195" dirty="0">
                <a:solidFill>
                  <a:srgbClr val="0C2C3C"/>
                </a:solidFill>
                <a:latin typeface="Arial"/>
                <a:cs typeface="Arial"/>
              </a:rPr>
              <a:t>Río</a:t>
            </a:r>
            <a:r>
              <a:rPr sz="2400" spc="-305" dirty="0">
                <a:solidFill>
                  <a:srgbClr val="0C2C3C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0C2C3C"/>
                </a:solidFill>
                <a:latin typeface="Arial"/>
                <a:cs typeface="Arial"/>
              </a:rPr>
              <a:t>Norte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2928605" y="3330684"/>
            <a:ext cx="1602740" cy="767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50825">
              <a:lnSpc>
                <a:spcPct val="103000"/>
              </a:lnSpc>
              <a:spcBef>
                <a:spcPts val="5"/>
              </a:spcBef>
            </a:pPr>
            <a:r>
              <a:rPr sz="2400" spc="-20" dirty="0">
                <a:solidFill>
                  <a:srgbClr val="0C2C3C"/>
                </a:solidFill>
                <a:latin typeface="Arial"/>
                <a:cs typeface="Arial"/>
              </a:rPr>
              <a:t>Distrito </a:t>
            </a:r>
            <a:r>
              <a:rPr sz="2400" spc="-110" dirty="0">
                <a:solidFill>
                  <a:srgbClr val="0C2C3C"/>
                </a:solidFill>
                <a:latin typeface="Arial"/>
                <a:cs typeface="Arial"/>
              </a:rPr>
              <a:t>3  </a:t>
            </a:r>
            <a:r>
              <a:rPr sz="2400" spc="-90" dirty="0">
                <a:solidFill>
                  <a:srgbClr val="0C2C3C"/>
                </a:solidFill>
                <a:latin typeface="Arial"/>
                <a:cs typeface="Arial"/>
              </a:rPr>
              <a:t>Zona</a:t>
            </a:r>
            <a:r>
              <a:rPr sz="2400" spc="-245" dirty="0">
                <a:solidFill>
                  <a:srgbClr val="0C2C3C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0C2C3C"/>
                </a:solidFill>
                <a:latin typeface="Arial"/>
                <a:cs typeface="Arial"/>
              </a:rPr>
              <a:t>Centro</a:t>
            </a:r>
            <a:endParaRPr sz="24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6090481" y="3330684"/>
            <a:ext cx="1621155" cy="767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282575">
              <a:lnSpc>
                <a:spcPct val="103000"/>
              </a:lnSpc>
              <a:spcBef>
                <a:spcPts val="5"/>
              </a:spcBef>
            </a:pPr>
            <a:r>
              <a:rPr sz="2400" spc="-20" dirty="0">
                <a:solidFill>
                  <a:srgbClr val="0C2C3C"/>
                </a:solidFill>
                <a:latin typeface="Arial"/>
                <a:cs typeface="Arial"/>
              </a:rPr>
              <a:t>Distrito </a:t>
            </a:r>
            <a:r>
              <a:rPr sz="2400" spc="-110" dirty="0">
                <a:solidFill>
                  <a:srgbClr val="0C2C3C"/>
                </a:solidFill>
                <a:latin typeface="Arial"/>
                <a:cs typeface="Arial"/>
              </a:rPr>
              <a:t>4  </a:t>
            </a:r>
            <a:r>
              <a:rPr sz="2400" spc="-90" dirty="0">
                <a:solidFill>
                  <a:srgbClr val="0C2C3C"/>
                </a:solidFill>
                <a:latin typeface="Arial"/>
                <a:cs typeface="Arial"/>
              </a:rPr>
              <a:t>Zona </a:t>
            </a:r>
            <a:r>
              <a:rPr sz="2400" spc="-195" dirty="0">
                <a:solidFill>
                  <a:srgbClr val="0C2C3C"/>
                </a:solidFill>
                <a:latin typeface="Arial"/>
                <a:cs typeface="Arial"/>
              </a:rPr>
              <a:t>Río</a:t>
            </a:r>
            <a:r>
              <a:rPr sz="2400" spc="-310" dirty="0">
                <a:solidFill>
                  <a:srgbClr val="0C2C3C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0C2C3C"/>
                </a:solidFill>
                <a:latin typeface="Arial"/>
                <a:cs typeface="Arial"/>
              </a:rPr>
              <a:t>Sur</a:t>
            </a:r>
            <a:endParaRPr sz="24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217742" y="6848399"/>
            <a:ext cx="1797685" cy="767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366395">
              <a:lnSpc>
                <a:spcPct val="103000"/>
              </a:lnSpc>
              <a:spcBef>
                <a:spcPts val="5"/>
              </a:spcBef>
            </a:pPr>
            <a:r>
              <a:rPr sz="2400" spc="-20" dirty="0">
                <a:solidFill>
                  <a:srgbClr val="0C2C3C"/>
                </a:solidFill>
                <a:latin typeface="Arial"/>
                <a:cs typeface="Arial"/>
              </a:rPr>
              <a:t>Distrito </a:t>
            </a:r>
            <a:r>
              <a:rPr sz="2400" spc="-110" dirty="0">
                <a:solidFill>
                  <a:srgbClr val="0C2C3C"/>
                </a:solidFill>
                <a:latin typeface="Arial"/>
                <a:cs typeface="Arial"/>
              </a:rPr>
              <a:t>5  </a:t>
            </a:r>
            <a:r>
              <a:rPr sz="2400" spc="-85" dirty="0">
                <a:solidFill>
                  <a:srgbClr val="0C2C3C"/>
                </a:solidFill>
                <a:latin typeface="Arial"/>
                <a:cs typeface="Arial"/>
              </a:rPr>
              <a:t>Agua</a:t>
            </a:r>
            <a:r>
              <a:rPr sz="2400" spc="-245" dirty="0">
                <a:solidFill>
                  <a:srgbClr val="0C2C3C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0C2C3C"/>
                </a:solidFill>
                <a:latin typeface="Arial"/>
                <a:cs typeface="Arial"/>
              </a:rPr>
              <a:t>Caliente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965904" y="6848399"/>
            <a:ext cx="1177290" cy="767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63525" marR="5080" indent="-251460">
              <a:lnSpc>
                <a:spcPct val="103000"/>
              </a:lnSpc>
              <a:spcBef>
                <a:spcPts val="5"/>
              </a:spcBef>
            </a:pPr>
            <a:r>
              <a:rPr sz="2400" spc="-20" dirty="0">
                <a:solidFill>
                  <a:srgbClr val="0C2C3C"/>
                </a:solidFill>
                <a:latin typeface="Arial"/>
                <a:cs typeface="Arial"/>
              </a:rPr>
              <a:t>Distrito</a:t>
            </a:r>
            <a:r>
              <a:rPr sz="2400" spc="-229" dirty="0">
                <a:solidFill>
                  <a:srgbClr val="0C2C3C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0C2C3C"/>
                </a:solidFill>
                <a:latin typeface="Arial"/>
                <a:cs typeface="Arial"/>
              </a:rPr>
              <a:t>6  </a:t>
            </a:r>
            <a:r>
              <a:rPr sz="2400" spc="-125" dirty="0">
                <a:solidFill>
                  <a:srgbClr val="0C2C3C"/>
                </a:solidFill>
                <a:latin typeface="Arial"/>
                <a:cs typeface="Arial"/>
              </a:rPr>
              <a:t>Torres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3127778" y="6848399"/>
            <a:ext cx="1200785" cy="767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53340" marR="5080" indent="-41275">
              <a:lnSpc>
                <a:spcPct val="103000"/>
              </a:lnSpc>
              <a:spcBef>
                <a:spcPts val="5"/>
              </a:spcBef>
            </a:pPr>
            <a:r>
              <a:rPr sz="2400" spc="-20" dirty="0">
                <a:solidFill>
                  <a:srgbClr val="0C2C3C"/>
                </a:solidFill>
                <a:latin typeface="Arial"/>
                <a:cs typeface="Arial"/>
              </a:rPr>
              <a:t>Distrito</a:t>
            </a:r>
            <a:r>
              <a:rPr sz="2400" spc="-215" dirty="0">
                <a:solidFill>
                  <a:srgbClr val="0C2C3C"/>
                </a:solidFill>
                <a:latin typeface="Arial"/>
                <a:cs typeface="Arial"/>
              </a:rPr>
              <a:t> </a:t>
            </a:r>
            <a:r>
              <a:rPr sz="2400" spc="-110" dirty="0">
                <a:solidFill>
                  <a:srgbClr val="0C2C3C"/>
                </a:solidFill>
                <a:latin typeface="Arial"/>
                <a:cs typeface="Arial"/>
              </a:rPr>
              <a:t>7  </a:t>
            </a:r>
            <a:r>
              <a:rPr sz="2400" spc="-55" dirty="0">
                <a:solidFill>
                  <a:srgbClr val="0C2C3C"/>
                </a:solidFill>
                <a:latin typeface="Arial"/>
                <a:cs typeface="Arial"/>
              </a:rPr>
              <a:t>Minarete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6216177" y="6848399"/>
            <a:ext cx="1490980" cy="7670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67005">
              <a:lnSpc>
                <a:spcPct val="103000"/>
              </a:lnSpc>
              <a:spcBef>
                <a:spcPts val="5"/>
              </a:spcBef>
            </a:pPr>
            <a:r>
              <a:rPr sz="2400" spc="-20" dirty="0">
                <a:solidFill>
                  <a:srgbClr val="0C2C3C"/>
                </a:solidFill>
                <a:latin typeface="Arial"/>
                <a:cs typeface="Arial"/>
              </a:rPr>
              <a:t>Distrito </a:t>
            </a:r>
            <a:r>
              <a:rPr sz="2400" spc="-110" dirty="0">
                <a:solidFill>
                  <a:srgbClr val="0C2C3C"/>
                </a:solidFill>
                <a:latin typeface="Arial"/>
                <a:cs typeface="Arial"/>
              </a:rPr>
              <a:t>8  </a:t>
            </a:r>
            <a:r>
              <a:rPr sz="2400" spc="-25" dirty="0">
                <a:solidFill>
                  <a:srgbClr val="0C2C3C"/>
                </a:solidFill>
                <a:latin typeface="Arial"/>
                <a:cs typeface="Arial"/>
              </a:rPr>
              <a:t>Hipódromo</a:t>
            </a:r>
            <a:endParaRPr sz="24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6075835" y="4914806"/>
            <a:ext cx="1725804" cy="1771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0703" y="3270687"/>
            <a:ext cx="326771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spc="125" dirty="0">
                <a:solidFill>
                  <a:srgbClr val="26606A"/>
                </a:solidFill>
                <a:latin typeface="Arial"/>
                <a:cs typeface="Arial"/>
              </a:rPr>
              <a:t>PROTOTIPOS</a:t>
            </a:r>
            <a:endParaRPr sz="3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92616" y="2139520"/>
            <a:ext cx="5187720" cy="5798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90382" y="2037097"/>
            <a:ext cx="3292408" cy="5901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39909" y="967380"/>
            <a:ext cx="5451475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spc="-229" dirty="0">
                <a:solidFill>
                  <a:srgbClr val="1B93AF"/>
                </a:solidFill>
                <a:latin typeface="Arial"/>
                <a:cs typeface="Arial"/>
              </a:rPr>
              <a:t>1. </a:t>
            </a:r>
            <a:r>
              <a:rPr sz="3700" b="1" spc="120" dirty="0">
                <a:solidFill>
                  <a:srgbClr val="1B93AF"/>
                </a:solidFill>
                <a:latin typeface="Arial"/>
                <a:cs typeface="Arial"/>
              </a:rPr>
              <a:t>Direccional</a:t>
            </a:r>
            <a:r>
              <a:rPr sz="3700" b="1" spc="-445" dirty="0">
                <a:solidFill>
                  <a:srgbClr val="1B93AF"/>
                </a:solidFill>
                <a:latin typeface="Arial"/>
                <a:cs typeface="Arial"/>
              </a:rPr>
              <a:t> </a:t>
            </a:r>
            <a:r>
              <a:rPr sz="3700" b="1" spc="140" dirty="0">
                <a:solidFill>
                  <a:srgbClr val="1B93AF"/>
                </a:solidFill>
                <a:latin typeface="Arial"/>
                <a:cs typeface="Arial"/>
              </a:rPr>
              <a:t>Peatonal</a:t>
            </a:r>
            <a:endParaRPr sz="3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48784" y="2798832"/>
            <a:ext cx="0" cy="4378325"/>
          </a:xfrm>
          <a:custGeom>
            <a:avLst/>
            <a:gdLst/>
            <a:ahLst/>
            <a:cxnLst/>
            <a:rect l="l" t="t" r="r" b="b"/>
            <a:pathLst>
              <a:path h="4378325">
                <a:moveTo>
                  <a:pt x="0" y="0"/>
                </a:moveTo>
                <a:lnTo>
                  <a:pt x="0" y="4378146"/>
                </a:lnTo>
              </a:path>
            </a:pathLst>
          </a:custGeom>
          <a:ln w="25085">
            <a:solidFill>
              <a:srgbClr val="1B93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" y="8712532"/>
            <a:ext cx="20102195" cy="2594610"/>
          </a:xfrm>
          <a:custGeom>
            <a:avLst/>
            <a:gdLst/>
            <a:ahLst/>
            <a:cxnLst/>
            <a:rect l="l" t="t" r="r" b="b"/>
            <a:pathLst>
              <a:path w="20102195" h="2594609">
                <a:moveTo>
                  <a:pt x="0" y="2134456"/>
                </a:moveTo>
                <a:lnTo>
                  <a:pt x="0" y="2594610"/>
                </a:lnTo>
                <a:lnTo>
                  <a:pt x="5617625" y="2594610"/>
                </a:lnTo>
                <a:lnTo>
                  <a:pt x="5048768" y="2562681"/>
                </a:lnTo>
                <a:lnTo>
                  <a:pt x="4451364" y="2517944"/>
                </a:lnTo>
                <a:lnTo>
                  <a:pt x="3788666" y="2455468"/>
                </a:lnTo>
                <a:lnTo>
                  <a:pt x="2979447" y="2370197"/>
                </a:lnTo>
                <a:lnTo>
                  <a:pt x="0" y="2134456"/>
                </a:lnTo>
                <a:close/>
              </a:path>
              <a:path w="20102195" h="2594609">
                <a:moveTo>
                  <a:pt x="17164067" y="640140"/>
                </a:moveTo>
                <a:lnTo>
                  <a:pt x="8195265" y="2594610"/>
                </a:lnTo>
                <a:lnTo>
                  <a:pt x="8606288" y="2570062"/>
                </a:lnTo>
                <a:lnTo>
                  <a:pt x="9030823" y="2536670"/>
                </a:lnTo>
                <a:lnTo>
                  <a:pt x="9401486" y="2500500"/>
                </a:lnTo>
                <a:lnTo>
                  <a:pt x="9765730" y="2458245"/>
                </a:lnTo>
                <a:lnTo>
                  <a:pt x="10123448" y="2409925"/>
                </a:lnTo>
                <a:lnTo>
                  <a:pt x="10527484" y="2347194"/>
                </a:lnTo>
                <a:lnTo>
                  <a:pt x="10943257" y="2274773"/>
                </a:lnTo>
                <a:lnTo>
                  <a:pt x="11404504" y="2185583"/>
                </a:lnTo>
                <a:lnTo>
                  <a:pt x="11909576" y="2077897"/>
                </a:lnTo>
                <a:lnTo>
                  <a:pt x="12457000" y="1950343"/>
                </a:lnTo>
                <a:lnTo>
                  <a:pt x="13094270" y="1789367"/>
                </a:lnTo>
                <a:lnTo>
                  <a:pt x="14010076" y="1539220"/>
                </a:lnTo>
                <a:lnTo>
                  <a:pt x="16315155" y="869831"/>
                </a:lnTo>
                <a:lnTo>
                  <a:pt x="17117040" y="652409"/>
                </a:lnTo>
                <a:lnTo>
                  <a:pt x="17164067" y="640140"/>
                </a:lnTo>
                <a:close/>
              </a:path>
              <a:path w="20102195" h="2594609">
                <a:moveTo>
                  <a:pt x="20101587" y="0"/>
                </a:moveTo>
                <a:lnTo>
                  <a:pt x="19689045" y="73070"/>
                </a:lnTo>
                <a:lnTo>
                  <a:pt x="19133790" y="180851"/>
                </a:lnTo>
                <a:lnTo>
                  <a:pt x="18527890" y="309999"/>
                </a:lnTo>
                <a:lnTo>
                  <a:pt x="17872038" y="462326"/>
                </a:lnTo>
                <a:lnTo>
                  <a:pt x="17164067" y="64014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" y="8475043"/>
            <a:ext cx="20102195" cy="2832100"/>
          </a:xfrm>
          <a:custGeom>
            <a:avLst/>
            <a:gdLst/>
            <a:ahLst/>
            <a:cxnLst/>
            <a:rect l="l" t="t" r="r" b="b"/>
            <a:pathLst>
              <a:path w="20102195" h="2832100">
                <a:moveTo>
                  <a:pt x="1429667" y="2057400"/>
                </a:moveTo>
                <a:lnTo>
                  <a:pt x="0" y="2057400"/>
                </a:lnTo>
                <a:lnTo>
                  <a:pt x="0" y="2832100"/>
                </a:lnTo>
                <a:lnTo>
                  <a:pt x="19014364" y="2832100"/>
                </a:lnTo>
                <a:lnTo>
                  <a:pt x="19055189" y="2819400"/>
                </a:lnTo>
                <a:lnTo>
                  <a:pt x="19100119" y="2794000"/>
                </a:lnTo>
                <a:lnTo>
                  <a:pt x="19145081" y="2781300"/>
                </a:lnTo>
                <a:lnTo>
                  <a:pt x="19235104" y="2730500"/>
                </a:lnTo>
                <a:lnTo>
                  <a:pt x="19280166" y="2717800"/>
                </a:lnTo>
                <a:lnTo>
                  <a:pt x="19370394" y="2667000"/>
                </a:lnTo>
                <a:lnTo>
                  <a:pt x="19415560" y="2654300"/>
                </a:lnTo>
                <a:lnTo>
                  <a:pt x="19506001" y="2603500"/>
                </a:lnTo>
                <a:lnTo>
                  <a:pt x="19551277" y="2590800"/>
                </a:lnTo>
                <a:lnTo>
                  <a:pt x="19596590" y="2565400"/>
                </a:lnTo>
                <a:lnTo>
                  <a:pt x="19641941" y="2552700"/>
                </a:lnTo>
                <a:lnTo>
                  <a:pt x="19732758" y="2501900"/>
                </a:lnTo>
                <a:lnTo>
                  <a:pt x="19778226" y="2489200"/>
                </a:lnTo>
                <a:lnTo>
                  <a:pt x="19823734" y="2463800"/>
                </a:lnTo>
                <a:lnTo>
                  <a:pt x="19869283" y="2451100"/>
                </a:lnTo>
                <a:lnTo>
                  <a:pt x="19914872" y="2425700"/>
                </a:lnTo>
                <a:lnTo>
                  <a:pt x="19960503" y="2413000"/>
                </a:lnTo>
                <a:lnTo>
                  <a:pt x="20006177" y="2387600"/>
                </a:lnTo>
                <a:lnTo>
                  <a:pt x="20051893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419953" y="2247900"/>
                </a:lnTo>
                <a:lnTo>
                  <a:pt x="5369774" y="2235200"/>
                </a:lnTo>
                <a:lnTo>
                  <a:pt x="4813552" y="2235200"/>
                </a:lnTo>
                <a:lnTo>
                  <a:pt x="4762603" y="2222500"/>
                </a:lnTo>
                <a:lnTo>
                  <a:pt x="4404191" y="2222500"/>
                </a:lnTo>
                <a:lnTo>
                  <a:pt x="4352738" y="2209800"/>
                </a:lnTo>
                <a:lnTo>
                  <a:pt x="4042710" y="2209800"/>
                </a:lnTo>
                <a:lnTo>
                  <a:pt x="3990822" y="2197100"/>
                </a:lnTo>
                <a:lnTo>
                  <a:pt x="3730457" y="2197100"/>
                </a:lnTo>
                <a:lnTo>
                  <a:pt x="3678200" y="2184400"/>
                </a:lnTo>
                <a:lnTo>
                  <a:pt x="3468563" y="2184400"/>
                </a:lnTo>
                <a:lnTo>
                  <a:pt x="3416002" y="2171700"/>
                </a:lnTo>
                <a:lnTo>
                  <a:pt x="3205154" y="2171700"/>
                </a:lnTo>
                <a:lnTo>
                  <a:pt x="3152292" y="2159000"/>
                </a:lnTo>
                <a:lnTo>
                  <a:pt x="2940244" y="2159000"/>
                </a:lnTo>
                <a:lnTo>
                  <a:pt x="2887083" y="2146300"/>
                </a:lnTo>
                <a:lnTo>
                  <a:pt x="2727245" y="2146300"/>
                </a:lnTo>
                <a:lnTo>
                  <a:pt x="2673847" y="2133600"/>
                </a:lnTo>
                <a:lnTo>
                  <a:pt x="2513301" y="2133600"/>
                </a:lnTo>
                <a:lnTo>
                  <a:pt x="2459668" y="2120900"/>
                </a:lnTo>
                <a:lnTo>
                  <a:pt x="2298420" y="2120900"/>
                </a:lnTo>
                <a:lnTo>
                  <a:pt x="2190630" y="2108200"/>
                </a:lnTo>
                <a:lnTo>
                  <a:pt x="2082609" y="2108200"/>
                </a:lnTo>
                <a:lnTo>
                  <a:pt x="1974357" y="2095500"/>
                </a:lnTo>
                <a:lnTo>
                  <a:pt x="1865875" y="2095500"/>
                </a:lnTo>
                <a:lnTo>
                  <a:pt x="1757164" y="2082800"/>
                </a:lnTo>
                <a:lnTo>
                  <a:pt x="1648226" y="2082800"/>
                </a:lnTo>
                <a:lnTo>
                  <a:pt x="1429667" y="2057400"/>
                </a:lnTo>
                <a:close/>
              </a:path>
              <a:path w="20102195" h="2832100">
                <a:moveTo>
                  <a:pt x="20101587" y="0"/>
                </a:moveTo>
                <a:lnTo>
                  <a:pt x="20084811" y="12700"/>
                </a:lnTo>
                <a:lnTo>
                  <a:pt x="20035036" y="12700"/>
                </a:lnTo>
                <a:lnTo>
                  <a:pt x="19985245" y="25400"/>
                </a:lnTo>
                <a:lnTo>
                  <a:pt x="19935438" y="25400"/>
                </a:lnTo>
                <a:lnTo>
                  <a:pt x="19885617" y="38100"/>
                </a:lnTo>
                <a:lnTo>
                  <a:pt x="19835780" y="38100"/>
                </a:lnTo>
                <a:lnTo>
                  <a:pt x="19785928" y="50800"/>
                </a:lnTo>
                <a:lnTo>
                  <a:pt x="19736061" y="50800"/>
                </a:lnTo>
                <a:lnTo>
                  <a:pt x="19686178" y="63500"/>
                </a:lnTo>
                <a:lnTo>
                  <a:pt x="19636281" y="63500"/>
                </a:lnTo>
                <a:lnTo>
                  <a:pt x="19536441" y="88900"/>
                </a:lnTo>
                <a:lnTo>
                  <a:pt x="19486499" y="88900"/>
                </a:lnTo>
                <a:lnTo>
                  <a:pt x="19436542" y="101600"/>
                </a:lnTo>
                <a:lnTo>
                  <a:pt x="19386571" y="101600"/>
                </a:lnTo>
                <a:lnTo>
                  <a:pt x="19286583" y="127000"/>
                </a:lnTo>
                <a:lnTo>
                  <a:pt x="19236568" y="127000"/>
                </a:lnTo>
                <a:lnTo>
                  <a:pt x="19136493" y="152400"/>
                </a:lnTo>
                <a:lnTo>
                  <a:pt x="19086434" y="152400"/>
                </a:lnTo>
                <a:lnTo>
                  <a:pt x="18986273" y="177800"/>
                </a:lnTo>
                <a:lnTo>
                  <a:pt x="18936171" y="177800"/>
                </a:lnTo>
                <a:lnTo>
                  <a:pt x="18835925" y="203200"/>
                </a:lnTo>
                <a:lnTo>
                  <a:pt x="18785780" y="203200"/>
                </a:lnTo>
                <a:lnTo>
                  <a:pt x="18685449" y="228600"/>
                </a:lnTo>
                <a:lnTo>
                  <a:pt x="18635263" y="228600"/>
                </a:lnTo>
                <a:lnTo>
                  <a:pt x="18534848" y="254000"/>
                </a:lnTo>
                <a:lnTo>
                  <a:pt x="18484620" y="254000"/>
                </a:lnTo>
                <a:lnTo>
                  <a:pt x="18333855" y="292100"/>
                </a:lnTo>
                <a:lnTo>
                  <a:pt x="18283572" y="292100"/>
                </a:lnTo>
                <a:lnTo>
                  <a:pt x="18132644" y="330200"/>
                </a:lnTo>
                <a:lnTo>
                  <a:pt x="18082308" y="330200"/>
                </a:lnTo>
                <a:lnTo>
                  <a:pt x="17880831" y="381000"/>
                </a:lnTo>
                <a:lnTo>
                  <a:pt x="17830429" y="381000"/>
                </a:lnTo>
                <a:lnTo>
                  <a:pt x="17679145" y="419100"/>
                </a:lnTo>
                <a:lnTo>
                  <a:pt x="17628692" y="419100"/>
                </a:lnTo>
                <a:lnTo>
                  <a:pt x="17376232" y="482600"/>
                </a:lnTo>
                <a:lnTo>
                  <a:pt x="17325703" y="482600"/>
                </a:lnTo>
                <a:lnTo>
                  <a:pt x="17072868" y="546100"/>
                </a:lnTo>
                <a:lnTo>
                  <a:pt x="17022265" y="546100"/>
                </a:lnTo>
                <a:lnTo>
                  <a:pt x="16718390" y="622300"/>
                </a:lnTo>
                <a:lnTo>
                  <a:pt x="16667702" y="622300"/>
                </a:lnTo>
                <a:lnTo>
                  <a:pt x="16210992" y="736600"/>
                </a:lnTo>
                <a:lnTo>
                  <a:pt x="16160190" y="736600"/>
                </a:lnTo>
                <a:lnTo>
                  <a:pt x="15600633" y="876300"/>
                </a:lnTo>
                <a:lnTo>
                  <a:pt x="15498755" y="889000"/>
                </a:lnTo>
                <a:lnTo>
                  <a:pt x="14682256" y="1092200"/>
                </a:lnTo>
                <a:lnTo>
                  <a:pt x="14477737" y="1130300"/>
                </a:lnTo>
                <a:lnTo>
                  <a:pt x="14068251" y="1231900"/>
                </a:lnTo>
                <a:lnTo>
                  <a:pt x="13883115" y="1282700"/>
                </a:lnTo>
                <a:lnTo>
                  <a:pt x="13836674" y="1282700"/>
                </a:lnTo>
                <a:lnTo>
                  <a:pt x="13556697" y="1358900"/>
                </a:lnTo>
                <a:lnTo>
                  <a:pt x="13509811" y="1358900"/>
                </a:lnTo>
                <a:lnTo>
                  <a:pt x="13274416" y="1422400"/>
                </a:lnTo>
                <a:lnTo>
                  <a:pt x="13227143" y="1422400"/>
                </a:lnTo>
                <a:lnTo>
                  <a:pt x="13037396" y="1473200"/>
                </a:lnTo>
                <a:lnTo>
                  <a:pt x="12989795" y="1473200"/>
                </a:lnTo>
                <a:lnTo>
                  <a:pt x="12798732" y="1524000"/>
                </a:lnTo>
                <a:lnTo>
                  <a:pt x="12750800" y="1524000"/>
                </a:lnTo>
                <a:lnTo>
                  <a:pt x="12558404" y="1574800"/>
                </a:lnTo>
                <a:lnTo>
                  <a:pt x="12510137" y="1574800"/>
                </a:lnTo>
                <a:lnTo>
                  <a:pt x="12316392" y="1625600"/>
                </a:lnTo>
                <a:lnTo>
                  <a:pt x="12267786" y="1625600"/>
                </a:lnTo>
                <a:lnTo>
                  <a:pt x="12121557" y="1663700"/>
                </a:lnTo>
                <a:lnTo>
                  <a:pt x="12072676" y="1663700"/>
                </a:lnTo>
                <a:lnTo>
                  <a:pt x="11974709" y="1689100"/>
                </a:lnTo>
                <a:lnTo>
                  <a:pt x="11925621" y="1689100"/>
                </a:lnTo>
                <a:lnTo>
                  <a:pt x="11777941" y="1727200"/>
                </a:lnTo>
                <a:lnTo>
                  <a:pt x="11728575" y="1727200"/>
                </a:lnTo>
                <a:lnTo>
                  <a:pt x="11580056" y="1765300"/>
                </a:lnTo>
                <a:lnTo>
                  <a:pt x="11530408" y="1765300"/>
                </a:lnTo>
                <a:lnTo>
                  <a:pt x="11430902" y="1790700"/>
                </a:lnTo>
                <a:lnTo>
                  <a:pt x="11381042" y="1790700"/>
                </a:lnTo>
                <a:lnTo>
                  <a:pt x="11281109" y="1816100"/>
                </a:lnTo>
                <a:lnTo>
                  <a:pt x="11231035" y="1816100"/>
                </a:lnTo>
                <a:lnTo>
                  <a:pt x="11130673" y="1841500"/>
                </a:lnTo>
                <a:lnTo>
                  <a:pt x="11080384" y="1841500"/>
                </a:lnTo>
                <a:lnTo>
                  <a:pt x="10979589" y="1866900"/>
                </a:lnTo>
                <a:lnTo>
                  <a:pt x="10929083" y="1866900"/>
                </a:lnTo>
                <a:lnTo>
                  <a:pt x="10878505" y="1879600"/>
                </a:lnTo>
                <a:lnTo>
                  <a:pt x="10827854" y="1879600"/>
                </a:lnTo>
                <a:lnTo>
                  <a:pt x="10726333" y="1905000"/>
                </a:lnTo>
                <a:lnTo>
                  <a:pt x="10675463" y="1905000"/>
                </a:lnTo>
                <a:lnTo>
                  <a:pt x="10573502" y="1930400"/>
                </a:lnTo>
                <a:lnTo>
                  <a:pt x="10522411" y="1930400"/>
                </a:lnTo>
                <a:lnTo>
                  <a:pt x="10471247" y="1943100"/>
                </a:lnTo>
                <a:lnTo>
                  <a:pt x="10420008" y="1943100"/>
                </a:lnTo>
                <a:lnTo>
                  <a:pt x="10368695" y="1955800"/>
                </a:lnTo>
                <a:lnTo>
                  <a:pt x="10317308" y="1955800"/>
                </a:lnTo>
                <a:lnTo>
                  <a:pt x="10214311" y="1981200"/>
                </a:lnTo>
                <a:lnTo>
                  <a:pt x="10162700" y="1981200"/>
                </a:lnTo>
                <a:lnTo>
                  <a:pt x="10111014" y="1993900"/>
                </a:lnTo>
                <a:lnTo>
                  <a:pt x="10059253" y="1993900"/>
                </a:lnTo>
                <a:lnTo>
                  <a:pt x="10007416" y="2006600"/>
                </a:lnTo>
                <a:lnTo>
                  <a:pt x="9955505" y="2006600"/>
                </a:lnTo>
                <a:lnTo>
                  <a:pt x="9903518" y="2019300"/>
                </a:lnTo>
                <a:lnTo>
                  <a:pt x="9851455" y="2019300"/>
                </a:lnTo>
                <a:lnTo>
                  <a:pt x="9799316" y="2032000"/>
                </a:lnTo>
                <a:lnTo>
                  <a:pt x="9747101" y="2032000"/>
                </a:lnTo>
                <a:lnTo>
                  <a:pt x="9694810" y="2044700"/>
                </a:lnTo>
                <a:lnTo>
                  <a:pt x="9642442" y="2044700"/>
                </a:lnTo>
                <a:lnTo>
                  <a:pt x="9589998" y="2057400"/>
                </a:lnTo>
                <a:lnTo>
                  <a:pt x="9537477" y="2057400"/>
                </a:lnTo>
                <a:lnTo>
                  <a:pt x="9484880" y="2070100"/>
                </a:lnTo>
                <a:lnTo>
                  <a:pt x="9432205" y="2070100"/>
                </a:lnTo>
                <a:lnTo>
                  <a:pt x="9379454" y="2082800"/>
                </a:lnTo>
                <a:lnTo>
                  <a:pt x="9326625" y="2082800"/>
                </a:lnTo>
                <a:lnTo>
                  <a:pt x="9273718" y="2095500"/>
                </a:lnTo>
                <a:lnTo>
                  <a:pt x="9167672" y="2095500"/>
                </a:lnTo>
                <a:lnTo>
                  <a:pt x="9114532" y="2108200"/>
                </a:lnTo>
                <a:lnTo>
                  <a:pt x="9061314" y="2108200"/>
                </a:lnTo>
                <a:lnTo>
                  <a:pt x="9008018" y="2120900"/>
                </a:lnTo>
                <a:lnTo>
                  <a:pt x="8901190" y="2120900"/>
                </a:lnTo>
                <a:lnTo>
                  <a:pt x="8847659" y="2133600"/>
                </a:lnTo>
                <a:lnTo>
                  <a:pt x="8794048" y="2133600"/>
                </a:lnTo>
                <a:lnTo>
                  <a:pt x="8740358" y="2146300"/>
                </a:lnTo>
                <a:lnTo>
                  <a:pt x="8632740" y="2146300"/>
                </a:lnTo>
                <a:lnTo>
                  <a:pt x="8578812" y="2159000"/>
                </a:lnTo>
                <a:lnTo>
                  <a:pt x="8470717" y="2159000"/>
                </a:lnTo>
                <a:lnTo>
                  <a:pt x="8416549" y="2171700"/>
                </a:lnTo>
                <a:lnTo>
                  <a:pt x="8261885" y="2171700"/>
                </a:lnTo>
                <a:lnTo>
                  <a:pt x="8215724" y="2184400"/>
                </a:lnTo>
                <a:lnTo>
                  <a:pt x="8076816" y="2184400"/>
                </a:lnTo>
                <a:lnTo>
                  <a:pt x="8030371" y="2197100"/>
                </a:lnTo>
                <a:lnTo>
                  <a:pt x="7843882" y="2197100"/>
                </a:lnTo>
                <a:lnTo>
                  <a:pt x="7797083" y="2209800"/>
                </a:lnTo>
                <a:lnTo>
                  <a:pt x="7562037" y="2209800"/>
                </a:lnTo>
                <a:lnTo>
                  <a:pt x="7514818" y="2222500"/>
                </a:lnTo>
                <a:lnTo>
                  <a:pt x="7230043" y="2222500"/>
                </a:lnTo>
                <a:lnTo>
                  <a:pt x="7182339" y="2235200"/>
                </a:lnTo>
                <a:lnTo>
                  <a:pt x="6701521" y="2235200"/>
                </a:lnTo>
                <a:lnTo>
                  <a:pt x="6653065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32100">
                <a:moveTo>
                  <a:pt x="1210208" y="2044700"/>
                </a:moveTo>
                <a:lnTo>
                  <a:pt x="57503" y="2044700"/>
                </a:lnTo>
                <a:lnTo>
                  <a:pt x="7150" y="2057400"/>
                </a:lnTo>
                <a:lnTo>
                  <a:pt x="1320050" y="2057400"/>
                </a:lnTo>
                <a:lnTo>
                  <a:pt x="1210208" y="2044700"/>
                </a:lnTo>
                <a:close/>
              </a:path>
              <a:path w="20102195" h="2832100">
                <a:moveTo>
                  <a:pt x="960235" y="2032000"/>
                </a:moveTo>
                <a:lnTo>
                  <a:pt x="409283" y="2032000"/>
                </a:lnTo>
                <a:lnTo>
                  <a:pt x="359096" y="2044700"/>
                </a:lnTo>
                <a:lnTo>
                  <a:pt x="1010245" y="2044700"/>
                </a:lnTo>
                <a:lnTo>
                  <a:pt x="960235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7704278"/>
            <a:ext cx="20102195" cy="3602990"/>
          </a:xfrm>
          <a:custGeom>
            <a:avLst/>
            <a:gdLst/>
            <a:ahLst/>
            <a:cxnLst/>
            <a:rect l="l" t="t" r="r" b="b"/>
            <a:pathLst>
              <a:path w="20102195" h="3602990">
                <a:moveTo>
                  <a:pt x="0" y="3343541"/>
                </a:moveTo>
                <a:lnTo>
                  <a:pt x="0" y="3602864"/>
                </a:lnTo>
                <a:lnTo>
                  <a:pt x="1760675" y="3602864"/>
                </a:lnTo>
                <a:lnTo>
                  <a:pt x="1060461" y="3510479"/>
                </a:lnTo>
                <a:lnTo>
                  <a:pt x="389717" y="3408809"/>
                </a:lnTo>
                <a:lnTo>
                  <a:pt x="0" y="3343541"/>
                </a:lnTo>
                <a:close/>
              </a:path>
              <a:path w="20102195" h="3602990">
                <a:moveTo>
                  <a:pt x="15566351" y="1478249"/>
                </a:moveTo>
                <a:lnTo>
                  <a:pt x="9048083" y="3602864"/>
                </a:lnTo>
                <a:lnTo>
                  <a:pt x="9380604" y="3537450"/>
                </a:lnTo>
                <a:lnTo>
                  <a:pt x="9735144" y="3460899"/>
                </a:lnTo>
                <a:lnTo>
                  <a:pt x="10085885" y="3378468"/>
                </a:lnTo>
                <a:lnTo>
                  <a:pt x="10433028" y="3290532"/>
                </a:lnTo>
                <a:lnTo>
                  <a:pt x="10833750" y="3181480"/>
                </a:lnTo>
                <a:lnTo>
                  <a:pt x="11230171" y="3066039"/>
                </a:lnTo>
                <a:lnTo>
                  <a:pt x="11678368" y="2927044"/>
                </a:lnTo>
                <a:lnTo>
                  <a:pt x="12176969" y="2762733"/>
                </a:lnTo>
                <a:lnTo>
                  <a:pt x="12779251" y="2552265"/>
                </a:lnTo>
                <a:lnTo>
                  <a:pt x="13590048" y="2252114"/>
                </a:lnTo>
                <a:lnTo>
                  <a:pt x="15566351" y="1478249"/>
                </a:lnTo>
                <a:close/>
              </a:path>
              <a:path w="20102195" h="3602990">
                <a:moveTo>
                  <a:pt x="20101587" y="0"/>
                </a:moveTo>
                <a:lnTo>
                  <a:pt x="19882211" y="52526"/>
                </a:lnTo>
                <a:lnTo>
                  <a:pt x="19447769" y="162518"/>
                </a:lnTo>
                <a:lnTo>
                  <a:pt x="19016371" y="279525"/>
                </a:lnTo>
                <a:lnTo>
                  <a:pt x="18535151" y="419121"/>
                </a:lnTo>
                <a:lnTo>
                  <a:pt x="18058792" y="566690"/>
                </a:lnTo>
                <a:lnTo>
                  <a:pt x="17587827" y="721752"/>
                </a:lnTo>
                <a:lnTo>
                  <a:pt x="17122791" y="883828"/>
                </a:lnTo>
                <a:lnTo>
                  <a:pt x="16664218" y="1052441"/>
                </a:lnTo>
                <a:lnTo>
                  <a:pt x="15566351" y="1478249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7967043"/>
            <a:ext cx="20102195" cy="3340100"/>
          </a:xfrm>
          <a:custGeom>
            <a:avLst/>
            <a:gdLst/>
            <a:ahLst/>
            <a:cxnLst/>
            <a:rect l="l" t="t" r="r" b="b"/>
            <a:pathLst>
              <a:path w="20102195" h="3340100">
                <a:moveTo>
                  <a:pt x="20101587" y="0"/>
                </a:moveTo>
                <a:lnTo>
                  <a:pt x="19667715" y="0"/>
                </a:lnTo>
                <a:lnTo>
                  <a:pt x="19617049" y="12700"/>
                </a:lnTo>
                <a:lnTo>
                  <a:pt x="19363189" y="12700"/>
                </a:lnTo>
                <a:lnTo>
                  <a:pt x="19312313" y="25400"/>
                </a:lnTo>
                <a:lnTo>
                  <a:pt x="19057440" y="25400"/>
                </a:lnTo>
                <a:lnTo>
                  <a:pt x="19006369" y="38100"/>
                </a:lnTo>
                <a:lnTo>
                  <a:pt x="18852971" y="38100"/>
                </a:lnTo>
                <a:lnTo>
                  <a:pt x="18801778" y="50800"/>
                </a:lnTo>
                <a:lnTo>
                  <a:pt x="18596713" y="50800"/>
                </a:lnTo>
                <a:lnTo>
                  <a:pt x="18545376" y="63500"/>
                </a:lnTo>
                <a:lnTo>
                  <a:pt x="18442618" y="63500"/>
                </a:lnTo>
                <a:lnTo>
                  <a:pt x="18391199" y="76200"/>
                </a:lnTo>
                <a:lnTo>
                  <a:pt x="18236785" y="76200"/>
                </a:lnTo>
                <a:lnTo>
                  <a:pt x="18185262" y="88900"/>
                </a:lnTo>
                <a:lnTo>
                  <a:pt x="18082143" y="88900"/>
                </a:lnTo>
                <a:lnTo>
                  <a:pt x="18030546" y="101600"/>
                </a:lnTo>
                <a:lnTo>
                  <a:pt x="17927283" y="101600"/>
                </a:lnTo>
                <a:lnTo>
                  <a:pt x="17875617" y="114300"/>
                </a:lnTo>
                <a:lnTo>
                  <a:pt x="17772218" y="114300"/>
                </a:lnTo>
                <a:lnTo>
                  <a:pt x="17720485" y="127000"/>
                </a:lnTo>
                <a:lnTo>
                  <a:pt x="17616957" y="127000"/>
                </a:lnTo>
                <a:lnTo>
                  <a:pt x="17565161" y="139700"/>
                </a:lnTo>
                <a:lnTo>
                  <a:pt x="17461510" y="139700"/>
                </a:lnTo>
                <a:lnTo>
                  <a:pt x="17409655" y="152400"/>
                </a:lnTo>
                <a:lnTo>
                  <a:pt x="17357782" y="152400"/>
                </a:lnTo>
                <a:lnTo>
                  <a:pt x="17305889" y="165100"/>
                </a:lnTo>
                <a:lnTo>
                  <a:pt x="17202050" y="165100"/>
                </a:lnTo>
                <a:lnTo>
                  <a:pt x="17150104" y="177800"/>
                </a:lnTo>
                <a:lnTo>
                  <a:pt x="17098141" y="177800"/>
                </a:lnTo>
                <a:lnTo>
                  <a:pt x="17046162" y="190500"/>
                </a:lnTo>
                <a:lnTo>
                  <a:pt x="16942154" y="190500"/>
                </a:lnTo>
                <a:lnTo>
                  <a:pt x="16890127" y="203200"/>
                </a:lnTo>
                <a:lnTo>
                  <a:pt x="16838084" y="203200"/>
                </a:lnTo>
                <a:lnTo>
                  <a:pt x="16786028" y="215900"/>
                </a:lnTo>
                <a:lnTo>
                  <a:pt x="16733956" y="215900"/>
                </a:lnTo>
                <a:lnTo>
                  <a:pt x="16681871" y="228600"/>
                </a:lnTo>
                <a:lnTo>
                  <a:pt x="16577661" y="228600"/>
                </a:lnTo>
                <a:lnTo>
                  <a:pt x="16525536" y="241300"/>
                </a:lnTo>
                <a:lnTo>
                  <a:pt x="16473399" y="241300"/>
                </a:lnTo>
                <a:lnTo>
                  <a:pt x="16421251" y="254000"/>
                </a:lnTo>
                <a:lnTo>
                  <a:pt x="16369090" y="254000"/>
                </a:lnTo>
                <a:lnTo>
                  <a:pt x="16316919" y="266700"/>
                </a:lnTo>
                <a:lnTo>
                  <a:pt x="16264737" y="266700"/>
                </a:lnTo>
                <a:lnTo>
                  <a:pt x="16212544" y="279400"/>
                </a:lnTo>
                <a:lnTo>
                  <a:pt x="16160342" y="279400"/>
                </a:lnTo>
                <a:lnTo>
                  <a:pt x="16108130" y="292100"/>
                </a:lnTo>
                <a:lnTo>
                  <a:pt x="16055908" y="292100"/>
                </a:lnTo>
                <a:lnTo>
                  <a:pt x="16003678" y="304800"/>
                </a:lnTo>
                <a:lnTo>
                  <a:pt x="15951440" y="304800"/>
                </a:lnTo>
                <a:lnTo>
                  <a:pt x="15899193" y="317500"/>
                </a:lnTo>
                <a:lnTo>
                  <a:pt x="15846939" y="317500"/>
                </a:lnTo>
                <a:lnTo>
                  <a:pt x="15794678" y="330200"/>
                </a:lnTo>
                <a:lnTo>
                  <a:pt x="15742410" y="330200"/>
                </a:lnTo>
                <a:lnTo>
                  <a:pt x="15690135" y="342900"/>
                </a:lnTo>
                <a:lnTo>
                  <a:pt x="15637854" y="342900"/>
                </a:lnTo>
                <a:lnTo>
                  <a:pt x="15585568" y="355600"/>
                </a:lnTo>
                <a:lnTo>
                  <a:pt x="15533277" y="355600"/>
                </a:lnTo>
                <a:lnTo>
                  <a:pt x="15480980" y="368300"/>
                </a:lnTo>
                <a:lnTo>
                  <a:pt x="15428679" y="368300"/>
                </a:lnTo>
                <a:lnTo>
                  <a:pt x="15376374" y="381000"/>
                </a:lnTo>
                <a:lnTo>
                  <a:pt x="15324066" y="381000"/>
                </a:lnTo>
                <a:lnTo>
                  <a:pt x="15271754" y="393700"/>
                </a:lnTo>
                <a:lnTo>
                  <a:pt x="15219439" y="393700"/>
                </a:lnTo>
                <a:lnTo>
                  <a:pt x="15114802" y="419100"/>
                </a:lnTo>
                <a:lnTo>
                  <a:pt x="15062481" y="419100"/>
                </a:lnTo>
                <a:lnTo>
                  <a:pt x="15010158" y="431800"/>
                </a:lnTo>
                <a:lnTo>
                  <a:pt x="14957835" y="431800"/>
                </a:lnTo>
                <a:lnTo>
                  <a:pt x="14905511" y="444500"/>
                </a:lnTo>
                <a:lnTo>
                  <a:pt x="14754599" y="457200"/>
                </a:lnTo>
                <a:lnTo>
                  <a:pt x="14655807" y="482600"/>
                </a:lnTo>
                <a:lnTo>
                  <a:pt x="10113241" y="1041400"/>
                </a:lnTo>
                <a:lnTo>
                  <a:pt x="10005702" y="1041400"/>
                </a:lnTo>
                <a:lnTo>
                  <a:pt x="9465244" y="1104900"/>
                </a:lnTo>
                <a:lnTo>
                  <a:pt x="9302216" y="1130300"/>
                </a:lnTo>
                <a:lnTo>
                  <a:pt x="8974933" y="1155700"/>
                </a:lnTo>
                <a:lnTo>
                  <a:pt x="8810683" y="1181100"/>
                </a:lnTo>
                <a:lnTo>
                  <a:pt x="8480969" y="1206500"/>
                </a:lnTo>
                <a:lnTo>
                  <a:pt x="8315509" y="1231900"/>
                </a:lnTo>
                <a:lnTo>
                  <a:pt x="7983391" y="1257300"/>
                </a:lnTo>
                <a:lnTo>
                  <a:pt x="7816735" y="1282700"/>
                </a:lnTo>
                <a:lnTo>
                  <a:pt x="7482237" y="1308100"/>
                </a:lnTo>
                <a:lnTo>
                  <a:pt x="7314399" y="1333500"/>
                </a:lnTo>
                <a:lnTo>
                  <a:pt x="6977548" y="1358900"/>
                </a:lnTo>
                <a:lnTo>
                  <a:pt x="6808540" y="1384300"/>
                </a:lnTo>
                <a:lnTo>
                  <a:pt x="6469363" y="1409700"/>
                </a:lnTo>
                <a:lnTo>
                  <a:pt x="6299197" y="1435100"/>
                </a:lnTo>
                <a:lnTo>
                  <a:pt x="5786411" y="1473200"/>
                </a:lnTo>
                <a:lnTo>
                  <a:pt x="5614723" y="1498600"/>
                </a:lnTo>
                <a:lnTo>
                  <a:pt x="5270219" y="1524000"/>
                </a:lnTo>
                <a:lnTo>
                  <a:pt x="5097405" y="1549400"/>
                </a:lnTo>
                <a:lnTo>
                  <a:pt x="4576735" y="1587500"/>
                </a:lnTo>
                <a:lnTo>
                  <a:pt x="4402439" y="1612900"/>
                </a:lnTo>
                <a:lnTo>
                  <a:pt x="4227778" y="1625600"/>
                </a:lnTo>
                <a:lnTo>
                  <a:pt x="4004233" y="1638300"/>
                </a:lnTo>
                <a:lnTo>
                  <a:pt x="3955673" y="1651000"/>
                </a:lnTo>
                <a:lnTo>
                  <a:pt x="3858422" y="1651000"/>
                </a:lnTo>
                <a:lnTo>
                  <a:pt x="3809734" y="1663700"/>
                </a:lnTo>
                <a:lnTo>
                  <a:pt x="3761003" y="1663700"/>
                </a:lnTo>
                <a:lnTo>
                  <a:pt x="3712232" y="1676400"/>
                </a:lnTo>
                <a:lnTo>
                  <a:pt x="3614567" y="1676400"/>
                </a:lnTo>
                <a:lnTo>
                  <a:pt x="3565675" y="1689100"/>
                </a:lnTo>
                <a:lnTo>
                  <a:pt x="3467774" y="1689100"/>
                </a:lnTo>
                <a:lnTo>
                  <a:pt x="3418766" y="1701800"/>
                </a:lnTo>
                <a:lnTo>
                  <a:pt x="3369720" y="1701800"/>
                </a:lnTo>
                <a:lnTo>
                  <a:pt x="3320637" y="1714500"/>
                </a:lnTo>
                <a:lnTo>
                  <a:pt x="3271517" y="1714500"/>
                </a:lnTo>
                <a:lnTo>
                  <a:pt x="3222361" y="1727200"/>
                </a:lnTo>
                <a:lnTo>
                  <a:pt x="3123941" y="1727200"/>
                </a:lnTo>
                <a:lnTo>
                  <a:pt x="3074679" y="1739900"/>
                </a:lnTo>
                <a:lnTo>
                  <a:pt x="3025383" y="1739900"/>
                </a:lnTo>
                <a:lnTo>
                  <a:pt x="2976053" y="1752600"/>
                </a:lnTo>
                <a:lnTo>
                  <a:pt x="2926689" y="1752600"/>
                </a:lnTo>
                <a:lnTo>
                  <a:pt x="2877293" y="1765300"/>
                </a:lnTo>
                <a:lnTo>
                  <a:pt x="2827864" y="1765300"/>
                </a:lnTo>
                <a:lnTo>
                  <a:pt x="2778404" y="1778000"/>
                </a:lnTo>
                <a:lnTo>
                  <a:pt x="2679389" y="1778000"/>
                </a:lnTo>
                <a:lnTo>
                  <a:pt x="2629836" y="1790700"/>
                </a:lnTo>
                <a:lnTo>
                  <a:pt x="2580253" y="1790700"/>
                </a:lnTo>
                <a:lnTo>
                  <a:pt x="2530641" y="1803400"/>
                </a:lnTo>
                <a:lnTo>
                  <a:pt x="2480999" y="1803400"/>
                </a:lnTo>
                <a:lnTo>
                  <a:pt x="2431330" y="1816100"/>
                </a:lnTo>
                <a:lnTo>
                  <a:pt x="2381632" y="1816100"/>
                </a:lnTo>
                <a:lnTo>
                  <a:pt x="2331907" y="1828800"/>
                </a:lnTo>
                <a:lnTo>
                  <a:pt x="2282155" y="1828800"/>
                </a:lnTo>
                <a:lnTo>
                  <a:pt x="2182572" y="1854200"/>
                </a:lnTo>
                <a:lnTo>
                  <a:pt x="2132742" y="1854200"/>
                </a:lnTo>
                <a:lnTo>
                  <a:pt x="2082887" y="1866900"/>
                </a:lnTo>
                <a:lnTo>
                  <a:pt x="2033008" y="1866900"/>
                </a:lnTo>
                <a:lnTo>
                  <a:pt x="1983105" y="1879600"/>
                </a:lnTo>
                <a:lnTo>
                  <a:pt x="1933178" y="1879600"/>
                </a:lnTo>
                <a:lnTo>
                  <a:pt x="1883228" y="1892300"/>
                </a:lnTo>
                <a:lnTo>
                  <a:pt x="1833255" y="1892300"/>
                </a:lnTo>
                <a:lnTo>
                  <a:pt x="1783261" y="1905000"/>
                </a:lnTo>
                <a:lnTo>
                  <a:pt x="1733245" y="1905000"/>
                </a:lnTo>
                <a:lnTo>
                  <a:pt x="1633150" y="1930400"/>
                </a:lnTo>
                <a:lnTo>
                  <a:pt x="1583073" y="1930400"/>
                </a:lnTo>
                <a:lnTo>
                  <a:pt x="1532976" y="1943100"/>
                </a:lnTo>
                <a:lnTo>
                  <a:pt x="1482859" y="1943100"/>
                </a:lnTo>
                <a:lnTo>
                  <a:pt x="1382571" y="1968500"/>
                </a:lnTo>
                <a:lnTo>
                  <a:pt x="1332401" y="1968500"/>
                </a:lnTo>
                <a:lnTo>
                  <a:pt x="1282213" y="1981200"/>
                </a:lnTo>
                <a:lnTo>
                  <a:pt x="1232008" y="1981200"/>
                </a:lnTo>
                <a:lnTo>
                  <a:pt x="1131552" y="2006600"/>
                </a:lnTo>
                <a:lnTo>
                  <a:pt x="1081300" y="2006600"/>
                </a:lnTo>
                <a:lnTo>
                  <a:pt x="980754" y="2032000"/>
                </a:lnTo>
                <a:lnTo>
                  <a:pt x="930460" y="2032000"/>
                </a:lnTo>
                <a:lnTo>
                  <a:pt x="829833" y="2057400"/>
                </a:lnTo>
                <a:lnTo>
                  <a:pt x="779501" y="2057400"/>
                </a:lnTo>
                <a:lnTo>
                  <a:pt x="729157" y="2070100"/>
                </a:lnTo>
                <a:lnTo>
                  <a:pt x="678802" y="2070100"/>
                </a:lnTo>
                <a:lnTo>
                  <a:pt x="527675" y="2108200"/>
                </a:lnTo>
                <a:lnTo>
                  <a:pt x="477280" y="2108200"/>
                </a:lnTo>
                <a:lnTo>
                  <a:pt x="376464" y="2133600"/>
                </a:lnTo>
                <a:lnTo>
                  <a:pt x="326044" y="2133600"/>
                </a:lnTo>
                <a:lnTo>
                  <a:pt x="225183" y="2159000"/>
                </a:lnTo>
                <a:lnTo>
                  <a:pt x="174742" y="2159000"/>
                </a:lnTo>
                <a:lnTo>
                  <a:pt x="23388" y="2197100"/>
                </a:lnTo>
                <a:lnTo>
                  <a:pt x="0" y="2197100"/>
                </a:lnTo>
                <a:lnTo>
                  <a:pt x="0" y="3340100"/>
                </a:lnTo>
                <a:lnTo>
                  <a:pt x="17710562" y="3340100"/>
                </a:lnTo>
                <a:lnTo>
                  <a:pt x="17745210" y="3327400"/>
                </a:lnTo>
                <a:lnTo>
                  <a:pt x="17840374" y="3302000"/>
                </a:lnTo>
                <a:lnTo>
                  <a:pt x="17887944" y="3276600"/>
                </a:lnTo>
                <a:lnTo>
                  <a:pt x="17935507" y="3263900"/>
                </a:lnTo>
                <a:lnTo>
                  <a:pt x="17983063" y="3238500"/>
                </a:lnTo>
                <a:lnTo>
                  <a:pt x="18030612" y="3225800"/>
                </a:lnTo>
                <a:lnTo>
                  <a:pt x="18078155" y="3200400"/>
                </a:lnTo>
                <a:lnTo>
                  <a:pt x="18173222" y="3175000"/>
                </a:lnTo>
                <a:lnTo>
                  <a:pt x="18220746" y="3149600"/>
                </a:lnTo>
                <a:lnTo>
                  <a:pt x="18268266" y="3136900"/>
                </a:lnTo>
                <a:lnTo>
                  <a:pt x="18315780" y="3111500"/>
                </a:lnTo>
                <a:lnTo>
                  <a:pt x="18410794" y="3086100"/>
                </a:lnTo>
                <a:lnTo>
                  <a:pt x="18458295" y="3060700"/>
                </a:lnTo>
                <a:lnTo>
                  <a:pt x="18553285" y="3035300"/>
                </a:lnTo>
                <a:lnTo>
                  <a:pt x="18600774" y="3009900"/>
                </a:lnTo>
                <a:lnTo>
                  <a:pt x="18695744" y="2984500"/>
                </a:lnTo>
                <a:lnTo>
                  <a:pt x="18743225" y="2959100"/>
                </a:lnTo>
                <a:lnTo>
                  <a:pt x="18838179" y="2933700"/>
                </a:lnTo>
                <a:lnTo>
                  <a:pt x="18885654" y="2908300"/>
                </a:lnTo>
                <a:lnTo>
                  <a:pt x="18980599" y="2882900"/>
                </a:lnTo>
                <a:lnTo>
                  <a:pt x="19028070" y="2857500"/>
                </a:lnTo>
                <a:lnTo>
                  <a:pt x="19123010" y="2832100"/>
                </a:lnTo>
                <a:lnTo>
                  <a:pt x="19170480" y="2806700"/>
                </a:lnTo>
                <a:lnTo>
                  <a:pt x="19312891" y="2768600"/>
                </a:lnTo>
                <a:lnTo>
                  <a:pt x="19360364" y="2743200"/>
                </a:lnTo>
                <a:lnTo>
                  <a:pt x="19550267" y="2692400"/>
                </a:lnTo>
                <a:lnTo>
                  <a:pt x="19597749" y="2667000"/>
                </a:lnTo>
                <a:lnTo>
                  <a:pt x="19787703" y="2616200"/>
                </a:lnTo>
                <a:lnTo>
                  <a:pt x="19835200" y="2590800"/>
                </a:lnTo>
                <a:lnTo>
                  <a:pt x="20072752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9478343"/>
            <a:ext cx="20102195" cy="1828800"/>
          </a:xfrm>
          <a:custGeom>
            <a:avLst/>
            <a:gdLst/>
            <a:ahLst/>
            <a:cxnLst/>
            <a:rect l="l" t="t" r="r" b="b"/>
            <a:pathLst>
              <a:path w="20102195" h="1828800">
                <a:moveTo>
                  <a:pt x="20101587" y="0"/>
                </a:moveTo>
                <a:lnTo>
                  <a:pt x="19989139" y="0"/>
                </a:lnTo>
                <a:lnTo>
                  <a:pt x="19937744" y="12700"/>
                </a:lnTo>
                <a:lnTo>
                  <a:pt x="19834779" y="12700"/>
                </a:lnTo>
                <a:lnTo>
                  <a:pt x="19783210" y="25400"/>
                </a:lnTo>
                <a:lnTo>
                  <a:pt x="19628163" y="25400"/>
                </a:lnTo>
                <a:lnTo>
                  <a:pt x="19576367" y="38100"/>
                </a:lnTo>
                <a:lnTo>
                  <a:pt x="19472609" y="38100"/>
                </a:lnTo>
                <a:lnTo>
                  <a:pt x="19420646" y="50800"/>
                </a:lnTo>
                <a:lnTo>
                  <a:pt x="19316557" y="50800"/>
                </a:lnTo>
                <a:lnTo>
                  <a:pt x="19264430" y="63500"/>
                </a:lnTo>
                <a:lnTo>
                  <a:pt x="19160015" y="63500"/>
                </a:lnTo>
                <a:lnTo>
                  <a:pt x="19107727" y="76200"/>
                </a:lnTo>
                <a:lnTo>
                  <a:pt x="19002992" y="76200"/>
                </a:lnTo>
                <a:lnTo>
                  <a:pt x="18950545" y="88900"/>
                </a:lnTo>
                <a:lnTo>
                  <a:pt x="18845496" y="88900"/>
                </a:lnTo>
                <a:lnTo>
                  <a:pt x="18792894" y="101600"/>
                </a:lnTo>
                <a:lnTo>
                  <a:pt x="18740240" y="101600"/>
                </a:lnTo>
                <a:lnTo>
                  <a:pt x="18687535" y="114300"/>
                </a:lnTo>
                <a:lnTo>
                  <a:pt x="18581974" y="114300"/>
                </a:lnTo>
                <a:lnTo>
                  <a:pt x="18529119" y="127000"/>
                </a:lnTo>
                <a:lnTo>
                  <a:pt x="18423258" y="127000"/>
                </a:lnTo>
                <a:lnTo>
                  <a:pt x="18370254" y="139700"/>
                </a:lnTo>
                <a:lnTo>
                  <a:pt x="18317201" y="139700"/>
                </a:lnTo>
                <a:lnTo>
                  <a:pt x="18264099" y="152400"/>
                </a:lnTo>
                <a:lnTo>
                  <a:pt x="18157751" y="152400"/>
                </a:lnTo>
                <a:lnTo>
                  <a:pt x="18104506" y="165100"/>
                </a:lnTo>
                <a:lnTo>
                  <a:pt x="18051213" y="165100"/>
                </a:lnTo>
                <a:lnTo>
                  <a:pt x="17997874" y="177800"/>
                </a:lnTo>
                <a:lnTo>
                  <a:pt x="17944487" y="177800"/>
                </a:lnTo>
                <a:lnTo>
                  <a:pt x="17891054" y="190500"/>
                </a:lnTo>
                <a:lnTo>
                  <a:pt x="17784051" y="190500"/>
                </a:lnTo>
                <a:lnTo>
                  <a:pt x="17730481" y="203200"/>
                </a:lnTo>
                <a:lnTo>
                  <a:pt x="17676866" y="203200"/>
                </a:lnTo>
                <a:lnTo>
                  <a:pt x="17623205" y="215900"/>
                </a:lnTo>
                <a:lnTo>
                  <a:pt x="17569501" y="215900"/>
                </a:lnTo>
                <a:lnTo>
                  <a:pt x="17515752" y="228600"/>
                </a:lnTo>
                <a:lnTo>
                  <a:pt x="17408123" y="228600"/>
                </a:lnTo>
                <a:lnTo>
                  <a:pt x="17354243" y="241300"/>
                </a:lnTo>
                <a:lnTo>
                  <a:pt x="17300321" y="241300"/>
                </a:lnTo>
                <a:lnTo>
                  <a:pt x="17246355" y="254000"/>
                </a:lnTo>
                <a:lnTo>
                  <a:pt x="17192348" y="254000"/>
                </a:lnTo>
                <a:lnTo>
                  <a:pt x="17138298" y="266700"/>
                </a:lnTo>
                <a:lnTo>
                  <a:pt x="17084206" y="266700"/>
                </a:lnTo>
                <a:lnTo>
                  <a:pt x="15774285" y="419100"/>
                </a:lnTo>
                <a:lnTo>
                  <a:pt x="15609079" y="431800"/>
                </a:lnTo>
                <a:lnTo>
                  <a:pt x="15443574" y="457200"/>
                </a:lnTo>
                <a:lnTo>
                  <a:pt x="15277780" y="469900"/>
                </a:lnTo>
                <a:lnTo>
                  <a:pt x="15221495" y="482600"/>
                </a:lnTo>
                <a:lnTo>
                  <a:pt x="15165121" y="482600"/>
                </a:lnTo>
                <a:lnTo>
                  <a:pt x="15108658" y="495300"/>
                </a:lnTo>
                <a:lnTo>
                  <a:pt x="15052106" y="495300"/>
                </a:lnTo>
                <a:lnTo>
                  <a:pt x="14995466" y="508000"/>
                </a:lnTo>
                <a:lnTo>
                  <a:pt x="14938738" y="508000"/>
                </a:lnTo>
                <a:lnTo>
                  <a:pt x="14881922" y="520700"/>
                </a:lnTo>
                <a:lnTo>
                  <a:pt x="14825018" y="520700"/>
                </a:lnTo>
                <a:lnTo>
                  <a:pt x="14768026" y="533400"/>
                </a:lnTo>
                <a:lnTo>
                  <a:pt x="14710948" y="533400"/>
                </a:lnTo>
                <a:lnTo>
                  <a:pt x="14653782" y="546100"/>
                </a:lnTo>
                <a:lnTo>
                  <a:pt x="14596529" y="546100"/>
                </a:lnTo>
                <a:lnTo>
                  <a:pt x="14539190" y="558800"/>
                </a:lnTo>
                <a:lnTo>
                  <a:pt x="14481765" y="558800"/>
                </a:lnTo>
                <a:lnTo>
                  <a:pt x="14424253" y="571500"/>
                </a:lnTo>
                <a:lnTo>
                  <a:pt x="14308972" y="571500"/>
                </a:lnTo>
                <a:lnTo>
                  <a:pt x="14251203" y="584200"/>
                </a:lnTo>
                <a:lnTo>
                  <a:pt x="14193349" y="584200"/>
                </a:lnTo>
                <a:lnTo>
                  <a:pt x="14135411" y="596900"/>
                </a:lnTo>
                <a:lnTo>
                  <a:pt x="14077387" y="596900"/>
                </a:lnTo>
                <a:lnTo>
                  <a:pt x="14019279" y="609600"/>
                </a:lnTo>
                <a:lnTo>
                  <a:pt x="13902809" y="609600"/>
                </a:lnTo>
                <a:lnTo>
                  <a:pt x="13844449" y="622300"/>
                </a:lnTo>
                <a:lnTo>
                  <a:pt x="13727477" y="622300"/>
                </a:lnTo>
                <a:lnTo>
                  <a:pt x="13668867" y="635000"/>
                </a:lnTo>
                <a:lnTo>
                  <a:pt x="13610173" y="635000"/>
                </a:lnTo>
                <a:lnTo>
                  <a:pt x="13551397" y="647700"/>
                </a:lnTo>
                <a:lnTo>
                  <a:pt x="13433597" y="647700"/>
                </a:lnTo>
                <a:lnTo>
                  <a:pt x="13374573" y="660400"/>
                </a:lnTo>
                <a:lnTo>
                  <a:pt x="13256282" y="660400"/>
                </a:lnTo>
                <a:lnTo>
                  <a:pt x="13197014" y="673100"/>
                </a:lnTo>
                <a:lnTo>
                  <a:pt x="13078235" y="673100"/>
                </a:lnTo>
                <a:lnTo>
                  <a:pt x="13018724" y="685800"/>
                </a:lnTo>
                <a:lnTo>
                  <a:pt x="12839711" y="685800"/>
                </a:lnTo>
                <a:lnTo>
                  <a:pt x="12779880" y="698500"/>
                </a:lnTo>
                <a:lnTo>
                  <a:pt x="12659979" y="698500"/>
                </a:lnTo>
                <a:lnTo>
                  <a:pt x="12599910" y="711200"/>
                </a:lnTo>
                <a:lnTo>
                  <a:pt x="12419231" y="711200"/>
                </a:lnTo>
                <a:lnTo>
                  <a:pt x="12358848" y="723900"/>
                </a:lnTo>
                <a:lnTo>
                  <a:pt x="12177232" y="723900"/>
                </a:lnTo>
                <a:lnTo>
                  <a:pt x="12116538" y="736600"/>
                </a:lnTo>
                <a:lnTo>
                  <a:pt x="11933996" y="736600"/>
                </a:lnTo>
                <a:lnTo>
                  <a:pt x="11872996" y="749300"/>
                </a:lnTo>
                <a:lnTo>
                  <a:pt x="11689539" y="749300"/>
                </a:lnTo>
                <a:lnTo>
                  <a:pt x="11628236" y="762000"/>
                </a:lnTo>
                <a:lnTo>
                  <a:pt x="11382272" y="762000"/>
                </a:lnTo>
                <a:lnTo>
                  <a:pt x="11320595" y="774700"/>
                </a:lnTo>
                <a:lnTo>
                  <a:pt x="11011102" y="774700"/>
                </a:lnTo>
                <a:lnTo>
                  <a:pt x="10948984" y="787400"/>
                </a:lnTo>
                <a:lnTo>
                  <a:pt x="10574755" y="787400"/>
                </a:lnTo>
                <a:lnTo>
                  <a:pt x="10512132" y="800100"/>
                </a:lnTo>
                <a:lnTo>
                  <a:pt x="10071795" y="800100"/>
                </a:lnTo>
                <a:lnTo>
                  <a:pt x="10008610" y="812800"/>
                </a:lnTo>
                <a:lnTo>
                  <a:pt x="9372984" y="812800"/>
                </a:lnTo>
                <a:lnTo>
                  <a:pt x="9309048" y="825500"/>
                </a:lnTo>
                <a:lnTo>
                  <a:pt x="672891" y="825500"/>
                </a:lnTo>
                <a:lnTo>
                  <a:pt x="622293" y="838200"/>
                </a:lnTo>
                <a:lnTo>
                  <a:pt x="521116" y="838200"/>
                </a:lnTo>
                <a:lnTo>
                  <a:pt x="470536" y="850900"/>
                </a:lnTo>
                <a:lnTo>
                  <a:pt x="369398" y="850900"/>
                </a:lnTo>
                <a:lnTo>
                  <a:pt x="318839" y="863600"/>
                </a:lnTo>
                <a:lnTo>
                  <a:pt x="268288" y="863600"/>
                </a:lnTo>
                <a:lnTo>
                  <a:pt x="217745" y="876300"/>
                </a:lnTo>
                <a:lnTo>
                  <a:pt x="116683" y="876300"/>
                </a:lnTo>
                <a:lnTo>
                  <a:pt x="66164" y="889000"/>
                </a:lnTo>
                <a:lnTo>
                  <a:pt x="0" y="889000"/>
                </a:lnTo>
                <a:lnTo>
                  <a:pt x="0" y="1828800"/>
                </a:lnTo>
                <a:lnTo>
                  <a:pt x="20101587" y="1828800"/>
                </a:lnTo>
                <a:lnTo>
                  <a:pt x="20101587" y="0"/>
                </a:lnTo>
                <a:close/>
              </a:path>
              <a:path w="20102195" h="1828800">
                <a:moveTo>
                  <a:pt x="5830531" y="812800"/>
                </a:moveTo>
                <a:lnTo>
                  <a:pt x="824716" y="812800"/>
                </a:lnTo>
                <a:lnTo>
                  <a:pt x="774103" y="825500"/>
                </a:lnTo>
                <a:lnTo>
                  <a:pt x="5964801" y="825500"/>
                </a:lnTo>
                <a:lnTo>
                  <a:pt x="5830531" y="812800"/>
                </a:lnTo>
                <a:close/>
              </a:path>
              <a:path w="20102195" h="1828800">
                <a:moveTo>
                  <a:pt x="4884611" y="800100"/>
                </a:moveTo>
                <a:lnTo>
                  <a:pt x="1027214" y="800100"/>
                </a:lnTo>
                <a:lnTo>
                  <a:pt x="976584" y="812800"/>
                </a:lnTo>
                <a:lnTo>
                  <a:pt x="5020376" y="812800"/>
                </a:lnTo>
                <a:lnTo>
                  <a:pt x="4884611" y="800100"/>
                </a:lnTo>
                <a:close/>
              </a:path>
              <a:path w="20102195" h="1828800">
                <a:moveTo>
                  <a:pt x="3928584" y="787400"/>
                </a:moveTo>
                <a:lnTo>
                  <a:pt x="1229769" y="787400"/>
                </a:lnTo>
                <a:lnTo>
                  <a:pt x="1179126" y="800100"/>
                </a:lnTo>
                <a:lnTo>
                  <a:pt x="4134267" y="800100"/>
                </a:lnTo>
                <a:lnTo>
                  <a:pt x="3928584" y="787400"/>
                </a:lnTo>
                <a:close/>
              </a:path>
              <a:path w="20102195" h="1828800">
                <a:moveTo>
                  <a:pt x="3239865" y="774700"/>
                </a:moveTo>
                <a:lnTo>
                  <a:pt x="1483016" y="774700"/>
                </a:lnTo>
                <a:lnTo>
                  <a:pt x="1432364" y="787400"/>
                </a:lnTo>
                <a:lnTo>
                  <a:pt x="3515919" y="787400"/>
                </a:lnTo>
                <a:lnTo>
                  <a:pt x="3239865" y="774700"/>
                </a:lnTo>
                <a:close/>
              </a:path>
              <a:path w="20102195" h="1828800">
                <a:moveTo>
                  <a:pt x="2546534" y="762000"/>
                </a:moveTo>
                <a:lnTo>
                  <a:pt x="1837599" y="762000"/>
                </a:lnTo>
                <a:lnTo>
                  <a:pt x="1786944" y="774700"/>
                </a:lnTo>
                <a:lnTo>
                  <a:pt x="2963073" y="774700"/>
                </a:lnTo>
                <a:lnTo>
                  <a:pt x="2546534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8957643"/>
            <a:ext cx="20102195" cy="2349500"/>
          </a:xfrm>
          <a:custGeom>
            <a:avLst/>
            <a:gdLst/>
            <a:ahLst/>
            <a:cxnLst/>
            <a:rect l="l" t="t" r="r" b="b"/>
            <a:pathLst>
              <a:path w="20102195" h="2349500">
                <a:moveTo>
                  <a:pt x="92640" y="1892300"/>
                </a:moveTo>
                <a:lnTo>
                  <a:pt x="0" y="1892300"/>
                </a:lnTo>
                <a:lnTo>
                  <a:pt x="0" y="2349500"/>
                </a:lnTo>
                <a:lnTo>
                  <a:pt x="20101587" y="2349500"/>
                </a:lnTo>
                <a:lnTo>
                  <a:pt x="20101587" y="2273300"/>
                </a:lnTo>
                <a:lnTo>
                  <a:pt x="6218262" y="2273300"/>
                </a:lnTo>
                <a:lnTo>
                  <a:pt x="6147208" y="2260600"/>
                </a:lnTo>
                <a:lnTo>
                  <a:pt x="5790057" y="2260600"/>
                </a:lnTo>
                <a:lnTo>
                  <a:pt x="5718246" y="2247900"/>
                </a:lnTo>
                <a:lnTo>
                  <a:pt x="5502038" y="2247900"/>
                </a:lnTo>
                <a:lnTo>
                  <a:pt x="5429709" y="2235200"/>
                </a:lnTo>
                <a:lnTo>
                  <a:pt x="5215425" y="2235200"/>
                </a:lnTo>
                <a:lnTo>
                  <a:pt x="4978149" y="2222500"/>
                </a:lnTo>
                <a:lnTo>
                  <a:pt x="4211238" y="2171700"/>
                </a:lnTo>
                <a:lnTo>
                  <a:pt x="3920625" y="2159000"/>
                </a:lnTo>
                <a:lnTo>
                  <a:pt x="3725959" y="2146300"/>
                </a:lnTo>
                <a:lnTo>
                  <a:pt x="3579474" y="2146300"/>
                </a:lnTo>
                <a:lnTo>
                  <a:pt x="3285248" y="2120900"/>
                </a:lnTo>
                <a:lnTo>
                  <a:pt x="3186799" y="2120900"/>
                </a:lnTo>
                <a:lnTo>
                  <a:pt x="3088163" y="2108200"/>
                </a:lnTo>
                <a:lnTo>
                  <a:pt x="2890329" y="2108200"/>
                </a:lnTo>
                <a:lnTo>
                  <a:pt x="2791129" y="2095500"/>
                </a:lnTo>
                <a:lnTo>
                  <a:pt x="2691742" y="2095500"/>
                </a:lnTo>
                <a:lnTo>
                  <a:pt x="2592165" y="2082800"/>
                </a:lnTo>
                <a:lnTo>
                  <a:pt x="2492399" y="2082800"/>
                </a:lnTo>
                <a:lnTo>
                  <a:pt x="2392444" y="2070100"/>
                </a:lnTo>
                <a:lnTo>
                  <a:pt x="2292299" y="2070100"/>
                </a:lnTo>
                <a:lnTo>
                  <a:pt x="2191964" y="2057400"/>
                </a:lnTo>
                <a:lnTo>
                  <a:pt x="2091438" y="2057400"/>
                </a:lnTo>
                <a:lnTo>
                  <a:pt x="1990721" y="2044700"/>
                </a:lnTo>
                <a:lnTo>
                  <a:pt x="1889814" y="2044700"/>
                </a:lnTo>
                <a:lnTo>
                  <a:pt x="1839288" y="2032000"/>
                </a:lnTo>
                <a:lnTo>
                  <a:pt x="1687424" y="2032000"/>
                </a:lnTo>
                <a:lnTo>
                  <a:pt x="1636706" y="2019300"/>
                </a:lnTo>
                <a:lnTo>
                  <a:pt x="1535127" y="2019300"/>
                </a:lnTo>
                <a:lnTo>
                  <a:pt x="1484265" y="2006600"/>
                </a:lnTo>
                <a:lnTo>
                  <a:pt x="1382397" y="2006600"/>
                </a:lnTo>
                <a:lnTo>
                  <a:pt x="1331390" y="1993900"/>
                </a:lnTo>
                <a:lnTo>
                  <a:pt x="1178080" y="1993900"/>
                </a:lnTo>
                <a:lnTo>
                  <a:pt x="1126880" y="1981200"/>
                </a:lnTo>
                <a:lnTo>
                  <a:pt x="1024335" y="1981200"/>
                </a:lnTo>
                <a:lnTo>
                  <a:pt x="972989" y="1968500"/>
                </a:lnTo>
                <a:lnTo>
                  <a:pt x="870152" y="1968500"/>
                </a:lnTo>
                <a:lnTo>
                  <a:pt x="818660" y="1955800"/>
                </a:lnTo>
                <a:lnTo>
                  <a:pt x="715530" y="1955800"/>
                </a:lnTo>
                <a:lnTo>
                  <a:pt x="663892" y="1943100"/>
                </a:lnTo>
                <a:lnTo>
                  <a:pt x="560470" y="1943100"/>
                </a:lnTo>
                <a:lnTo>
                  <a:pt x="508685" y="1930400"/>
                </a:lnTo>
                <a:lnTo>
                  <a:pt x="404969" y="1930400"/>
                </a:lnTo>
                <a:lnTo>
                  <a:pt x="353037" y="1917700"/>
                </a:lnTo>
                <a:lnTo>
                  <a:pt x="249026" y="1917700"/>
                </a:lnTo>
                <a:lnTo>
                  <a:pt x="196947" y="1905000"/>
                </a:lnTo>
                <a:lnTo>
                  <a:pt x="144818" y="1905000"/>
                </a:lnTo>
                <a:lnTo>
                  <a:pt x="92640" y="1892300"/>
                </a:lnTo>
                <a:close/>
              </a:path>
              <a:path w="20102195" h="2349500">
                <a:moveTo>
                  <a:pt x="20101587" y="0"/>
                </a:moveTo>
                <a:lnTo>
                  <a:pt x="20069377" y="0"/>
                </a:lnTo>
                <a:lnTo>
                  <a:pt x="20014467" y="12700"/>
                </a:lnTo>
                <a:lnTo>
                  <a:pt x="19959559" y="12700"/>
                </a:lnTo>
                <a:lnTo>
                  <a:pt x="19794854" y="50800"/>
                </a:lnTo>
                <a:lnTo>
                  <a:pt x="19739961" y="50800"/>
                </a:lnTo>
                <a:lnTo>
                  <a:pt x="19575318" y="88900"/>
                </a:lnTo>
                <a:lnTo>
                  <a:pt x="19520452" y="88900"/>
                </a:lnTo>
                <a:lnTo>
                  <a:pt x="19355912" y="127000"/>
                </a:lnTo>
                <a:lnTo>
                  <a:pt x="19301086" y="127000"/>
                </a:lnTo>
                <a:lnTo>
                  <a:pt x="19081913" y="177800"/>
                </a:lnTo>
                <a:lnTo>
                  <a:pt x="19027156" y="177800"/>
                </a:lnTo>
                <a:lnTo>
                  <a:pt x="18698981" y="254000"/>
                </a:lnTo>
                <a:lnTo>
                  <a:pt x="18644354" y="254000"/>
                </a:lnTo>
                <a:lnTo>
                  <a:pt x="18045067" y="393700"/>
                </a:lnTo>
                <a:lnTo>
                  <a:pt x="17401722" y="533400"/>
                </a:lnTo>
                <a:lnTo>
                  <a:pt x="17343151" y="558800"/>
                </a:lnTo>
                <a:lnTo>
                  <a:pt x="16756416" y="685800"/>
                </a:lnTo>
                <a:lnTo>
                  <a:pt x="16638813" y="723900"/>
                </a:lnTo>
                <a:lnTo>
                  <a:pt x="16462227" y="762000"/>
                </a:lnTo>
                <a:lnTo>
                  <a:pt x="16049256" y="863600"/>
                </a:lnTo>
                <a:lnTo>
                  <a:pt x="15753381" y="927100"/>
                </a:lnTo>
                <a:lnTo>
                  <a:pt x="15575462" y="977900"/>
                </a:lnTo>
                <a:lnTo>
                  <a:pt x="15218658" y="1054100"/>
                </a:lnTo>
                <a:lnTo>
                  <a:pt x="15099420" y="1092200"/>
                </a:lnTo>
                <a:lnTo>
                  <a:pt x="14680794" y="1181100"/>
                </a:lnTo>
                <a:lnTo>
                  <a:pt x="14620818" y="1206500"/>
                </a:lnTo>
                <a:lnTo>
                  <a:pt x="13897431" y="1358900"/>
                </a:lnTo>
                <a:lnTo>
                  <a:pt x="13836824" y="1384300"/>
                </a:lnTo>
                <a:lnTo>
                  <a:pt x="12302894" y="1701800"/>
                </a:lnTo>
                <a:lnTo>
                  <a:pt x="12240715" y="1701800"/>
                </a:lnTo>
                <a:lnTo>
                  <a:pt x="11677942" y="1816100"/>
                </a:lnTo>
                <a:lnTo>
                  <a:pt x="11615049" y="1816100"/>
                </a:lnTo>
                <a:lnTo>
                  <a:pt x="11299449" y="1879600"/>
                </a:lnTo>
                <a:lnTo>
                  <a:pt x="11236098" y="1879600"/>
                </a:lnTo>
                <a:lnTo>
                  <a:pt x="10981903" y="1930400"/>
                </a:lnTo>
                <a:lnTo>
                  <a:pt x="10918154" y="1930400"/>
                </a:lnTo>
                <a:lnTo>
                  <a:pt x="10726414" y="1968500"/>
                </a:lnTo>
                <a:lnTo>
                  <a:pt x="10662335" y="1968500"/>
                </a:lnTo>
                <a:lnTo>
                  <a:pt x="10533924" y="1993900"/>
                </a:lnTo>
                <a:lnTo>
                  <a:pt x="10469591" y="1993900"/>
                </a:lnTo>
                <a:lnTo>
                  <a:pt x="10276076" y="2032000"/>
                </a:lnTo>
                <a:lnTo>
                  <a:pt x="10211396" y="2032000"/>
                </a:lnTo>
                <a:lnTo>
                  <a:pt x="10081772" y="2057400"/>
                </a:lnTo>
                <a:lnTo>
                  <a:pt x="10016826" y="2057400"/>
                </a:lnTo>
                <a:lnTo>
                  <a:pt x="9951790" y="2070100"/>
                </a:lnTo>
                <a:lnTo>
                  <a:pt x="9886663" y="2070100"/>
                </a:lnTo>
                <a:lnTo>
                  <a:pt x="9756135" y="2095500"/>
                </a:lnTo>
                <a:lnTo>
                  <a:pt x="9690732" y="2095500"/>
                </a:lnTo>
                <a:lnTo>
                  <a:pt x="9625237" y="2108200"/>
                </a:lnTo>
                <a:lnTo>
                  <a:pt x="9559647" y="2108200"/>
                </a:lnTo>
                <a:lnTo>
                  <a:pt x="9493964" y="2120900"/>
                </a:lnTo>
                <a:lnTo>
                  <a:pt x="9428185" y="2120900"/>
                </a:lnTo>
                <a:lnTo>
                  <a:pt x="9362311" y="2133600"/>
                </a:lnTo>
                <a:lnTo>
                  <a:pt x="9296341" y="2133600"/>
                </a:lnTo>
                <a:lnTo>
                  <a:pt x="9164110" y="2159000"/>
                </a:lnTo>
                <a:lnTo>
                  <a:pt x="9031486" y="2159000"/>
                </a:lnTo>
                <a:lnTo>
                  <a:pt x="8965026" y="2171700"/>
                </a:lnTo>
                <a:lnTo>
                  <a:pt x="8898466" y="2171700"/>
                </a:lnTo>
                <a:lnTo>
                  <a:pt x="8831806" y="2184400"/>
                </a:lnTo>
                <a:lnTo>
                  <a:pt x="8765044" y="2184400"/>
                </a:lnTo>
                <a:lnTo>
                  <a:pt x="8698181" y="2197100"/>
                </a:lnTo>
                <a:lnTo>
                  <a:pt x="8564147" y="2197100"/>
                </a:lnTo>
                <a:lnTo>
                  <a:pt x="8496976" y="2209800"/>
                </a:lnTo>
                <a:lnTo>
                  <a:pt x="8429700" y="2209800"/>
                </a:lnTo>
                <a:lnTo>
                  <a:pt x="8362319" y="2222500"/>
                </a:lnTo>
                <a:lnTo>
                  <a:pt x="8227242" y="2222500"/>
                </a:lnTo>
                <a:lnTo>
                  <a:pt x="8159544" y="2235200"/>
                </a:lnTo>
                <a:lnTo>
                  <a:pt x="7955803" y="2235200"/>
                </a:lnTo>
                <a:lnTo>
                  <a:pt x="7887673" y="2247900"/>
                </a:lnTo>
                <a:lnTo>
                  <a:pt x="7682621" y="2247900"/>
                </a:lnTo>
                <a:lnTo>
                  <a:pt x="7614049" y="2260600"/>
                </a:lnTo>
                <a:lnTo>
                  <a:pt x="7200240" y="2260600"/>
                </a:lnTo>
                <a:lnTo>
                  <a:pt x="7130871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792543"/>
            <a:ext cx="20102195" cy="2514600"/>
          </a:xfrm>
          <a:custGeom>
            <a:avLst/>
            <a:gdLst/>
            <a:ahLst/>
            <a:cxnLst/>
            <a:rect l="l" t="t" r="r" b="b"/>
            <a:pathLst>
              <a:path w="20102195" h="2514600">
                <a:moveTo>
                  <a:pt x="20101587" y="63500"/>
                </a:moveTo>
                <a:lnTo>
                  <a:pt x="9567580" y="63500"/>
                </a:lnTo>
                <a:lnTo>
                  <a:pt x="9461325" y="76200"/>
                </a:lnTo>
                <a:lnTo>
                  <a:pt x="9035824" y="76200"/>
                </a:lnTo>
                <a:lnTo>
                  <a:pt x="8929339" y="88900"/>
                </a:lnTo>
                <a:lnTo>
                  <a:pt x="8609652" y="88900"/>
                </a:lnTo>
                <a:lnTo>
                  <a:pt x="8503020" y="101600"/>
                </a:lnTo>
                <a:lnTo>
                  <a:pt x="8182945" y="101600"/>
                </a:lnTo>
                <a:lnTo>
                  <a:pt x="8076201" y="114300"/>
                </a:lnTo>
                <a:lnTo>
                  <a:pt x="7755843" y="114300"/>
                </a:lnTo>
                <a:lnTo>
                  <a:pt x="7649021" y="127000"/>
                </a:lnTo>
                <a:lnTo>
                  <a:pt x="7328481" y="127000"/>
                </a:lnTo>
                <a:lnTo>
                  <a:pt x="7221616" y="139700"/>
                </a:lnTo>
                <a:lnTo>
                  <a:pt x="7007873" y="139700"/>
                </a:lnTo>
                <a:lnTo>
                  <a:pt x="6900998" y="152400"/>
                </a:lnTo>
                <a:lnTo>
                  <a:pt x="6687254" y="152400"/>
                </a:lnTo>
                <a:lnTo>
                  <a:pt x="6633820" y="165100"/>
                </a:lnTo>
                <a:lnTo>
                  <a:pt x="6420105" y="165100"/>
                </a:lnTo>
                <a:lnTo>
                  <a:pt x="6366683" y="177800"/>
                </a:lnTo>
                <a:lnTo>
                  <a:pt x="6154570" y="177800"/>
                </a:lnTo>
                <a:lnTo>
                  <a:pt x="6102696" y="190500"/>
                </a:lnTo>
                <a:lnTo>
                  <a:pt x="5895123" y="190500"/>
                </a:lnTo>
                <a:lnTo>
                  <a:pt x="5843215" y="203200"/>
                </a:lnTo>
                <a:lnTo>
                  <a:pt x="5687474" y="203200"/>
                </a:lnTo>
                <a:lnTo>
                  <a:pt x="5635559" y="215900"/>
                </a:lnTo>
                <a:lnTo>
                  <a:pt x="5479820" y="215900"/>
                </a:lnTo>
                <a:lnTo>
                  <a:pt x="5427914" y="228600"/>
                </a:lnTo>
                <a:lnTo>
                  <a:pt x="5272230" y="228600"/>
                </a:lnTo>
                <a:lnTo>
                  <a:pt x="5220350" y="241300"/>
                </a:lnTo>
                <a:lnTo>
                  <a:pt x="5116621" y="241300"/>
                </a:lnTo>
                <a:lnTo>
                  <a:pt x="5064773" y="254000"/>
                </a:lnTo>
                <a:lnTo>
                  <a:pt x="4909311" y="254000"/>
                </a:lnTo>
                <a:lnTo>
                  <a:pt x="4857521" y="266700"/>
                </a:lnTo>
                <a:lnTo>
                  <a:pt x="4753993" y="266700"/>
                </a:lnTo>
                <a:lnTo>
                  <a:pt x="4702257" y="279400"/>
                </a:lnTo>
                <a:lnTo>
                  <a:pt x="4650542" y="279400"/>
                </a:lnTo>
                <a:lnTo>
                  <a:pt x="4598848" y="292100"/>
                </a:lnTo>
                <a:lnTo>
                  <a:pt x="4495529" y="292100"/>
                </a:lnTo>
                <a:lnTo>
                  <a:pt x="4443906" y="304800"/>
                </a:lnTo>
                <a:lnTo>
                  <a:pt x="4340739" y="304800"/>
                </a:lnTo>
                <a:lnTo>
                  <a:pt x="4289197" y="317500"/>
                </a:lnTo>
                <a:lnTo>
                  <a:pt x="4237684" y="317500"/>
                </a:lnTo>
                <a:lnTo>
                  <a:pt x="4186201" y="330200"/>
                </a:lnTo>
                <a:lnTo>
                  <a:pt x="4083330" y="330200"/>
                </a:lnTo>
                <a:lnTo>
                  <a:pt x="4031944" y="342900"/>
                </a:lnTo>
                <a:lnTo>
                  <a:pt x="3980593" y="342900"/>
                </a:lnTo>
                <a:lnTo>
                  <a:pt x="3929278" y="355600"/>
                </a:lnTo>
                <a:lnTo>
                  <a:pt x="3877999" y="355600"/>
                </a:lnTo>
                <a:lnTo>
                  <a:pt x="3826758" y="368300"/>
                </a:lnTo>
                <a:lnTo>
                  <a:pt x="3775556" y="368300"/>
                </a:lnTo>
                <a:lnTo>
                  <a:pt x="3724394" y="381000"/>
                </a:lnTo>
                <a:lnTo>
                  <a:pt x="3673273" y="381000"/>
                </a:lnTo>
                <a:lnTo>
                  <a:pt x="3622194" y="393700"/>
                </a:lnTo>
                <a:lnTo>
                  <a:pt x="3571158" y="393700"/>
                </a:lnTo>
                <a:lnTo>
                  <a:pt x="3520167" y="406400"/>
                </a:lnTo>
                <a:lnTo>
                  <a:pt x="3469221" y="406400"/>
                </a:lnTo>
                <a:lnTo>
                  <a:pt x="3418322" y="419100"/>
                </a:lnTo>
                <a:lnTo>
                  <a:pt x="3367471" y="419100"/>
                </a:lnTo>
                <a:lnTo>
                  <a:pt x="3316668" y="431800"/>
                </a:lnTo>
                <a:lnTo>
                  <a:pt x="3265915" y="431800"/>
                </a:lnTo>
                <a:lnTo>
                  <a:pt x="3215213" y="444500"/>
                </a:lnTo>
                <a:lnTo>
                  <a:pt x="3164563" y="444500"/>
                </a:lnTo>
                <a:lnTo>
                  <a:pt x="3113966" y="457200"/>
                </a:lnTo>
                <a:lnTo>
                  <a:pt x="3063423" y="457200"/>
                </a:lnTo>
                <a:lnTo>
                  <a:pt x="3012936" y="469900"/>
                </a:lnTo>
                <a:lnTo>
                  <a:pt x="2962505" y="469900"/>
                </a:lnTo>
                <a:lnTo>
                  <a:pt x="2861816" y="495300"/>
                </a:lnTo>
                <a:lnTo>
                  <a:pt x="2811560" y="495300"/>
                </a:lnTo>
                <a:lnTo>
                  <a:pt x="2761366" y="508000"/>
                </a:lnTo>
                <a:lnTo>
                  <a:pt x="2711233" y="508000"/>
                </a:lnTo>
                <a:lnTo>
                  <a:pt x="2611157" y="533400"/>
                </a:lnTo>
                <a:lnTo>
                  <a:pt x="2561216" y="5334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312526" y="584200"/>
                </a:lnTo>
                <a:lnTo>
                  <a:pt x="2262998" y="584200"/>
                </a:lnTo>
                <a:lnTo>
                  <a:pt x="2164163" y="609600"/>
                </a:lnTo>
                <a:lnTo>
                  <a:pt x="2114857" y="609600"/>
                </a:lnTo>
                <a:lnTo>
                  <a:pt x="1967399" y="647700"/>
                </a:lnTo>
                <a:lnTo>
                  <a:pt x="1918404" y="647700"/>
                </a:lnTo>
                <a:lnTo>
                  <a:pt x="1771904" y="685800"/>
                </a:lnTo>
                <a:lnTo>
                  <a:pt x="1723236" y="685800"/>
                </a:lnTo>
                <a:lnTo>
                  <a:pt x="1481192" y="749300"/>
                </a:lnTo>
                <a:lnTo>
                  <a:pt x="1433049" y="749300"/>
                </a:lnTo>
                <a:lnTo>
                  <a:pt x="1146148" y="825500"/>
                </a:lnTo>
                <a:lnTo>
                  <a:pt x="1098667" y="825500"/>
                </a:lnTo>
                <a:lnTo>
                  <a:pt x="444816" y="1003300"/>
                </a:lnTo>
                <a:lnTo>
                  <a:pt x="297421" y="1041400"/>
                </a:lnTo>
                <a:lnTo>
                  <a:pt x="248458" y="1066800"/>
                </a:lnTo>
                <a:lnTo>
                  <a:pt x="4903" y="1130300"/>
                </a:lnTo>
                <a:lnTo>
                  <a:pt x="0" y="1143000"/>
                </a:lnTo>
                <a:lnTo>
                  <a:pt x="0" y="2451100"/>
                </a:lnTo>
                <a:lnTo>
                  <a:pt x="44692" y="2463800"/>
                </a:lnTo>
                <a:lnTo>
                  <a:pt x="140710" y="2501900"/>
                </a:lnTo>
                <a:lnTo>
                  <a:pt x="195888" y="2514600"/>
                </a:lnTo>
                <a:lnTo>
                  <a:pt x="20101587" y="2514600"/>
                </a:lnTo>
                <a:lnTo>
                  <a:pt x="20101587" y="63500"/>
                </a:lnTo>
                <a:close/>
              </a:path>
              <a:path w="20102195" h="2514600">
                <a:moveTo>
                  <a:pt x="19995552" y="50800"/>
                </a:moveTo>
                <a:lnTo>
                  <a:pt x="10309764" y="50800"/>
                </a:lnTo>
                <a:lnTo>
                  <a:pt x="10203924" y="63500"/>
                </a:lnTo>
                <a:lnTo>
                  <a:pt x="20048011" y="63500"/>
                </a:lnTo>
                <a:lnTo>
                  <a:pt x="19995552" y="50800"/>
                </a:lnTo>
                <a:close/>
              </a:path>
              <a:path w="20102195" h="2514600">
                <a:moveTo>
                  <a:pt x="19679109" y="38100"/>
                </a:moveTo>
                <a:lnTo>
                  <a:pt x="11101260" y="38100"/>
                </a:lnTo>
                <a:lnTo>
                  <a:pt x="10943309" y="50800"/>
                </a:lnTo>
                <a:lnTo>
                  <a:pt x="19732047" y="50800"/>
                </a:lnTo>
                <a:lnTo>
                  <a:pt x="19679109" y="38100"/>
                </a:lnTo>
                <a:close/>
              </a:path>
              <a:path w="20102195" h="2514600">
                <a:moveTo>
                  <a:pt x="19359859" y="25400"/>
                </a:moveTo>
                <a:lnTo>
                  <a:pt x="12305415" y="25400"/>
                </a:lnTo>
                <a:lnTo>
                  <a:pt x="12096936" y="38100"/>
                </a:lnTo>
                <a:lnTo>
                  <a:pt x="19413257" y="38100"/>
                </a:lnTo>
                <a:lnTo>
                  <a:pt x="19359859" y="25400"/>
                </a:lnTo>
                <a:close/>
              </a:path>
              <a:path w="20102195" h="2514600">
                <a:moveTo>
                  <a:pt x="18984006" y="12700"/>
                </a:moveTo>
                <a:lnTo>
                  <a:pt x="13802835" y="12700"/>
                </a:lnTo>
                <a:lnTo>
                  <a:pt x="13340955" y="25400"/>
                </a:lnTo>
                <a:lnTo>
                  <a:pt x="19037917" y="25400"/>
                </a:lnTo>
                <a:lnTo>
                  <a:pt x="18984006" y="12700"/>
                </a:lnTo>
                <a:close/>
              </a:path>
              <a:path w="20102195" h="2514600">
                <a:moveTo>
                  <a:pt x="18441073" y="0"/>
                </a:moveTo>
                <a:lnTo>
                  <a:pt x="15719495" y="0"/>
                </a:lnTo>
                <a:lnTo>
                  <a:pt x="15320908" y="12700"/>
                </a:lnTo>
                <a:lnTo>
                  <a:pt x="18495671" y="12700"/>
                </a:lnTo>
                <a:lnTo>
                  <a:pt x="18441073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4" y="7695001"/>
            <a:ext cx="20101592" cy="3612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2221" y="2084089"/>
            <a:ext cx="373240" cy="109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19" y="2250109"/>
            <a:ext cx="313972" cy="109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666" y="2270255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8826" y="2315269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55" y="44449"/>
                </a:lnTo>
                <a:lnTo>
                  <a:pt x="19955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8826" y="2296219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8826" y="2250499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55" y="45720"/>
                </a:lnTo>
                <a:lnTo>
                  <a:pt x="19955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2472" y="2315379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2472" y="2250499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2217" y="2413030"/>
            <a:ext cx="325366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3449" y="2436275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0639" y="2416321"/>
            <a:ext cx="134222" cy="109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613" y="1090788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80" y="93001"/>
                </a:moveTo>
                <a:lnTo>
                  <a:pt x="362362" y="93001"/>
                </a:lnTo>
                <a:lnTo>
                  <a:pt x="385512" y="95311"/>
                </a:lnTo>
                <a:lnTo>
                  <a:pt x="395604" y="107328"/>
                </a:lnTo>
                <a:lnTo>
                  <a:pt x="381364" y="144553"/>
                </a:lnTo>
                <a:lnTo>
                  <a:pt x="346455" y="181138"/>
                </a:lnTo>
                <a:lnTo>
                  <a:pt x="310410" y="215559"/>
                </a:lnTo>
                <a:lnTo>
                  <a:pt x="272908" y="247775"/>
                </a:lnTo>
                <a:lnTo>
                  <a:pt x="233623" y="277745"/>
                </a:lnTo>
                <a:lnTo>
                  <a:pt x="192234" y="305429"/>
                </a:lnTo>
                <a:lnTo>
                  <a:pt x="148416" y="330786"/>
                </a:lnTo>
                <a:lnTo>
                  <a:pt x="113169" y="349122"/>
                </a:lnTo>
                <a:lnTo>
                  <a:pt x="77349" y="366320"/>
                </a:lnTo>
                <a:lnTo>
                  <a:pt x="40204" y="381748"/>
                </a:lnTo>
                <a:lnTo>
                  <a:pt x="22328" y="391294"/>
                </a:lnTo>
                <a:lnTo>
                  <a:pt x="7245" y="403937"/>
                </a:lnTo>
                <a:lnTo>
                  <a:pt x="0" y="418073"/>
                </a:lnTo>
                <a:lnTo>
                  <a:pt x="4335" y="428335"/>
                </a:lnTo>
                <a:lnTo>
                  <a:pt x="16392" y="434559"/>
                </a:lnTo>
                <a:lnTo>
                  <a:pt x="32309" y="436581"/>
                </a:lnTo>
                <a:lnTo>
                  <a:pt x="77357" y="431843"/>
                </a:lnTo>
                <a:lnTo>
                  <a:pt x="121533" y="420154"/>
                </a:lnTo>
                <a:lnTo>
                  <a:pt x="164638" y="404217"/>
                </a:lnTo>
                <a:lnTo>
                  <a:pt x="206470" y="386735"/>
                </a:lnTo>
                <a:lnTo>
                  <a:pt x="246704" y="369104"/>
                </a:lnTo>
                <a:lnTo>
                  <a:pt x="286302" y="350149"/>
                </a:lnTo>
                <a:lnTo>
                  <a:pt x="325046" y="329546"/>
                </a:lnTo>
                <a:lnTo>
                  <a:pt x="362718" y="306967"/>
                </a:lnTo>
                <a:lnTo>
                  <a:pt x="399777" y="282200"/>
                </a:lnTo>
                <a:lnTo>
                  <a:pt x="435458" y="255139"/>
                </a:lnTo>
                <a:lnTo>
                  <a:pt x="468505" y="225104"/>
                </a:lnTo>
                <a:lnTo>
                  <a:pt x="497661" y="191415"/>
                </a:lnTo>
                <a:lnTo>
                  <a:pt x="521233" y="152445"/>
                </a:lnTo>
                <a:lnTo>
                  <a:pt x="537974" y="105008"/>
                </a:lnTo>
                <a:lnTo>
                  <a:pt x="538080" y="93001"/>
                </a:lnTo>
                <a:close/>
              </a:path>
              <a:path w="538480" h="436880">
                <a:moveTo>
                  <a:pt x="448579" y="0"/>
                </a:moveTo>
                <a:lnTo>
                  <a:pt x="405361" y="7066"/>
                </a:lnTo>
                <a:lnTo>
                  <a:pt x="353977" y="27396"/>
                </a:lnTo>
                <a:lnTo>
                  <a:pt x="308543" y="55755"/>
                </a:lnTo>
                <a:lnTo>
                  <a:pt x="267730" y="90346"/>
                </a:lnTo>
                <a:lnTo>
                  <a:pt x="230209" y="129373"/>
                </a:lnTo>
                <a:lnTo>
                  <a:pt x="194650" y="171041"/>
                </a:lnTo>
                <a:lnTo>
                  <a:pt x="177607" y="200565"/>
                </a:lnTo>
                <a:lnTo>
                  <a:pt x="180401" y="209412"/>
                </a:lnTo>
                <a:lnTo>
                  <a:pt x="203448" y="208367"/>
                </a:lnTo>
                <a:lnTo>
                  <a:pt x="235440" y="187294"/>
                </a:lnTo>
                <a:lnTo>
                  <a:pt x="266182" y="160793"/>
                </a:lnTo>
                <a:lnTo>
                  <a:pt x="285484" y="143464"/>
                </a:lnTo>
                <a:lnTo>
                  <a:pt x="321088" y="112991"/>
                </a:lnTo>
                <a:lnTo>
                  <a:pt x="340627" y="100036"/>
                </a:lnTo>
                <a:lnTo>
                  <a:pt x="362362" y="93001"/>
                </a:lnTo>
                <a:lnTo>
                  <a:pt x="538080" y="93001"/>
                </a:lnTo>
                <a:lnTo>
                  <a:pt x="538390" y="57930"/>
                </a:lnTo>
                <a:lnTo>
                  <a:pt x="512988" y="20038"/>
                </a:lnTo>
                <a:lnTo>
                  <a:pt x="498984" y="11903"/>
                </a:lnTo>
                <a:lnTo>
                  <a:pt x="482205" y="5406"/>
                </a:lnTo>
                <a:lnTo>
                  <a:pt x="464715" y="1215"/>
                </a:lnTo>
                <a:lnTo>
                  <a:pt x="44857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652" y="1430810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4">
                <a:moveTo>
                  <a:pt x="11087" y="93367"/>
                </a:moveTo>
                <a:lnTo>
                  <a:pt x="2345" y="93556"/>
                </a:lnTo>
                <a:lnTo>
                  <a:pt x="0" y="99555"/>
                </a:lnTo>
                <a:lnTo>
                  <a:pt x="193" y="110702"/>
                </a:lnTo>
                <a:lnTo>
                  <a:pt x="35455" y="146146"/>
                </a:lnTo>
                <a:lnTo>
                  <a:pt x="69329" y="166246"/>
                </a:lnTo>
                <a:lnTo>
                  <a:pt x="133460" y="190032"/>
                </a:lnTo>
                <a:lnTo>
                  <a:pt x="200638" y="203005"/>
                </a:lnTo>
                <a:lnTo>
                  <a:pt x="251138" y="208275"/>
                </a:lnTo>
                <a:lnTo>
                  <a:pt x="271402" y="208815"/>
                </a:lnTo>
                <a:lnTo>
                  <a:pt x="274732" y="208784"/>
                </a:lnTo>
                <a:lnTo>
                  <a:pt x="322774" y="205679"/>
                </a:lnTo>
                <a:lnTo>
                  <a:pt x="370115" y="199978"/>
                </a:lnTo>
                <a:lnTo>
                  <a:pt x="434846" y="190028"/>
                </a:lnTo>
                <a:lnTo>
                  <a:pt x="497679" y="176118"/>
                </a:lnTo>
                <a:lnTo>
                  <a:pt x="558031" y="157273"/>
                </a:lnTo>
                <a:lnTo>
                  <a:pt x="604100" y="138994"/>
                </a:lnTo>
                <a:lnTo>
                  <a:pt x="605475" y="138361"/>
                </a:lnTo>
                <a:lnTo>
                  <a:pt x="238902" y="138361"/>
                </a:lnTo>
                <a:lnTo>
                  <a:pt x="198187" y="138135"/>
                </a:lnTo>
                <a:lnTo>
                  <a:pt x="157640" y="135266"/>
                </a:lnTo>
                <a:lnTo>
                  <a:pt x="111616" y="127938"/>
                </a:lnTo>
                <a:lnTo>
                  <a:pt x="63001" y="114576"/>
                </a:lnTo>
                <a:lnTo>
                  <a:pt x="16217" y="95796"/>
                </a:lnTo>
                <a:lnTo>
                  <a:pt x="11087" y="93367"/>
                </a:lnTo>
                <a:close/>
              </a:path>
              <a:path w="772794" h="208914">
                <a:moveTo>
                  <a:pt x="758416" y="0"/>
                </a:moveTo>
                <a:lnTo>
                  <a:pt x="746891" y="464"/>
                </a:lnTo>
                <a:lnTo>
                  <a:pt x="735326" y="4882"/>
                </a:lnTo>
                <a:lnTo>
                  <a:pt x="713972" y="16698"/>
                </a:lnTo>
                <a:lnTo>
                  <a:pt x="672428" y="36474"/>
                </a:lnTo>
                <a:lnTo>
                  <a:pt x="630509" y="55158"/>
                </a:lnTo>
                <a:lnTo>
                  <a:pt x="587954" y="72304"/>
                </a:lnTo>
                <a:lnTo>
                  <a:pt x="544501" y="87462"/>
                </a:lnTo>
                <a:lnTo>
                  <a:pt x="489552" y="103194"/>
                </a:lnTo>
                <a:lnTo>
                  <a:pt x="433785" y="115730"/>
                </a:lnTo>
                <a:lnTo>
                  <a:pt x="377120" y="125523"/>
                </a:lnTo>
                <a:lnTo>
                  <a:pt x="320086" y="132827"/>
                </a:lnTo>
                <a:lnTo>
                  <a:pt x="279598" y="136431"/>
                </a:lnTo>
                <a:lnTo>
                  <a:pt x="238902" y="138361"/>
                </a:lnTo>
                <a:lnTo>
                  <a:pt x="605475" y="138361"/>
                </a:lnTo>
                <a:lnTo>
                  <a:pt x="652254" y="115092"/>
                </a:lnTo>
                <a:lnTo>
                  <a:pt x="702500" y="83593"/>
                </a:lnTo>
                <a:lnTo>
                  <a:pt x="750092" y="48191"/>
                </a:lnTo>
                <a:lnTo>
                  <a:pt x="772535" y="15725"/>
                </a:lnTo>
                <a:lnTo>
                  <a:pt x="769930" y="8680"/>
                </a:lnTo>
                <a:lnTo>
                  <a:pt x="765020" y="3074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3410" y="137281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19"/>
                </a:lnTo>
                <a:lnTo>
                  <a:pt x="664297" y="8361"/>
                </a:lnTo>
                <a:lnTo>
                  <a:pt x="657621" y="17040"/>
                </a:lnTo>
                <a:lnTo>
                  <a:pt x="651638" y="26408"/>
                </a:lnTo>
                <a:lnTo>
                  <a:pt x="645721" y="35117"/>
                </a:lnTo>
                <a:lnTo>
                  <a:pt x="620010" y="65811"/>
                </a:lnTo>
                <a:lnTo>
                  <a:pt x="591928" y="94254"/>
                </a:lnTo>
                <a:lnTo>
                  <a:pt x="561718" y="120445"/>
                </a:lnTo>
                <a:lnTo>
                  <a:pt x="529624" y="144378"/>
                </a:lnTo>
                <a:lnTo>
                  <a:pt x="495588" y="166413"/>
                </a:lnTo>
                <a:lnTo>
                  <a:pt x="460419" y="186478"/>
                </a:lnTo>
                <a:lnTo>
                  <a:pt x="424313" y="204835"/>
                </a:lnTo>
                <a:lnTo>
                  <a:pt x="387468" y="221748"/>
                </a:lnTo>
                <a:lnTo>
                  <a:pt x="349334" y="237642"/>
                </a:lnTo>
                <a:lnTo>
                  <a:pt x="310621" y="252127"/>
                </a:lnTo>
                <a:lnTo>
                  <a:pt x="271414" y="265223"/>
                </a:lnTo>
                <a:lnTo>
                  <a:pt x="231796" y="276954"/>
                </a:lnTo>
                <a:lnTo>
                  <a:pt x="185769" y="288614"/>
                </a:lnTo>
                <a:lnTo>
                  <a:pt x="139287" y="298312"/>
                </a:lnTo>
                <a:lnTo>
                  <a:pt x="84058" y="307440"/>
                </a:lnTo>
                <a:lnTo>
                  <a:pt x="28508" y="314362"/>
                </a:lnTo>
                <a:lnTo>
                  <a:pt x="20165" y="316151"/>
                </a:lnTo>
                <a:lnTo>
                  <a:pt x="10889" y="319982"/>
                </a:lnTo>
                <a:lnTo>
                  <a:pt x="3295" y="325791"/>
                </a:lnTo>
                <a:lnTo>
                  <a:pt x="0" y="333510"/>
                </a:lnTo>
                <a:lnTo>
                  <a:pt x="8417" y="348746"/>
                </a:lnTo>
                <a:lnTo>
                  <a:pt x="52417" y="361525"/>
                </a:lnTo>
                <a:lnTo>
                  <a:pt x="96969" y="363642"/>
                </a:lnTo>
                <a:lnTo>
                  <a:pt x="137819" y="362072"/>
                </a:lnTo>
                <a:lnTo>
                  <a:pt x="178768" y="357731"/>
                </a:lnTo>
                <a:lnTo>
                  <a:pt x="219316" y="351150"/>
                </a:lnTo>
                <a:lnTo>
                  <a:pt x="258964" y="342860"/>
                </a:lnTo>
                <a:lnTo>
                  <a:pt x="309946" y="329471"/>
                </a:lnTo>
                <a:lnTo>
                  <a:pt x="359981" y="312904"/>
                </a:lnTo>
                <a:lnTo>
                  <a:pt x="408865" y="293200"/>
                </a:lnTo>
                <a:lnTo>
                  <a:pt x="456389" y="270400"/>
                </a:lnTo>
                <a:lnTo>
                  <a:pt x="495972" y="248366"/>
                </a:lnTo>
                <a:lnTo>
                  <a:pt x="544865" y="217014"/>
                </a:lnTo>
                <a:lnTo>
                  <a:pt x="579421" y="191128"/>
                </a:lnTo>
                <a:lnTo>
                  <a:pt x="611471" y="162350"/>
                </a:lnTo>
                <a:lnTo>
                  <a:pt x="639931" y="130160"/>
                </a:lnTo>
                <a:lnTo>
                  <a:pt x="661109" y="98375"/>
                </a:lnTo>
                <a:lnTo>
                  <a:pt x="681797" y="55291"/>
                </a:lnTo>
                <a:lnTo>
                  <a:pt x="688950" y="21224"/>
                </a:lnTo>
                <a:lnTo>
                  <a:pt x="688270" y="12767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2910" y="1606293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1" y="0"/>
                </a:moveTo>
                <a:lnTo>
                  <a:pt x="451972" y="1571"/>
                </a:lnTo>
                <a:lnTo>
                  <a:pt x="446190" y="6649"/>
                </a:lnTo>
                <a:lnTo>
                  <a:pt x="441295" y="13025"/>
                </a:lnTo>
                <a:lnTo>
                  <a:pt x="437788" y="18489"/>
                </a:lnTo>
                <a:lnTo>
                  <a:pt x="414935" y="50784"/>
                </a:lnTo>
                <a:lnTo>
                  <a:pt x="388724" y="80327"/>
                </a:lnTo>
                <a:lnTo>
                  <a:pt x="359688" y="107162"/>
                </a:lnTo>
                <a:lnTo>
                  <a:pt x="328360" y="131330"/>
                </a:lnTo>
                <a:lnTo>
                  <a:pt x="289801" y="156206"/>
                </a:lnTo>
                <a:lnTo>
                  <a:pt x="246292" y="178639"/>
                </a:lnTo>
                <a:lnTo>
                  <a:pt x="201182" y="196685"/>
                </a:lnTo>
                <a:lnTo>
                  <a:pt x="154802" y="211415"/>
                </a:lnTo>
                <a:lnTo>
                  <a:pt x="107483" y="223902"/>
                </a:lnTo>
                <a:lnTo>
                  <a:pt x="52309" y="237544"/>
                </a:lnTo>
                <a:lnTo>
                  <a:pt x="38717" y="240545"/>
                </a:lnTo>
                <a:lnTo>
                  <a:pt x="24116" y="244303"/>
                </a:lnTo>
                <a:lnTo>
                  <a:pt x="10898" y="250442"/>
                </a:lnTo>
                <a:lnTo>
                  <a:pt x="1458" y="260587"/>
                </a:lnTo>
                <a:lnTo>
                  <a:pt x="0" y="271594"/>
                </a:lnTo>
                <a:lnTo>
                  <a:pt x="5847" y="280760"/>
                </a:lnTo>
                <a:lnTo>
                  <a:pt x="43535" y="293318"/>
                </a:lnTo>
                <a:lnTo>
                  <a:pt x="60800" y="293996"/>
                </a:lnTo>
                <a:lnTo>
                  <a:pt x="98743" y="290496"/>
                </a:lnTo>
                <a:lnTo>
                  <a:pt x="136154" y="281591"/>
                </a:lnTo>
                <a:lnTo>
                  <a:pt x="172655" y="269036"/>
                </a:lnTo>
                <a:lnTo>
                  <a:pt x="237151" y="241358"/>
                </a:lnTo>
                <a:lnTo>
                  <a:pt x="293771" y="210745"/>
                </a:lnTo>
                <a:lnTo>
                  <a:pt x="340068" y="178016"/>
                </a:lnTo>
                <a:lnTo>
                  <a:pt x="377101" y="145678"/>
                </a:lnTo>
                <a:lnTo>
                  <a:pt x="406476" y="114826"/>
                </a:lnTo>
                <a:lnTo>
                  <a:pt x="440332" y="72742"/>
                </a:lnTo>
                <a:lnTo>
                  <a:pt x="462525" y="32098"/>
                </a:lnTo>
                <a:lnTo>
                  <a:pt x="465606" y="11160"/>
                </a:lnTo>
                <a:lnTo>
                  <a:pt x="465218" y="1067"/>
                </a:lnTo>
                <a:lnTo>
                  <a:pt x="458141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9261" y="1701090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55"/>
                </a:moveTo>
                <a:lnTo>
                  <a:pt x="5991" y="11382"/>
                </a:lnTo>
                <a:lnTo>
                  <a:pt x="0" y="20248"/>
                </a:lnTo>
                <a:lnTo>
                  <a:pt x="2765" y="34307"/>
                </a:lnTo>
                <a:lnTo>
                  <a:pt x="38842" y="57844"/>
                </a:lnTo>
                <a:lnTo>
                  <a:pt x="77651" y="72112"/>
                </a:lnTo>
                <a:lnTo>
                  <a:pt x="117178" y="84136"/>
                </a:lnTo>
                <a:lnTo>
                  <a:pt x="157352" y="93706"/>
                </a:lnTo>
                <a:lnTo>
                  <a:pt x="198105" y="100612"/>
                </a:lnTo>
                <a:lnTo>
                  <a:pt x="239249" y="105008"/>
                </a:lnTo>
                <a:lnTo>
                  <a:pt x="280637" y="106915"/>
                </a:lnTo>
                <a:lnTo>
                  <a:pt x="301130" y="106777"/>
                </a:lnTo>
                <a:lnTo>
                  <a:pt x="341975" y="104032"/>
                </a:lnTo>
                <a:lnTo>
                  <a:pt x="388495" y="96405"/>
                </a:lnTo>
                <a:lnTo>
                  <a:pt x="439897" y="82919"/>
                </a:lnTo>
                <a:lnTo>
                  <a:pt x="481669" y="69059"/>
                </a:lnTo>
                <a:lnTo>
                  <a:pt x="499629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12" y="41604"/>
                </a:lnTo>
                <a:lnTo>
                  <a:pt x="76944" y="33600"/>
                </a:lnTo>
                <a:lnTo>
                  <a:pt x="58964" y="25195"/>
                </a:lnTo>
                <a:lnTo>
                  <a:pt x="40737" y="17337"/>
                </a:lnTo>
                <a:lnTo>
                  <a:pt x="30599" y="13547"/>
                </a:lnTo>
                <a:lnTo>
                  <a:pt x="17604" y="10355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6" y="2537"/>
                </a:lnTo>
                <a:lnTo>
                  <a:pt x="480281" y="8057"/>
                </a:lnTo>
                <a:lnTo>
                  <a:pt x="441240" y="22185"/>
                </a:lnTo>
                <a:lnTo>
                  <a:pt x="420787" y="29033"/>
                </a:lnTo>
                <a:lnTo>
                  <a:pt x="379454" y="41367"/>
                </a:lnTo>
                <a:lnTo>
                  <a:pt x="334415" y="51700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29" y="62275"/>
                </a:lnTo>
                <a:lnTo>
                  <a:pt x="534972" y="41604"/>
                </a:lnTo>
                <a:lnTo>
                  <a:pt x="547213" y="19839"/>
                </a:lnTo>
                <a:lnTo>
                  <a:pt x="545515" y="10544"/>
                </a:lnTo>
                <a:lnTo>
                  <a:pt x="539239" y="4329"/>
                </a:lnTo>
                <a:lnTo>
                  <a:pt x="530330" y="909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6120" y="1893522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9"/>
                </a:moveTo>
                <a:lnTo>
                  <a:pt x="0" y="12895"/>
                </a:lnTo>
                <a:lnTo>
                  <a:pt x="5076" y="21169"/>
                </a:lnTo>
                <a:lnTo>
                  <a:pt x="83231" y="45293"/>
                </a:lnTo>
                <a:lnTo>
                  <a:pt x="123936" y="51948"/>
                </a:lnTo>
                <a:lnTo>
                  <a:pt x="165068" y="54718"/>
                </a:lnTo>
                <a:lnTo>
                  <a:pt x="206303" y="53339"/>
                </a:lnTo>
                <a:lnTo>
                  <a:pt x="228356" y="50954"/>
                </a:lnTo>
                <a:lnTo>
                  <a:pt x="256016" y="44563"/>
                </a:lnTo>
                <a:lnTo>
                  <a:pt x="275092" y="31573"/>
                </a:lnTo>
                <a:lnTo>
                  <a:pt x="273347" y="21109"/>
                </a:lnTo>
                <a:lnTo>
                  <a:pt x="123199" y="21109"/>
                </a:lnTo>
                <a:lnTo>
                  <a:pt x="78786" y="17599"/>
                </a:lnTo>
                <a:lnTo>
                  <a:pt x="34874" y="10131"/>
                </a:lnTo>
                <a:lnTo>
                  <a:pt x="27339" y="8344"/>
                </a:lnTo>
                <a:lnTo>
                  <a:pt x="16585" y="6409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1"/>
                </a:lnTo>
                <a:lnTo>
                  <a:pt x="211014" y="9095"/>
                </a:lnTo>
                <a:lnTo>
                  <a:pt x="167484" y="18871"/>
                </a:lnTo>
                <a:lnTo>
                  <a:pt x="123199" y="21109"/>
                </a:lnTo>
                <a:lnTo>
                  <a:pt x="273347" y="21109"/>
                </a:lnTo>
                <a:lnTo>
                  <a:pt x="271392" y="9388"/>
                </a:lnTo>
                <a:lnTo>
                  <a:pt x="258626" y="529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5528" y="1884867"/>
            <a:ext cx="247995" cy="138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8265" y="1253242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63" y="0"/>
                </a:moveTo>
                <a:lnTo>
                  <a:pt x="149043" y="2723"/>
                </a:lnTo>
                <a:lnTo>
                  <a:pt x="99885" y="13751"/>
                </a:lnTo>
                <a:lnTo>
                  <a:pt x="55634" y="35433"/>
                </a:lnTo>
                <a:lnTo>
                  <a:pt x="18834" y="70117"/>
                </a:lnTo>
                <a:lnTo>
                  <a:pt x="1152" y="109032"/>
                </a:lnTo>
                <a:lnTo>
                  <a:pt x="0" y="122601"/>
                </a:lnTo>
                <a:lnTo>
                  <a:pt x="15319" y="161603"/>
                </a:lnTo>
                <a:lnTo>
                  <a:pt x="49935" y="189984"/>
                </a:lnTo>
                <a:lnTo>
                  <a:pt x="92964" y="209173"/>
                </a:lnTo>
                <a:lnTo>
                  <a:pt x="133518" y="220596"/>
                </a:lnTo>
                <a:lnTo>
                  <a:pt x="194536" y="228968"/>
                </a:lnTo>
                <a:lnTo>
                  <a:pt x="225390" y="229573"/>
                </a:lnTo>
                <a:lnTo>
                  <a:pt x="256127" y="228019"/>
                </a:lnTo>
                <a:lnTo>
                  <a:pt x="310708" y="221230"/>
                </a:lnTo>
                <a:lnTo>
                  <a:pt x="364676" y="210608"/>
                </a:lnTo>
                <a:lnTo>
                  <a:pt x="411098" y="197880"/>
                </a:lnTo>
                <a:lnTo>
                  <a:pt x="456934" y="181898"/>
                </a:lnTo>
                <a:lnTo>
                  <a:pt x="501960" y="163619"/>
                </a:lnTo>
                <a:lnTo>
                  <a:pt x="545957" y="144001"/>
                </a:lnTo>
                <a:lnTo>
                  <a:pt x="578834" y="125456"/>
                </a:lnTo>
                <a:lnTo>
                  <a:pt x="229014" y="125456"/>
                </a:lnTo>
                <a:lnTo>
                  <a:pt x="204315" y="125061"/>
                </a:lnTo>
                <a:lnTo>
                  <a:pt x="180339" y="121291"/>
                </a:lnTo>
                <a:lnTo>
                  <a:pt x="159011" y="111660"/>
                </a:lnTo>
                <a:lnTo>
                  <a:pt x="146488" y="97444"/>
                </a:lnTo>
                <a:lnTo>
                  <a:pt x="144335" y="81589"/>
                </a:lnTo>
                <a:lnTo>
                  <a:pt x="151868" y="67158"/>
                </a:lnTo>
                <a:lnTo>
                  <a:pt x="202051" y="49929"/>
                </a:lnTo>
                <a:lnTo>
                  <a:pt x="236434" y="47492"/>
                </a:lnTo>
                <a:lnTo>
                  <a:pt x="422751" y="47492"/>
                </a:lnTo>
                <a:lnTo>
                  <a:pt x="420544" y="43888"/>
                </a:lnTo>
                <a:lnTo>
                  <a:pt x="376781" y="26051"/>
                </a:lnTo>
                <a:lnTo>
                  <a:pt x="325958" y="14669"/>
                </a:lnTo>
                <a:lnTo>
                  <a:pt x="251899" y="3233"/>
                </a:lnTo>
                <a:lnTo>
                  <a:pt x="200563" y="0"/>
                </a:lnTo>
                <a:close/>
              </a:path>
              <a:path w="622300" h="229869">
                <a:moveTo>
                  <a:pt x="583345" y="64640"/>
                </a:moveTo>
                <a:lnTo>
                  <a:pt x="560925" y="68888"/>
                </a:lnTo>
                <a:lnTo>
                  <a:pt x="517751" y="83183"/>
                </a:lnTo>
                <a:lnTo>
                  <a:pt x="493242" y="89865"/>
                </a:lnTo>
                <a:lnTo>
                  <a:pt x="443896" y="102000"/>
                </a:lnTo>
                <a:lnTo>
                  <a:pt x="377860" y="114551"/>
                </a:lnTo>
                <a:lnTo>
                  <a:pt x="336180" y="120067"/>
                </a:lnTo>
                <a:lnTo>
                  <a:pt x="294301" y="123605"/>
                </a:lnTo>
                <a:lnTo>
                  <a:pt x="252515" y="124957"/>
                </a:lnTo>
                <a:lnTo>
                  <a:pt x="229014" y="125456"/>
                </a:lnTo>
                <a:lnTo>
                  <a:pt x="578834" y="125456"/>
                </a:lnTo>
                <a:lnTo>
                  <a:pt x="603103" y="109155"/>
                </a:lnTo>
                <a:lnTo>
                  <a:pt x="621919" y="85410"/>
                </a:lnTo>
                <a:lnTo>
                  <a:pt x="605057" y="66945"/>
                </a:lnTo>
                <a:lnTo>
                  <a:pt x="583345" y="64640"/>
                </a:lnTo>
                <a:close/>
              </a:path>
              <a:path w="622300" h="229869">
                <a:moveTo>
                  <a:pt x="422751" y="47492"/>
                </a:moveTo>
                <a:lnTo>
                  <a:pt x="236434" y="47492"/>
                </a:lnTo>
                <a:lnTo>
                  <a:pt x="275981" y="48199"/>
                </a:lnTo>
                <a:lnTo>
                  <a:pt x="315386" y="50845"/>
                </a:lnTo>
                <a:lnTo>
                  <a:pt x="354754" y="54194"/>
                </a:lnTo>
                <a:lnTo>
                  <a:pt x="394190" y="57009"/>
                </a:lnTo>
                <a:lnTo>
                  <a:pt x="401167" y="57774"/>
                </a:lnTo>
                <a:lnTo>
                  <a:pt x="409728" y="58538"/>
                </a:lnTo>
                <a:lnTo>
                  <a:pt x="417686" y="57872"/>
                </a:lnTo>
                <a:lnTo>
                  <a:pt x="422855" y="54350"/>
                </a:lnTo>
                <a:lnTo>
                  <a:pt x="423640" y="52957"/>
                </a:lnTo>
                <a:lnTo>
                  <a:pt x="423934" y="51157"/>
                </a:lnTo>
                <a:lnTo>
                  <a:pt x="423578" y="48843"/>
                </a:lnTo>
                <a:lnTo>
                  <a:pt x="422751" y="47492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0260" y="1964989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22" y="0"/>
                </a:moveTo>
                <a:lnTo>
                  <a:pt x="0" y="0"/>
                </a:lnTo>
                <a:lnTo>
                  <a:pt x="0" y="657363"/>
                </a:lnTo>
                <a:lnTo>
                  <a:pt x="229911" y="657363"/>
                </a:lnTo>
                <a:lnTo>
                  <a:pt x="275554" y="653137"/>
                </a:lnTo>
                <a:lnTo>
                  <a:pt x="317817" y="640458"/>
                </a:lnTo>
                <a:lnTo>
                  <a:pt x="356699" y="619325"/>
                </a:lnTo>
                <a:lnTo>
                  <a:pt x="392200" y="589740"/>
                </a:lnTo>
                <a:lnTo>
                  <a:pt x="421785" y="554243"/>
                </a:lnTo>
                <a:lnTo>
                  <a:pt x="437243" y="525803"/>
                </a:lnTo>
                <a:lnTo>
                  <a:pt x="131131" y="525803"/>
                </a:lnTo>
                <a:lnTo>
                  <a:pt x="131131" y="337287"/>
                </a:lnTo>
                <a:lnTo>
                  <a:pt x="440823" y="337287"/>
                </a:lnTo>
                <a:lnTo>
                  <a:pt x="439499" y="333359"/>
                </a:lnTo>
                <a:lnTo>
                  <a:pt x="416587" y="294613"/>
                </a:lnTo>
                <a:lnTo>
                  <a:pt x="387391" y="261846"/>
                </a:lnTo>
                <a:lnTo>
                  <a:pt x="353574" y="235388"/>
                </a:lnTo>
                <a:lnTo>
                  <a:pt x="316798" y="215568"/>
                </a:lnTo>
                <a:lnTo>
                  <a:pt x="318457" y="210250"/>
                </a:lnTo>
                <a:lnTo>
                  <a:pt x="131131" y="210250"/>
                </a:lnTo>
                <a:lnTo>
                  <a:pt x="131131" y="131152"/>
                </a:lnTo>
                <a:lnTo>
                  <a:pt x="323617" y="131152"/>
                </a:lnTo>
                <a:lnTo>
                  <a:pt x="321676" y="118684"/>
                </a:lnTo>
                <a:lnTo>
                  <a:pt x="304606" y="80331"/>
                </a:lnTo>
                <a:lnTo>
                  <a:pt x="278680" y="47647"/>
                </a:lnTo>
                <a:lnTo>
                  <a:pt x="245513" y="22269"/>
                </a:lnTo>
                <a:lnTo>
                  <a:pt x="206722" y="5840"/>
                </a:lnTo>
                <a:lnTo>
                  <a:pt x="163922" y="0"/>
                </a:lnTo>
                <a:close/>
              </a:path>
              <a:path w="460375" h="657860">
                <a:moveTo>
                  <a:pt x="440823" y="337287"/>
                </a:moveTo>
                <a:lnTo>
                  <a:pt x="229493" y="337287"/>
                </a:lnTo>
                <a:lnTo>
                  <a:pt x="249083" y="337781"/>
                </a:lnTo>
                <a:lnTo>
                  <a:pt x="267251" y="340313"/>
                </a:lnTo>
                <a:lnTo>
                  <a:pt x="311842" y="372996"/>
                </a:lnTo>
                <a:lnTo>
                  <a:pt x="328273" y="427860"/>
                </a:lnTo>
                <a:lnTo>
                  <a:pt x="320446" y="465813"/>
                </a:lnTo>
                <a:lnTo>
                  <a:pt x="299169" y="496964"/>
                </a:lnTo>
                <a:lnTo>
                  <a:pt x="267749" y="518049"/>
                </a:lnTo>
                <a:lnTo>
                  <a:pt x="229493" y="525803"/>
                </a:lnTo>
                <a:lnTo>
                  <a:pt x="437243" y="525803"/>
                </a:lnTo>
                <a:lnTo>
                  <a:pt x="442918" y="515362"/>
                </a:lnTo>
                <a:lnTo>
                  <a:pt x="455597" y="473100"/>
                </a:lnTo>
                <a:lnTo>
                  <a:pt x="459823" y="427462"/>
                </a:lnTo>
                <a:lnTo>
                  <a:pt x="454465" y="377752"/>
                </a:lnTo>
                <a:lnTo>
                  <a:pt x="440823" y="337287"/>
                </a:lnTo>
                <a:close/>
              </a:path>
              <a:path w="460375" h="657860">
                <a:moveTo>
                  <a:pt x="323617" y="131152"/>
                </a:moveTo>
                <a:lnTo>
                  <a:pt x="163922" y="131152"/>
                </a:lnTo>
                <a:lnTo>
                  <a:pt x="179472" y="134377"/>
                </a:lnTo>
                <a:lnTo>
                  <a:pt x="192103" y="143133"/>
                </a:lnTo>
                <a:lnTo>
                  <a:pt x="200584" y="156041"/>
                </a:lnTo>
                <a:lnTo>
                  <a:pt x="203685" y="171721"/>
                </a:lnTo>
                <a:lnTo>
                  <a:pt x="200584" y="186898"/>
                </a:lnTo>
                <a:lnTo>
                  <a:pt x="192103" y="199124"/>
                </a:lnTo>
                <a:lnTo>
                  <a:pt x="179472" y="207282"/>
                </a:lnTo>
                <a:lnTo>
                  <a:pt x="163922" y="210250"/>
                </a:lnTo>
                <a:lnTo>
                  <a:pt x="318457" y="210250"/>
                </a:lnTo>
                <a:lnTo>
                  <a:pt x="320840" y="202611"/>
                </a:lnTo>
                <a:lnTo>
                  <a:pt x="324534" y="188771"/>
                </a:lnTo>
                <a:lnTo>
                  <a:pt x="327230" y="174703"/>
                </a:lnTo>
                <a:lnTo>
                  <a:pt x="328273" y="161063"/>
                </a:lnTo>
                <a:lnTo>
                  <a:pt x="323617" y="13115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70017" y="2294323"/>
            <a:ext cx="132377" cy="3292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0017" y="1962929"/>
            <a:ext cx="132377" cy="225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00804" y="1962929"/>
            <a:ext cx="132377" cy="225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9640" y="2175452"/>
            <a:ext cx="651867" cy="4481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69511" y="1959661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7" y="3933"/>
                </a:lnTo>
                <a:lnTo>
                  <a:pt x="229762" y="15736"/>
                </a:lnTo>
                <a:lnTo>
                  <a:pt x="182613" y="35409"/>
                </a:lnTo>
                <a:lnTo>
                  <a:pt x="138668" y="62954"/>
                </a:lnTo>
                <a:lnTo>
                  <a:pt x="97942" y="98372"/>
                </a:lnTo>
                <a:lnTo>
                  <a:pt x="62734" y="139282"/>
                </a:lnTo>
                <a:lnTo>
                  <a:pt x="35316" y="183341"/>
                </a:lnTo>
                <a:lnTo>
                  <a:pt x="15709" y="230548"/>
                </a:lnTo>
                <a:lnTo>
                  <a:pt x="3930" y="280904"/>
                </a:lnTo>
                <a:lnTo>
                  <a:pt x="0" y="334408"/>
                </a:lnTo>
                <a:lnTo>
                  <a:pt x="3930" y="387916"/>
                </a:lnTo>
                <a:lnTo>
                  <a:pt x="15709" y="438258"/>
                </a:lnTo>
                <a:lnTo>
                  <a:pt x="35316" y="485411"/>
                </a:lnTo>
                <a:lnTo>
                  <a:pt x="62734" y="529354"/>
                </a:lnTo>
                <a:lnTo>
                  <a:pt x="97942" y="570068"/>
                </a:lnTo>
                <a:lnTo>
                  <a:pt x="138668" y="605286"/>
                </a:lnTo>
                <a:lnTo>
                  <a:pt x="182613" y="632707"/>
                </a:lnTo>
                <a:lnTo>
                  <a:pt x="229762" y="652315"/>
                </a:lnTo>
                <a:lnTo>
                  <a:pt x="280097" y="664092"/>
                </a:lnTo>
                <a:lnTo>
                  <a:pt x="333602" y="668021"/>
                </a:lnTo>
                <a:lnTo>
                  <a:pt x="367499" y="666401"/>
                </a:lnTo>
                <a:lnTo>
                  <a:pt x="432216" y="653331"/>
                </a:lnTo>
                <a:lnTo>
                  <a:pt x="492624" y="627421"/>
                </a:lnTo>
                <a:lnTo>
                  <a:pt x="546099" y="591596"/>
                </a:lnTo>
                <a:lnTo>
                  <a:pt x="570078" y="570068"/>
                </a:lnTo>
                <a:lnTo>
                  <a:pt x="534823" y="534817"/>
                </a:lnTo>
                <a:lnTo>
                  <a:pt x="334010" y="534817"/>
                </a:lnTo>
                <a:lnTo>
                  <a:pt x="294039" y="531128"/>
                </a:lnTo>
                <a:lnTo>
                  <a:pt x="257175" y="520114"/>
                </a:lnTo>
                <a:lnTo>
                  <a:pt x="223364" y="501792"/>
                </a:lnTo>
                <a:lnTo>
                  <a:pt x="192629" y="476208"/>
                </a:lnTo>
                <a:lnTo>
                  <a:pt x="167044" y="445479"/>
                </a:lnTo>
                <a:lnTo>
                  <a:pt x="148719" y="411668"/>
                </a:lnTo>
                <a:lnTo>
                  <a:pt x="137694" y="374780"/>
                </a:lnTo>
                <a:lnTo>
                  <a:pt x="134010" y="334817"/>
                </a:lnTo>
                <a:lnTo>
                  <a:pt x="137694" y="295092"/>
                </a:lnTo>
                <a:lnTo>
                  <a:pt x="148719" y="258289"/>
                </a:lnTo>
                <a:lnTo>
                  <a:pt x="167044" y="224407"/>
                </a:lnTo>
                <a:lnTo>
                  <a:pt x="192629" y="193446"/>
                </a:lnTo>
                <a:lnTo>
                  <a:pt x="223364" y="167622"/>
                </a:lnTo>
                <a:lnTo>
                  <a:pt x="257175" y="149179"/>
                </a:lnTo>
                <a:lnTo>
                  <a:pt x="294059" y="138116"/>
                </a:lnTo>
                <a:lnTo>
                  <a:pt x="334010" y="134429"/>
                </a:lnTo>
                <a:lnTo>
                  <a:pt x="534419" y="134429"/>
                </a:lnTo>
                <a:lnTo>
                  <a:pt x="569670" y="99178"/>
                </a:lnTo>
                <a:lnTo>
                  <a:pt x="519873" y="58916"/>
                </a:lnTo>
                <a:lnTo>
                  <a:pt x="462702" y="27880"/>
                </a:lnTo>
                <a:lnTo>
                  <a:pt x="400147" y="7328"/>
                </a:lnTo>
                <a:lnTo>
                  <a:pt x="367431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10"/>
                </a:moveTo>
                <a:lnTo>
                  <a:pt x="444840" y="501624"/>
                </a:lnTo>
                <a:lnTo>
                  <a:pt x="410906" y="520064"/>
                </a:lnTo>
                <a:lnTo>
                  <a:pt x="373974" y="531128"/>
                </a:lnTo>
                <a:lnTo>
                  <a:pt x="334010" y="534817"/>
                </a:lnTo>
                <a:lnTo>
                  <a:pt x="534823" y="534817"/>
                </a:lnTo>
                <a:lnTo>
                  <a:pt x="475810" y="475810"/>
                </a:lnTo>
                <a:close/>
              </a:path>
              <a:path w="570230" h="668019">
                <a:moveTo>
                  <a:pt x="534419" y="134429"/>
                </a:moveTo>
                <a:lnTo>
                  <a:pt x="334010" y="134429"/>
                </a:lnTo>
                <a:lnTo>
                  <a:pt x="373511" y="138116"/>
                </a:lnTo>
                <a:lnTo>
                  <a:pt x="410242" y="149179"/>
                </a:lnTo>
                <a:lnTo>
                  <a:pt x="444205" y="167622"/>
                </a:lnTo>
                <a:lnTo>
                  <a:pt x="475402" y="193446"/>
                </a:lnTo>
                <a:lnTo>
                  <a:pt x="534419" y="13442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192558" y="3215222"/>
            <a:ext cx="326771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spc="125" dirty="0">
                <a:solidFill>
                  <a:srgbClr val="26606A"/>
                </a:solidFill>
                <a:latin typeface="Arial"/>
                <a:cs typeface="Arial"/>
              </a:rPr>
              <a:t>PROTOTIPOS</a:t>
            </a:r>
            <a:endParaRPr sz="37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3680637" y="2743364"/>
            <a:ext cx="0" cy="4378325"/>
          </a:xfrm>
          <a:custGeom>
            <a:avLst/>
            <a:gdLst/>
            <a:ahLst/>
            <a:cxnLst/>
            <a:rect l="l" t="t" r="r" b="b"/>
            <a:pathLst>
              <a:path h="4378325">
                <a:moveTo>
                  <a:pt x="0" y="0"/>
                </a:moveTo>
                <a:lnTo>
                  <a:pt x="0" y="4378146"/>
                </a:lnTo>
              </a:path>
            </a:pathLst>
          </a:custGeom>
          <a:ln w="25085">
            <a:solidFill>
              <a:srgbClr val="1B93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971765" y="911915"/>
            <a:ext cx="5699760" cy="104140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389255" marR="5080" indent="-377190">
              <a:lnSpc>
                <a:spcPct val="79900"/>
              </a:lnSpc>
              <a:spcBef>
                <a:spcPts val="1000"/>
              </a:spcBef>
            </a:pPr>
            <a:r>
              <a:rPr sz="3700" b="1" spc="140" dirty="0">
                <a:solidFill>
                  <a:srgbClr val="1B93AF"/>
                </a:solidFill>
                <a:latin typeface="Arial"/>
                <a:cs typeface="Arial"/>
              </a:rPr>
              <a:t>2. </a:t>
            </a:r>
            <a:r>
              <a:rPr sz="3700" b="1" spc="120" dirty="0">
                <a:solidFill>
                  <a:srgbClr val="1B93AF"/>
                </a:solidFill>
                <a:latin typeface="Arial"/>
                <a:cs typeface="Arial"/>
              </a:rPr>
              <a:t>Direccional</a:t>
            </a:r>
            <a:r>
              <a:rPr sz="3700" b="1" spc="-45" dirty="0">
                <a:solidFill>
                  <a:srgbClr val="1B93AF"/>
                </a:solidFill>
                <a:latin typeface="Arial"/>
                <a:cs typeface="Arial"/>
              </a:rPr>
              <a:t> </a:t>
            </a:r>
            <a:r>
              <a:rPr sz="3700" b="1" spc="125" dirty="0">
                <a:solidFill>
                  <a:srgbClr val="1B93AF"/>
                </a:solidFill>
                <a:latin typeface="Arial"/>
                <a:cs typeface="Arial"/>
              </a:rPr>
              <a:t>Vehicular  </a:t>
            </a:r>
            <a:r>
              <a:rPr sz="3700" b="1" spc="190" dirty="0">
                <a:solidFill>
                  <a:srgbClr val="1B93AF"/>
                </a:solidFill>
                <a:latin typeface="Arial"/>
                <a:cs typeface="Arial"/>
              </a:rPr>
              <a:t>Integrado</a:t>
            </a:r>
            <a:endParaRPr sz="370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3630259" y="911915"/>
            <a:ext cx="5545455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spc="135" dirty="0">
                <a:solidFill>
                  <a:srgbClr val="1B93AF"/>
                </a:solidFill>
              </a:rPr>
              <a:t>3. </a:t>
            </a:r>
            <a:r>
              <a:rPr sz="3700" spc="120" dirty="0">
                <a:solidFill>
                  <a:srgbClr val="1B93AF"/>
                </a:solidFill>
              </a:rPr>
              <a:t>Direccional</a:t>
            </a:r>
            <a:r>
              <a:rPr sz="3700" spc="-5" dirty="0">
                <a:solidFill>
                  <a:srgbClr val="1B93AF"/>
                </a:solidFill>
              </a:rPr>
              <a:t> </a:t>
            </a:r>
            <a:r>
              <a:rPr sz="3700" spc="140" dirty="0">
                <a:solidFill>
                  <a:srgbClr val="1B93AF"/>
                </a:solidFill>
              </a:rPr>
              <a:t>Peatonal</a:t>
            </a:r>
            <a:endParaRPr sz="3700"/>
          </a:p>
        </p:txBody>
      </p:sp>
      <p:sp>
        <p:nvSpPr>
          <p:cNvPr id="39" name="object 39"/>
          <p:cNvSpPr/>
          <p:nvPr/>
        </p:nvSpPr>
        <p:spPr>
          <a:xfrm>
            <a:off x="6811716" y="2200694"/>
            <a:ext cx="6480835" cy="54634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661940" y="2010117"/>
            <a:ext cx="3586960" cy="58445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13355"/>
            <a:ext cx="20061555" cy="2593975"/>
          </a:xfrm>
          <a:custGeom>
            <a:avLst/>
            <a:gdLst/>
            <a:ahLst/>
            <a:cxnLst/>
            <a:rect l="l" t="t" r="r" b="b"/>
            <a:pathLst>
              <a:path w="20061555" h="2593975">
                <a:moveTo>
                  <a:pt x="0" y="2137905"/>
                </a:moveTo>
                <a:lnTo>
                  <a:pt x="0" y="2593787"/>
                </a:lnTo>
                <a:lnTo>
                  <a:pt x="5559507" y="2593787"/>
                </a:lnTo>
                <a:lnTo>
                  <a:pt x="4954268" y="2559109"/>
                </a:lnTo>
                <a:lnTo>
                  <a:pt x="4355975" y="2513286"/>
                </a:lnTo>
                <a:lnTo>
                  <a:pt x="3692338" y="2449620"/>
                </a:lnTo>
                <a:lnTo>
                  <a:pt x="2938851" y="2370200"/>
                </a:lnTo>
                <a:lnTo>
                  <a:pt x="0" y="2137905"/>
                </a:lnTo>
                <a:close/>
              </a:path>
              <a:path w="20061555" h="2593975">
                <a:moveTo>
                  <a:pt x="17107770" y="644235"/>
                </a:moveTo>
                <a:lnTo>
                  <a:pt x="8170897" y="2593787"/>
                </a:lnTo>
                <a:lnTo>
                  <a:pt x="8613251" y="2566738"/>
                </a:lnTo>
                <a:lnTo>
                  <a:pt x="9036906" y="2532487"/>
                </a:lnTo>
                <a:lnTo>
                  <a:pt x="9406773" y="2495556"/>
                </a:lnTo>
                <a:lnTo>
                  <a:pt x="9770208" y="2452542"/>
                </a:lnTo>
                <a:lnTo>
                  <a:pt x="10127102" y="2403465"/>
                </a:lnTo>
                <a:lnTo>
                  <a:pt x="10539171" y="2338520"/>
                </a:lnTo>
                <a:lnTo>
                  <a:pt x="10954241" y="2265255"/>
                </a:lnTo>
                <a:lnTo>
                  <a:pt x="11414755" y="2175205"/>
                </a:lnTo>
                <a:lnTo>
                  <a:pt x="11919085" y="2066674"/>
                </a:lnTo>
                <a:lnTo>
                  <a:pt x="12465778" y="1938327"/>
                </a:lnTo>
                <a:lnTo>
                  <a:pt x="13150882" y="1763769"/>
                </a:lnTo>
                <a:lnTo>
                  <a:pt x="14160337" y="1484948"/>
                </a:lnTo>
                <a:lnTo>
                  <a:pt x="16224593" y="883864"/>
                </a:lnTo>
                <a:lnTo>
                  <a:pt x="17026207" y="665578"/>
                </a:lnTo>
                <a:lnTo>
                  <a:pt x="17107770" y="644235"/>
                </a:lnTo>
                <a:close/>
              </a:path>
              <a:path w="20061555" h="2593975">
                <a:moveTo>
                  <a:pt x="20060986" y="0"/>
                </a:moveTo>
                <a:lnTo>
                  <a:pt x="19648449" y="73069"/>
                </a:lnTo>
                <a:lnTo>
                  <a:pt x="19093193" y="180851"/>
                </a:lnTo>
                <a:lnTo>
                  <a:pt x="18487293" y="309998"/>
                </a:lnTo>
                <a:lnTo>
                  <a:pt x="17831442" y="462326"/>
                </a:lnTo>
                <a:lnTo>
                  <a:pt x="17107770" y="644235"/>
                </a:lnTo>
                <a:lnTo>
                  <a:pt x="20060986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475043"/>
            <a:ext cx="20061555" cy="2832100"/>
          </a:xfrm>
          <a:custGeom>
            <a:avLst/>
            <a:gdLst/>
            <a:ahLst/>
            <a:cxnLst/>
            <a:rect l="l" t="t" r="r" b="b"/>
            <a:pathLst>
              <a:path w="20061555" h="2832100">
                <a:moveTo>
                  <a:pt x="1169611" y="2044700"/>
                </a:moveTo>
                <a:lnTo>
                  <a:pt x="67235" y="2044700"/>
                </a:lnTo>
                <a:lnTo>
                  <a:pt x="16909" y="2057400"/>
                </a:lnTo>
                <a:lnTo>
                  <a:pt x="0" y="2057400"/>
                </a:lnTo>
                <a:lnTo>
                  <a:pt x="0" y="2832100"/>
                </a:lnTo>
                <a:lnTo>
                  <a:pt x="18975481" y="2832100"/>
                </a:lnTo>
                <a:lnTo>
                  <a:pt x="19014595" y="2819400"/>
                </a:lnTo>
                <a:lnTo>
                  <a:pt x="19059525" y="2794000"/>
                </a:lnTo>
                <a:lnTo>
                  <a:pt x="19104487" y="2781300"/>
                </a:lnTo>
                <a:lnTo>
                  <a:pt x="19194510" y="2730500"/>
                </a:lnTo>
                <a:lnTo>
                  <a:pt x="19239572" y="2717800"/>
                </a:lnTo>
                <a:lnTo>
                  <a:pt x="19329800" y="2667000"/>
                </a:lnTo>
                <a:lnTo>
                  <a:pt x="19374966" y="2654300"/>
                </a:lnTo>
                <a:lnTo>
                  <a:pt x="19465407" y="2603500"/>
                </a:lnTo>
                <a:lnTo>
                  <a:pt x="19510683" y="2590800"/>
                </a:lnTo>
                <a:lnTo>
                  <a:pt x="19555996" y="2565400"/>
                </a:lnTo>
                <a:lnTo>
                  <a:pt x="19601347" y="2552700"/>
                </a:lnTo>
                <a:lnTo>
                  <a:pt x="19692165" y="2501900"/>
                </a:lnTo>
                <a:lnTo>
                  <a:pt x="19737633" y="2489200"/>
                </a:lnTo>
                <a:lnTo>
                  <a:pt x="19783141" y="2463800"/>
                </a:lnTo>
                <a:lnTo>
                  <a:pt x="19828689" y="2451100"/>
                </a:lnTo>
                <a:lnTo>
                  <a:pt x="19874279" y="2425700"/>
                </a:lnTo>
                <a:lnTo>
                  <a:pt x="19919910" y="2413000"/>
                </a:lnTo>
                <a:lnTo>
                  <a:pt x="19965583" y="2387600"/>
                </a:lnTo>
                <a:lnTo>
                  <a:pt x="20011299" y="2374900"/>
                </a:lnTo>
                <a:lnTo>
                  <a:pt x="20060986" y="2349500"/>
                </a:lnTo>
                <a:lnTo>
                  <a:pt x="20060986" y="2247900"/>
                </a:lnTo>
                <a:lnTo>
                  <a:pt x="5329177" y="2247900"/>
                </a:lnTo>
                <a:lnTo>
                  <a:pt x="5278933" y="2235200"/>
                </a:lnTo>
                <a:lnTo>
                  <a:pt x="4772955" y="2235200"/>
                </a:lnTo>
                <a:lnTo>
                  <a:pt x="4722006" y="2222500"/>
                </a:lnTo>
                <a:lnTo>
                  <a:pt x="4312141" y="2222500"/>
                </a:lnTo>
                <a:lnTo>
                  <a:pt x="4260625" y="2209800"/>
                </a:lnTo>
                <a:lnTo>
                  <a:pt x="4002114" y="2209800"/>
                </a:lnTo>
                <a:lnTo>
                  <a:pt x="3950225" y="2197100"/>
                </a:lnTo>
                <a:lnTo>
                  <a:pt x="3689860" y="2197100"/>
                </a:lnTo>
                <a:lnTo>
                  <a:pt x="3637603" y="2184400"/>
                </a:lnTo>
                <a:lnTo>
                  <a:pt x="3427966" y="2184400"/>
                </a:lnTo>
                <a:lnTo>
                  <a:pt x="3375405" y="2171700"/>
                </a:lnTo>
                <a:lnTo>
                  <a:pt x="3164557" y="2171700"/>
                </a:lnTo>
                <a:lnTo>
                  <a:pt x="3111695" y="2159000"/>
                </a:lnTo>
                <a:lnTo>
                  <a:pt x="2899647" y="2159000"/>
                </a:lnTo>
                <a:lnTo>
                  <a:pt x="2846486" y="2146300"/>
                </a:lnTo>
                <a:lnTo>
                  <a:pt x="2686648" y="2146300"/>
                </a:lnTo>
                <a:lnTo>
                  <a:pt x="2633250" y="2133600"/>
                </a:lnTo>
                <a:lnTo>
                  <a:pt x="2419072" y="2133600"/>
                </a:lnTo>
                <a:lnTo>
                  <a:pt x="2365381" y="2120900"/>
                </a:lnTo>
                <a:lnTo>
                  <a:pt x="2257824" y="2120900"/>
                </a:lnTo>
                <a:lnTo>
                  <a:pt x="2150034" y="2108200"/>
                </a:lnTo>
                <a:lnTo>
                  <a:pt x="2042013" y="2108200"/>
                </a:lnTo>
                <a:lnTo>
                  <a:pt x="1933760" y="2095500"/>
                </a:lnTo>
                <a:lnTo>
                  <a:pt x="1825279" y="2095500"/>
                </a:lnTo>
                <a:lnTo>
                  <a:pt x="1716568" y="2082800"/>
                </a:lnTo>
                <a:lnTo>
                  <a:pt x="1607629" y="2082800"/>
                </a:lnTo>
                <a:lnTo>
                  <a:pt x="1498463" y="2070100"/>
                </a:lnTo>
                <a:lnTo>
                  <a:pt x="1389071" y="2070100"/>
                </a:lnTo>
                <a:lnTo>
                  <a:pt x="1169611" y="2044700"/>
                </a:lnTo>
                <a:close/>
              </a:path>
              <a:path w="20061555" h="2832100">
                <a:moveTo>
                  <a:pt x="20060986" y="0"/>
                </a:moveTo>
                <a:lnTo>
                  <a:pt x="20044215" y="12700"/>
                </a:lnTo>
                <a:lnTo>
                  <a:pt x="19994440" y="12700"/>
                </a:lnTo>
                <a:lnTo>
                  <a:pt x="19944649" y="25400"/>
                </a:lnTo>
                <a:lnTo>
                  <a:pt x="19894843" y="25400"/>
                </a:lnTo>
                <a:lnTo>
                  <a:pt x="19845021" y="38100"/>
                </a:lnTo>
                <a:lnTo>
                  <a:pt x="19795184" y="38100"/>
                </a:lnTo>
                <a:lnTo>
                  <a:pt x="19745332" y="50800"/>
                </a:lnTo>
                <a:lnTo>
                  <a:pt x="19695465" y="50800"/>
                </a:lnTo>
                <a:lnTo>
                  <a:pt x="19595685" y="76200"/>
                </a:lnTo>
                <a:lnTo>
                  <a:pt x="19545773" y="76200"/>
                </a:lnTo>
                <a:lnTo>
                  <a:pt x="19495846" y="88900"/>
                </a:lnTo>
                <a:lnTo>
                  <a:pt x="19445904" y="88900"/>
                </a:lnTo>
                <a:lnTo>
                  <a:pt x="19395947" y="101600"/>
                </a:lnTo>
                <a:lnTo>
                  <a:pt x="19345975" y="101600"/>
                </a:lnTo>
                <a:lnTo>
                  <a:pt x="19245988" y="127000"/>
                </a:lnTo>
                <a:lnTo>
                  <a:pt x="19195973" y="127000"/>
                </a:lnTo>
                <a:lnTo>
                  <a:pt x="19095898" y="152400"/>
                </a:lnTo>
                <a:lnTo>
                  <a:pt x="19045839" y="152400"/>
                </a:lnTo>
                <a:lnTo>
                  <a:pt x="18945678" y="177800"/>
                </a:lnTo>
                <a:lnTo>
                  <a:pt x="18895576" y="177800"/>
                </a:lnTo>
                <a:lnTo>
                  <a:pt x="18795330" y="203200"/>
                </a:lnTo>
                <a:lnTo>
                  <a:pt x="18745185" y="203200"/>
                </a:lnTo>
                <a:lnTo>
                  <a:pt x="18644854" y="228600"/>
                </a:lnTo>
                <a:lnTo>
                  <a:pt x="18594668" y="228600"/>
                </a:lnTo>
                <a:lnTo>
                  <a:pt x="18444026" y="266700"/>
                </a:lnTo>
                <a:lnTo>
                  <a:pt x="18393784" y="266700"/>
                </a:lnTo>
                <a:lnTo>
                  <a:pt x="18293260" y="292100"/>
                </a:lnTo>
                <a:lnTo>
                  <a:pt x="18242978" y="292100"/>
                </a:lnTo>
                <a:lnTo>
                  <a:pt x="18092050" y="330200"/>
                </a:lnTo>
                <a:lnTo>
                  <a:pt x="18041714" y="330200"/>
                </a:lnTo>
                <a:lnTo>
                  <a:pt x="17840237" y="381000"/>
                </a:lnTo>
                <a:lnTo>
                  <a:pt x="17789835" y="381000"/>
                </a:lnTo>
                <a:lnTo>
                  <a:pt x="17588098" y="431800"/>
                </a:lnTo>
                <a:lnTo>
                  <a:pt x="17537632" y="431800"/>
                </a:lnTo>
                <a:lnTo>
                  <a:pt x="17335639" y="482600"/>
                </a:lnTo>
                <a:lnTo>
                  <a:pt x="17285109" y="482600"/>
                </a:lnTo>
                <a:lnTo>
                  <a:pt x="17032276" y="546100"/>
                </a:lnTo>
                <a:lnTo>
                  <a:pt x="16981672" y="546100"/>
                </a:lnTo>
                <a:lnTo>
                  <a:pt x="16627110" y="635000"/>
                </a:lnTo>
                <a:lnTo>
                  <a:pt x="16576411" y="635000"/>
                </a:lnTo>
                <a:lnTo>
                  <a:pt x="16170401" y="736600"/>
                </a:lnTo>
                <a:lnTo>
                  <a:pt x="16119598" y="736600"/>
                </a:lnTo>
                <a:lnTo>
                  <a:pt x="15560042" y="876300"/>
                </a:lnTo>
                <a:lnTo>
                  <a:pt x="15458165" y="889000"/>
                </a:lnTo>
                <a:lnTo>
                  <a:pt x="14641668" y="1092200"/>
                </a:lnTo>
                <a:lnTo>
                  <a:pt x="14437150" y="1130300"/>
                </a:lnTo>
                <a:lnTo>
                  <a:pt x="14027665" y="1231900"/>
                </a:lnTo>
                <a:lnTo>
                  <a:pt x="13842527" y="1282700"/>
                </a:lnTo>
                <a:lnTo>
                  <a:pt x="13796086" y="1282700"/>
                </a:lnTo>
                <a:lnTo>
                  <a:pt x="13516109" y="1358900"/>
                </a:lnTo>
                <a:lnTo>
                  <a:pt x="13469222" y="1358900"/>
                </a:lnTo>
                <a:lnTo>
                  <a:pt x="13233826" y="1422400"/>
                </a:lnTo>
                <a:lnTo>
                  <a:pt x="13186552" y="1422400"/>
                </a:lnTo>
                <a:lnTo>
                  <a:pt x="12949204" y="1485900"/>
                </a:lnTo>
                <a:lnTo>
                  <a:pt x="12901537" y="1485900"/>
                </a:lnTo>
                <a:lnTo>
                  <a:pt x="12710208" y="1536700"/>
                </a:lnTo>
                <a:lnTo>
                  <a:pt x="12662209" y="1536700"/>
                </a:lnTo>
                <a:lnTo>
                  <a:pt x="12517811" y="1574800"/>
                </a:lnTo>
                <a:lnTo>
                  <a:pt x="12469544" y="1574800"/>
                </a:lnTo>
                <a:lnTo>
                  <a:pt x="12275799" y="1625600"/>
                </a:lnTo>
                <a:lnTo>
                  <a:pt x="12227192" y="1625600"/>
                </a:lnTo>
                <a:lnTo>
                  <a:pt x="12080963" y="1663700"/>
                </a:lnTo>
                <a:lnTo>
                  <a:pt x="12032082" y="1663700"/>
                </a:lnTo>
                <a:lnTo>
                  <a:pt x="11885027" y="1701800"/>
                </a:lnTo>
                <a:lnTo>
                  <a:pt x="11835870" y="1701800"/>
                </a:lnTo>
                <a:lnTo>
                  <a:pt x="11737347" y="1727200"/>
                </a:lnTo>
                <a:lnTo>
                  <a:pt x="11687981" y="1727200"/>
                </a:lnTo>
                <a:lnTo>
                  <a:pt x="11539461" y="1765300"/>
                </a:lnTo>
                <a:lnTo>
                  <a:pt x="11489814" y="1765300"/>
                </a:lnTo>
                <a:lnTo>
                  <a:pt x="11390307" y="1790700"/>
                </a:lnTo>
                <a:lnTo>
                  <a:pt x="11340447" y="1790700"/>
                </a:lnTo>
                <a:lnTo>
                  <a:pt x="11240513" y="1816100"/>
                </a:lnTo>
                <a:lnTo>
                  <a:pt x="11190440" y="1816100"/>
                </a:lnTo>
                <a:lnTo>
                  <a:pt x="11090077" y="1841500"/>
                </a:lnTo>
                <a:lnTo>
                  <a:pt x="11039788" y="1841500"/>
                </a:lnTo>
                <a:lnTo>
                  <a:pt x="10938994" y="1866900"/>
                </a:lnTo>
                <a:lnTo>
                  <a:pt x="10888488" y="1866900"/>
                </a:lnTo>
                <a:lnTo>
                  <a:pt x="10787258" y="1892300"/>
                </a:lnTo>
                <a:lnTo>
                  <a:pt x="10736534" y="1892300"/>
                </a:lnTo>
                <a:lnTo>
                  <a:pt x="10685737" y="1905000"/>
                </a:lnTo>
                <a:lnTo>
                  <a:pt x="10634867" y="1905000"/>
                </a:lnTo>
                <a:lnTo>
                  <a:pt x="10532906" y="1930400"/>
                </a:lnTo>
                <a:lnTo>
                  <a:pt x="10481815" y="1930400"/>
                </a:lnTo>
                <a:lnTo>
                  <a:pt x="10430651" y="1943100"/>
                </a:lnTo>
                <a:lnTo>
                  <a:pt x="10379412" y="1943100"/>
                </a:lnTo>
                <a:lnTo>
                  <a:pt x="10276712" y="1968500"/>
                </a:lnTo>
                <a:lnTo>
                  <a:pt x="10225250" y="1968500"/>
                </a:lnTo>
                <a:lnTo>
                  <a:pt x="10173714" y="1981200"/>
                </a:lnTo>
                <a:lnTo>
                  <a:pt x="10122103" y="1981200"/>
                </a:lnTo>
                <a:lnTo>
                  <a:pt x="10070417" y="1993900"/>
                </a:lnTo>
                <a:lnTo>
                  <a:pt x="10018656" y="1993900"/>
                </a:lnTo>
                <a:lnTo>
                  <a:pt x="9966820" y="2006600"/>
                </a:lnTo>
                <a:lnTo>
                  <a:pt x="9914908" y="2006600"/>
                </a:lnTo>
                <a:lnTo>
                  <a:pt x="9862921" y="2019300"/>
                </a:lnTo>
                <a:lnTo>
                  <a:pt x="9810858" y="2019300"/>
                </a:lnTo>
                <a:lnTo>
                  <a:pt x="9758719" y="2032000"/>
                </a:lnTo>
                <a:lnTo>
                  <a:pt x="9706504" y="2032000"/>
                </a:lnTo>
                <a:lnTo>
                  <a:pt x="9654213" y="2044700"/>
                </a:lnTo>
                <a:lnTo>
                  <a:pt x="9601846" y="2044700"/>
                </a:lnTo>
                <a:lnTo>
                  <a:pt x="9549402" y="2057400"/>
                </a:lnTo>
                <a:lnTo>
                  <a:pt x="9496881" y="2057400"/>
                </a:lnTo>
                <a:lnTo>
                  <a:pt x="9444283" y="2070100"/>
                </a:lnTo>
                <a:lnTo>
                  <a:pt x="9391609" y="2070100"/>
                </a:lnTo>
                <a:lnTo>
                  <a:pt x="9338857" y="2082800"/>
                </a:lnTo>
                <a:lnTo>
                  <a:pt x="9286028" y="2082800"/>
                </a:lnTo>
                <a:lnTo>
                  <a:pt x="9233122" y="2095500"/>
                </a:lnTo>
                <a:lnTo>
                  <a:pt x="9127076" y="2095500"/>
                </a:lnTo>
                <a:lnTo>
                  <a:pt x="9073936" y="2108200"/>
                </a:lnTo>
                <a:lnTo>
                  <a:pt x="9020718" y="2108200"/>
                </a:lnTo>
                <a:lnTo>
                  <a:pt x="8967422" y="2120900"/>
                </a:lnTo>
                <a:lnTo>
                  <a:pt x="8860594" y="2120900"/>
                </a:lnTo>
                <a:lnTo>
                  <a:pt x="8807062" y="2133600"/>
                </a:lnTo>
                <a:lnTo>
                  <a:pt x="8753451" y="2133600"/>
                </a:lnTo>
                <a:lnTo>
                  <a:pt x="8699761" y="2146300"/>
                </a:lnTo>
                <a:lnTo>
                  <a:pt x="8592144" y="2146300"/>
                </a:lnTo>
                <a:lnTo>
                  <a:pt x="8538216" y="2159000"/>
                </a:lnTo>
                <a:lnTo>
                  <a:pt x="8430120" y="2159000"/>
                </a:lnTo>
                <a:lnTo>
                  <a:pt x="8375953" y="2171700"/>
                </a:lnTo>
                <a:lnTo>
                  <a:pt x="8267377" y="2171700"/>
                </a:lnTo>
                <a:lnTo>
                  <a:pt x="8221288" y="2184400"/>
                </a:lnTo>
                <a:lnTo>
                  <a:pt x="8036219" y="2184400"/>
                </a:lnTo>
                <a:lnTo>
                  <a:pt x="7989774" y="2197100"/>
                </a:lnTo>
                <a:lnTo>
                  <a:pt x="7850013" y="2197100"/>
                </a:lnTo>
                <a:lnTo>
                  <a:pt x="7803285" y="2209800"/>
                </a:lnTo>
                <a:lnTo>
                  <a:pt x="7568590" y="2209800"/>
                </a:lnTo>
                <a:lnTo>
                  <a:pt x="7521440" y="2222500"/>
                </a:lnTo>
                <a:lnTo>
                  <a:pt x="7237082" y="2222500"/>
                </a:lnTo>
                <a:lnTo>
                  <a:pt x="7189447" y="2235200"/>
                </a:lnTo>
                <a:lnTo>
                  <a:pt x="6709313" y="2235200"/>
                </a:lnTo>
                <a:lnTo>
                  <a:pt x="6660924" y="2247900"/>
                </a:lnTo>
                <a:lnTo>
                  <a:pt x="20060986" y="2247900"/>
                </a:lnTo>
                <a:lnTo>
                  <a:pt x="20060986" y="0"/>
                </a:lnTo>
                <a:close/>
              </a:path>
              <a:path w="20061555" h="2832100">
                <a:moveTo>
                  <a:pt x="919638" y="2032000"/>
                </a:moveTo>
                <a:lnTo>
                  <a:pt x="368688" y="2032000"/>
                </a:lnTo>
                <a:lnTo>
                  <a:pt x="318501" y="2044700"/>
                </a:lnTo>
                <a:lnTo>
                  <a:pt x="969648" y="2044700"/>
                </a:lnTo>
                <a:lnTo>
                  <a:pt x="919638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705097"/>
            <a:ext cx="20061555" cy="3602354"/>
          </a:xfrm>
          <a:custGeom>
            <a:avLst/>
            <a:gdLst/>
            <a:ahLst/>
            <a:cxnLst/>
            <a:rect l="l" t="t" r="r" b="b"/>
            <a:pathLst>
              <a:path w="20061555" h="3602354">
                <a:moveTo>
                  <a:pt x="0" y="3350560"/>
                </a:moveTo>
                <a:lnTo>
                  <a:pt x="0" y="3602044"/>
                </a:lnTo>
                <a:lnTo>
                  <a:pt x="1713376" y="3602044"/>
                </a:lnTo>
                <a:lnTo>
                  <a:pt x="1019865" y="3510483"/>
                </a:lnTo>
                <a:lnTo>
                  <a:pt x="349120" y="3408813"/>
                </a:lnTo>
                <a:lnTo>
                  <a:pt x="0" y="3350560"/>
                </a:lnTo>
                <a:close/>
              </a:path>
              <a:path w="20061555" h="3602354">
                <a:moveTo>
                  <a:pt x="15522056" y="1479706"/>
                </a:moveTo>
                <a:lnTo>
                  <a:pt x="9011887" y="3602044"/>
                </a:lnTo>
                <a:lnTo>
                  <a:pt x="9340007" y="3537456"/>
                </a:lnTo>
                <a:lnTo>
                  <a:pt x="9694548" y="3460905"/>
                </a:lnTo>
                <a:lnTo>
                  <a:pt x="10045288" y="3378474"/>
                </a:lnTo>
                <a:lnTo>
                  <a:pt x="10392431" y="3290537"/>
                </a:lnTo>
                <a:lnTo>
                  <a:pt x="10793154" y="3181485"/>
                </a:lnTo>
                <a:lnTo>
                  <a:pt x="11189575" y="3066043"/>
                </a:lnTo>
                <a:lnTo>
                  <a:pt x="11637771" y="2927048"/>
                </a:lnTo>
                <a:lnTo>
                  <a:pt x="12136373" y="2762735"/>
                </a:lnTo>
                <a:lnTo>
                  <a:pt x="12738655" y="2552267"/>
                </a:lnTo>
                <a:lnTo>
                  <a:pt x="13549452" y="2252114"/>
                </a:lnTo>
                <a:lnTo>
                  <a:pt x="15522056" y="1479706"/>
                </a:lnTo>
                <a:close/>
              </a:path>
              <a:path w="20061555" h="3602354">
                <a:moveTo>
                  <a:pt x="20060986" y="0"/>
                </a:moveTo>
                <a:lnTo>
                  <a:pt x="19841614" y="52524"/>
                </a:lnTo>
                <a:lnTo>
                  <a:pt x="19407173" y="162517"/>
                </a:lnTo>
                <a:lnTo>
                  <a:pt x="18975774" y="279523"/>
                </a:lnTo>
                <a:lnTo>
                  <a:pt x="18494555" y="419120"/>
                </a:lnTo>
                <a:lnTo>
                  <a:pt x="18018195" y="566688"/>
                </a:lnTo>
                <a:lnTo>
                  <a:pt x="17547230" y="721750"/>
                </a:lnTo>
                <a:lnTo>
                  <a:pt x="17082194" y="883827"/>
                </a:lnTo>
                <a:lnTo>
                  <a:pt x="16623621" y="1052440"/>
                </a:lnTo>
                <a:lnTo>
                  <a:pt x="15522056" y="1479706"/>
                </a:lnTo>
                <a:lnTo>
                  <a:pt x="20060986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967043"/>
            <a:ext cx="20061555" cy="3340100"/>
          </a:xfrm>
          <a:custGeom>
            <a:avLst/>
            <a:gdLst/>
            <a:ahLst/>
            <a:cxnLst/>
            <a:rect l="l" t="t" r="r" b="b"/>
            <a:pathLst>
              <a:path w="20061555" h="3340100">
                <a:moveTo>
                  <a:pt x="20060986" y="0"/>
                </a:moveTo>
                <a:lnTo>
                  <a:pt x="19677750" y="0"/>
                </a:lnTo>
                <a:lnTo>
                  <a:pt x="19627120" y="12700"/>
                </a:lnTo>
                <a:lnTo>
                  <a:pt x="19322593" y="12700"/>
                </a:lnTo>
                <a:lnTo>
                  <a:pt x="19271718" y="25400"/>
                </a:lnTo>
                <a:lnTo>
                  <a:pt x="19067884" y="25400"/>
                </a:lnTo>
                <a:lnTo>
                  <a:pt x="19016845" y="38100"/>
                </a:lnTo>
                <a:lnTo>
                  <a:pt x="18812377" y="38100"/>
                </a:lnTo>
                <a:lnTo>
                  <a:pt x="18761183" y="50800"/>
                </a:lnTo>
                <a:lnTo>
                  <a:pt x="18607428" y="50800"/>
                </a:lnTo>
                <a:lnTo>
                  <a:pt x="18556119" y="63500"/>
                </a:lnTo>
                <a:lnTo>
                  <a:pt x="18402024" y="63500"/>
                </a:lnTo>
                <a:lnTo>
                  <a:pt x="18350605" y="76200"/>
                </a:lnTo>
                <a:lnTo>
                  <a:pt x="18196191" y="76200"/>
                </a:lnTo>
                <a:lnTo>
                  <a:pt x="18144668" y="88900"/>
                </a:lnTo>
                <a:lnTo>
                  <a:pt x="18041549" y="88900"/>
                </a:lnTo>
                <a:lnTo>
                  <a:pt x="17989953" y="101600"/>
                </a:lnTo>
                <a:lnTo>
                  <a:pt x="17886690" y="101600"/>
                </a:lnTo>
                <a:lnTo>
                  <a:pt x="17835024" y="114300"/>
                </a:lnTo>
                <a:lnTo>
                  <a:pt x="17731625" y="114300"/>
                </a:lnTo>
                <a:lnTo>
                  <a:pt x="17679892" y="127000"/>
                </a:lnTo>
                <a:lnTo>
                  <a:pt x="17576364" y="127000"/>
                </a:lnTo>
                <a:lnTo>
                  <a:pt x="17524568" y="139700"/>
                </a:lnTo>
                <a:lnTo>
                  <a:pt x="17420917" y="139700"/>
                </a:lnTo>
                <a:lnTo>
                  <a:pt x="17369063" y="152400"/>
                </a:lnTo>
                <a:lnTo>
                  <a:pt x="17317189" y="152400"/>
                </a:lnTo>
                <a:lnTo>
                  <a:pt x="17265297" y="165100"/>
                </a:lnTo>
                <a:lnTo>
                  <a:pt x="17161458" y="165100"/>
                </a:lnTo>
                <a:lnTo>
                  <a:pt x="17109512" y="177800"/>
                </a:lnTo>
                <a:lnTo>
                  <a:pt x="17057549" y="177800"/>
                </a:lnTo>
                <a:lnTo>
                  <a:pt x="17005570" y="190500"/>
                </a:lnTo>
                <a:lnTo>
                  <a:pt x="16901562" y="190500"/>
                </a:lnTo>
                <a:lnTo>
                  <a:pt x="16849535" y="203200"/>
                </a:lnTo>
                <a:lnTo>
                  <a:pt x="16797493" y="203200"/>
                </a:lnTo>
                <a:lnTo>
                  <a:pt x="16745436" y="215900"/>
                </a:lnTo>
                <a:lnTo>
                  <a:pt x="16693365" y="215900"/>
                </a:lnTo>
                <a:lnTo>
                  <a:pt x="16641280" y="228600"/>
                </a:lnTo>
                <a:lnTo>
                  <a:pt x="16589181" y="228600"/>
                </a:lnTo>
                <a:lnTo>
                  <a:pt x="16537070" y="241300"/>
                </a:lnTo>
                <a:lnTo>
                  <a:pt x="16432809" y="241300"/>
                </a:lnTo>
                <a:lnTo>
                  <a:pt x="16380660" y="254000"/>
                </a:lnTo>
                <a:lnTo>
                  <a:pt x="16328500" y="254000"/>
                </a:lnTo>
                <a:lnTo>
                  <a:pt x="16276329" y="266700"/>
                </a:lnTo>
                <a:lnTo>
                  <a:pt x="16224147" y="266700"/>
                </a:lnTo>
                <a:lnTo>
                  <a:pt x="16171954" y="279400"/>
                </a:lnTo>
                <a:lnTo>
                  <a:pt x="16119752" y="279400"/>
                </a:lnTo>
                <a:lnTo>
                  <a:pt x="16067540" y="292100"/>
                </a:lnTo>
                <a:lnTo>
                  <a:pt x="16015319" y="292100"/>
                </a:lnTo>
                <a:lnTo>
                  <a:pt x="15963089" y="304800"/>
                </a:lnTo>
                <a:lnTo>
                  <a:pt x="15910850" y="304800"/>
                </a:lnTo>
                <a:lnTo>
                  <a:pt x="15858604" y="317500"/>
                </a:lnTo>
                <a:lnTo>
                  <a:pt x="15806350" y="317500"/>
                </a:lnTo>
                <a:lnTo>
                  <a:pt x="15754089" y="330200"/>
                </a:lnTo>
                <a:lnTo>
                  <a:pt x="15701821" y="330200"/>
                </a:lnTo>
                <a:lnTo>
                  <a:pt x="15649546" y="342900"/>
                </a:lnTo>
                <a:lnTo>
                  <a:pt x="15597266" y="342900"/>
                </a:lnTo>
                <a:lnTo>
                  <a:pt x="15544980" y="355600"/>
                </a:lnTo>
                <a:lnTo>
                  <a:pt x="15492688" y="355600"/>
                </a:lnTo>
                <a:lnTo>
                  <a:pt x="15440392" y="368300"/>
                </a:lnTo>
                <a:lnTo>
                  <a:pt x="15388091" y="368300"/>
                </a:lnTo>
                <a:lnTo>
                  <a:pt x="15335786" y="381000"/>
                </a:lnTo>
                <a:lnTo>
                  <a:pt x="15283478" y="381000"/>
                </a:lnTo>
                <a:lnTo>
                  <a:pt x="15178851" y="406400"/>
                </a:lnTo>
                <a:lnTo>
                  <a:pt x="15126534" y="406400"/>
                </a:lnTo>
                <a:lnTo>
                  <a:pt x="15074215" y="419100"/>
                </a:lnTo>
                <a:lnTo>
                  <a:pt x="15021894" y="419100"/>
                </a:lnTo>
                <a:lnTo>
                  <a:pt x="14969572" y="431800"/>
                </a:lnTo>
                <a:lnTo>
                  <a:pt x="14917248" y="431800"/>
                </a:lnTo>
                <a:lnTo>
                  <a:pt x="14864924" y="444500"/>
                </a:lnTo>
                <a:lnTo>
                  <a:pt x="14714012" y="469900"/>
                </a:lnTo>
                <a:lnTo>
                  <a:pt x="9965107" y="1054100"/>
                </a:lnTo>
                <a:lnTo>
                  <a:pt x="9857382" y="1054100"/>
                </a:lnTo>
                <a:lnTo>
                  <a:pt x="9424649" y="1104900"/>
                </a:lnTo>
                <a:lnTo>
                  <a:pt x="9261620" y="1130300"/>
                </a:lnTo>
                <a:lnTo>
                  <a:pt x="8934338" y="1155700"/>
                </a:lnTo>
                <a:lnTo>
                  <a:pt x="8770087" y="1181100"/>
                </a:lnTo>
                <a:lnTo>
                  <a:pt x="8440373" y="1206500"/>
                </a:lnTo>
                <a:lnTo>
                  <a:pt x="8274913" y="1231900"/>
                </a:lnTo>
                <a:lnTo>
                  <a:pt x="7942795" y="1257300"/>
                </a:lnTo>
                <a:lnTo>
                  <a:pt x="7776139" y="1282700"/>
                </a:lnTo>
                <a:lnTo>
                  <a:pt x="7609087" y="1295400"/>
                </a:lnTo>
                <a:lnTo>
                  <a:pt x="7441641" y="1320800"/>
                </a:lnTo>
                <a:lnTo>
                  <a:pt x="6936952" y="1358900"/>
                </a:lnTo>
                <a:lnTo>
                  <a:pt x="6767943" y="1384300"/>
                </a:lnTo>
                <a:lnTo>
                  <a:pt x="6428766" y="1409700"/>
                </a:lnTo>
                <a:lnTo>
                  <a:pt x="6258601" y="1435100"/>
                </a:lnTo>
                <a:lnTo>
                  <a:pt x="5917123" y="1460500"/>
                </a:lnTo>
                <a:lnTo>
                  <a:pt x="5745814" y="1485900"/>
                </a:lnTo>
                <a:lnTo>
                  <a:pt x="5229623" y="1524000"/>
                </a:lnTo>
                <a:lnTo>
                  <a:pt x="5056809" y="1549400"/>
                </a:lnTo>
                <a:lnTo>
                  <a:pt x="4536138" y="1587500"/>
                </a:lnTo>
                <a:lnTo>
                  <a:pt x="4361843" y="1612900"/>
                </a:lnTo>
                <a:lnTo>
                  <a:pt x="4187181" y="1625600"/>
                </a:lnTo>
                <a:lnTo>
                  <a:pt x="3963637" y="1638300"/>
                </a:lnTo>
                <a:lnTo>
                  <a:pt x="3915076" y="1651000"/>
                </a:lnTo>
                <a:lnTo>
                  <a:pt x="3817826" y="1651000"/>
                </a:lnTo>
                <a:lnTo>
                  <a:pt x="3769137" y="1663700"/>
                </a:lnTo>
                <a:lnTo>
                  <a:pt x="3720407" y="1663700"/>
                </a:lnTo>
                <a:lnTo>
                  <a:pt x="3671635" y="1676400"/>
                </a:lnTo>
                <a:lnTo>
                  <a:pt x="3573971" y="1676400"/>
                </a:lnTo>
                <a:lnTo>
                  <a:pt x="3525079" y="1689100"/>
                </a:lnTo>
                <a:lnTo>
                  <a:pt x="3476148" y="1689100"/>
                </a:lnTo>
                <a:lnTo>
                  <a:pt x="3427178" y="1701800"/>
                </a:lnTo>
                <a:lnTo>
                  <a:pt x="3329124" y="1701800"/>
                </a:lnTo>
                <a:lnTo>
                  <a:pt x="3280041" y="1714500"/>
                </a:lnTo>
                <a:lnTo>
                  <a:pt x="3230921" y="1714500"/>
                </a:lnTo>
                <a:lnTo>
                  <a:pt x="3181765" y="1727200"/>
                </a:lnTo>
                <a:lnTo>
                  <a:pt x="3083346" y="1727200"/>
                </a:lnTo>
                <a:lnTo>
                  <a:pt x="3034084" y="1739900"/>
                </a:lnTo>
                <a:lnTo>
                  <a:pt x="2984787" y="1739900"/>
                </a:lnTo>
                <a:lnTo>
                  <a:pt x="2935457" y="1752600"/>
                </a:lnTo>
                <a:lnTo>
                  <a:pt x="2886094" y="1752600"/>
                </a:lnTo>
                <a:lnTo>
                  <a:pt x="2836697" y="1765300"/>
                </a:lnTo>
                <a:lnTo>
                  <a:pt x="2787269" y="1765300"/>
                </a:lnTo>
                <a:lnTo>
                  <a:pt x="2737808" y="1778000"/>
                </a:lnTo>
                <a:lnTo>
                  <a:pt x="2688317" y="1778000"/>
                </a:lnTo>
                <a:lnTo>
                  <a:pt x="2638794" y="1790700"/>
                </a:lnTo>
                <a:lnTo>
                  <a:pt x="2589241" y="1790700"/>
                </a:lnTo>
                <a:lnTo>
                  <a:pt x="2539658" y="1803400"/>
                </a:lnTo>
                <a:lnTo>
                  <a:pt x="2490046" y="1803400"/>
                </a:lnTo>
                <a:lnTo>
                  <a:pt x="2440404" y="1816100"/>
                </a:lnTo>
                <a:lnTo>
                  <a:pt x="2390735" y="1816100"/>
                </a:lnTo>
                <a:lnTo>
                  <a:pt x="2341037" y="1828800"/>
                </a:lnTo>
                <a:lnTo>
                  <a:pt x="2291312" y="1828800"/>
                </a:lnTo>
                <a:lnTo>
                  <a:pt x="2241560" y="1841500"/>
                </a:lnTo>
                <a:lnTo>
                  <a:pt x="2191782" y="1841500"/>
                </a:lnTo>
                <a:lnTo>
                  <a:pt x="2141978" y="1854200"/>
                </a:lnTo>
                <a:lnTo>
                  <a:pt x="2092148" y="1854200"/>
                </a:lnTo>
                <a:lnTo>
                  <a:pt x="2042293" y="1866900"/>
                </a:lnTo>
                <a:lnTo>
                  <a:pt x="1992414" y="1866900"/>
                </a:lnTo>
                <a:lnTo>
                  <a:pt x="1942510" y="1879600"/>
                </a:lnTo>
                <a:lnTo>
                  <a:pt x="1892584" y="1879600"/>
                </a:lnTo>
                <a:lnTo>
                  <a:pt x="1842634" y="1892300"/>
                </a:lnTo>
                <a:lnTo>
                  <a:pt x="1792662" y="1892300"/>
                </a:lnTo>
                <a:lnTo>
                  <a:pt x="1692651" y="1917700"/>
                </a:lnTo>
                <a:lnTo>
                  <a:pt x="1642614" y="1917700"/>
                </a:lnTo>
                <a:lnTo>
                  <a:pt x="1592557" y="1930400"/>
                </a:lnTo>
                <a:lnTo>
                  <a:pt x="1542479" y="1930400"/>
                </a:lnTo>
                <a:lnTo>
                  <a:pt x="1492382" y="1943100"/>
                </a:lnTo>
                <a:lnTo>
                  <a:pt x="1442266" y="1943100"/>
                </a:lnTo>
                <a:lnTo>
                  <a:pt x="1341978" y="1968500"/>
                </a:lnTo>
                <a:lnTo>
                  <a:pt x="1291808" y="1968500"/>
                </a:lnTo>
                <a:lnTo>
                  <a:pt x="1241620" y="1981200"/>
                </a:lnTo>
                <a:lnTo>
                  <a:pt x="1191415" y="1981200"/>
                </a:lnTo>
                <a:lnTo>
                  <a:pt x="1090959" y="2006600"/>
                </a:lnTo>
                <a:lnTo>
                  <a:pt x="1040708" y="2006600"/>
                </a:lnTo>
                <a:lnTo>
                  <a:pt x="940161" y="2032000"/>
                </a:lnTo>
                <a:lnTo>
                  <a:pt x="889868" y="2032000"/>
                </a:lnTo>
                <a:lnTo>
                  <a:pt x="789241" y="2057400"/>
                </a:lnTo>
                <a:lnTo>
                  <a:pt x="738909" y="2057400"/>
                </a:lnTo>
                <a:lnTo>
                  <a:pt x="638210" y="2082800"/>
                </a:lnTo>
                <a:lnTo>
                  <a:pt x="587844" y="2082800"/>
                </a:lnTo>
                <a:lnTo>
                  <a:pt x="487083" y="2108200"/>
                </a:lnTo>
                <a:lnTo>
                  <a:pt x="436688" y="2108200"/>
                </a:lnTo>
                <a:lnTo>
                  <a:pt x="335872" y="2133600"/>
                </a:lnTo>
                <a:lnTo>
                  <a:pt x="285452" y="2133600"/>
                </a:lnTo>
                <a:lnTo>
                  <a:pt x="184591" y="2159000"/>
                </a:lnTo>
                <a:lnTo>
                  <a:pt x="134150" y="2159000"/>
                </a:lnTo>
                <a:lnTo>
                  <a:pt x="33253" y="2184400"/>
                </a:lnTo>
                <a:lnTo>
                  <a:pt x="0" y="2184400"/>
                </a:lnTo>
                <a:lnTo>
                  <a:pt x="0" y="3340100"/>
                </a:lnTo>
                <a:lnTo>
                  <a:pt x="17704614" y="3340100"/>
                </a:lnTo>
                <a:lnTo>
                  <a:pt x="17752200" y="3314700"/>
                </a:lnTo>
                <a:lnTo>
                  <a:pt x="17799777" y="3302000"/>
                </a:lnTo>
                <a:lnTo>
                  <a:pt x="17847348" y="3276600"/>
                </a:lnTo>
                <a:lnTo>
                  <a:pt x="17894911" y="3263900"/>
                </a:lnTo>
                <a:lnTo>
                  <a:pt x="17942466" y="3238500"/>
                </a:lnTo>
                <a:lnTo>
                  <a:pt x="18037558" y="3213100"/>
                </a:lnTo>
                <a:lnTo>
                  <a:pt x="18085095" y="3187700"/>
                </a:lnTo>
                <a:lnTo>
                  <a:pt x="18132625" y="3175000"/>
                </a:lnTo>
                <a:lnTo>
                  <a:pt x="18180150" y="3149600"/>
                </a:lnTo>
                <a:lnTo>
                  <a:pt x="18275183" y="3124200"/>
                </a:lnTo>
                <a:lnTo>
                  <a:pt x="18322693" y="3098800"/>
                </a:lnTo>
                <a:lnTo>
                  <a:pt x="18370198" y="3086100"/>
                </a:lnTo>
                <a:lnTo>
                  <a:pt x="18417698" y="3060700"/>
                </a:lnTo>
                <a:lnTo>
                  <a:pt x="18512688" y="3035300"/>
                </a:lnTo>
                <a:lnTo>
                  <a:pt x="18560178" y="3009900"/>
                </a:lnTo>
                <a:lnTo>
                  <a:pt x="18655147" y="2984500"/>
                </a:lnTo>
                <a:lnTo>
                  <a:pt x="18702628" y="2959100"/>
                </a:lnTo>
                <a:lnTo>
                  <a:pt x="18797583" y="2933700"/>
                </a:lnTo>
                <a:lnTo>
                  <a:pt x="18845058" y="2908300"/>
                </a:lnTo>
                <a:lnTo>
                  <a:pt x="18940003" y="2882900"/>
                </a:lnTo>
                <a:lnTo>
                  <a:pt x="18987474" y="2857500"/>
                </a:lnTo>
                <a:lnTo>
                  <a:pt x="19129883" y="2819400"/>
                </a:lnTo>
                <a:lnTo>
                  <a:pt x="19177353" y="2794000"/>
                </a:lnTo>
                <a:lnTo>
                  <a:pt x="19272295" y="2768600"/>
                </a:lnTo>
                <a:lnTo>
                  <a:pt x="19319767" y="2743200"/>
                </a:lnTo>
                <a:lnTo>
                  <a:pt x="19509671" y="2692400"/>
                </a:lnTo>
                <a:lnTo>
                  <a:pt x="19557152" y="2667000"/>
                </a:lnTo>
                <a:lnTo>
                  <a:pt x="19747106" y="2616200"/>
                </a:lnTo>
                <a:lnTo>
                  <a:pt x="19794603" y="2590800"/>
                </a:lnTo>
                <a:lnTo>
                  <a:pt x="20032156" y="2527300"/>
                </a:lnTo>
                <a:lnTo>
                  <a:pt x="20060986" y="2514600"/>
                </a:lnTo>
                <a:lnTo>
                  <a:pt x="20060986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478343"/>
            <a:ext cx="20061555" cy="1828800"/>
          </a:xfrm>
          <a:custGeom>
            <a:avLst/>
            <a:gdLst/>
            <a:ahLst/>
            <a:cxnLst/>
            <a:rect l="l" t="t" r="r" b="b"/>
            <a:pathLst>
              <a:path w="20061555" h="1828800">
                <a:moveTo>
                  <a:pt x="20060986" y="0"/>
                </a:moveTo>
                <a:lnTo>
                  <a:pt x="19999883" y="0"/>
                </a:lnTo>
                <a:lnTo>
                  <a:pt x="19948546" y="12700"/>
                </a:lnTo>
                <a:lnTo>
                  <a:pt x="19794187" y="12700"/>
                </a:lnTo>
                <a:lnTo>
                  <a:pt x="19742618" y="25400"/>
                </a:lnTo>
                <a:lnTo>
                  <a:pt x="19639310" y="25400"/>
                </a:lnTo>
                <a:lnTo>
                  <a:pt x="19587570" y="38100"/>
                </a:lnTo>
                <a:lnTo>
                  <a:pt x="19432016" y="38100"/>
                </a:lnTo>
                <a:lnTo>
                  <a:pt x="19380054" y="50800"/>
                </a:lnTo>
                <a:lnTo>
                  <a:pt x="19275965" y="50800"/>
                </a:lnTo>
                <a:lnTo>
                  <a:pt x="19223838" y="63500"/>
                </a:lnTo>
                <a:lnTo>
                  <a:pt x="19119423" y="63500"/>
                </a:lnTo>
                <a:lnTo>
                  <a:pt x="19067135" y="76200"/>
                </a:lnTo>
                <a:lnTo>
                  <a:pt x="18962400" y="76200"/>
                </a:lnTo>
                <a:lnTo>
                  <a:pt x="18909954" y="88900"/>
                </a:lnTo>
                <a:lnTo>
                  <a:pt x="18857455" y="88900"/>
                </a:lnTo>
                <a:lnTo>
                  <a:pt x="18804904" y="101600"/>
                </a:lnTo>
                <a:lnTo>
                  <a:pt x="18699648" y="101600"/>
                </a:lnTo>
                <a:lnTo>
                  <a:pt x="18646944" y="114300"/>
                </a:lnTo>
                <a:lnTo>
                  <a:pt x="18541382" y="114300"/>
                </a:lnTo>
                <a:lnTo>
                  <a:pt x="18488527" y="127000"/>
                </a:lnTo>
                <a:lnTo>
                  <a:pt x="18435621" y="127000"/>
                </a:lnTo>
                <a:lnTo>
                  <a:pt x="18382666" y="139700"/>
                </a:lnTo>
                <a:lnTo>
                  <a:pt x="18276609" y="139700"/>
                </a:lnTo>
                <a:lnTo>
                  <a:pt x="18223507" y="152400"/>
                </a:lnTo>
                <a:lnTo>
                  <a:pt x="18170357" y="152400"/>
                </a:lnTo>
                <a:lnTo>
                  <a:pt x="18117159" y="165100"/>
                </a:lnTo>
                <a:lnTo>
                  <a:pt x="18010621" y="165100"/>
                </a:lnTo>
                <a:lnTo>
                  <a:pt x="17957281" y="177800"/>
                </a:lnTo>
                <a:lnTo>
                  <a:pt x="17903895" y="177800"/>
                </a:lnTo>
                <a:lnTo>
                  <a:pt x="17850462" y="190500"/>
                </a:lnTo>
                <a:lnTo>
                  <a:pt x="17743459" y="190500"/>
                </a:lnTo>
                <a:lnTo>
                  <a:pt x="17689889" y="203200"/>
                </a:lnTo>
                <a:lnTo>
                  <a:pt x="17636273" y="203200"/>
                </a:lnTo>
                <a:lnTo>
                  <a:pt x="17582613" y="215900"/>
                </a:lnTo>
                <a:lnTo>
                  <a:pt x="17528909" y="215900"/>
                </a:lnTo>
                <a:lnTo>
                  <a:pt x="17475160" y="228600"/>
                </a:lnTo>
                <a:lnTo>
                  <a:pt x="17421367" y="228600"/>
                </a:lnTo>
                <a:lnTo>
                  <a:pt x="17367530" y="241300"/>
                </a:lnTo>
                <a:lnTo>
                  <a:pt x="17259728" y="241300"/>
                </a:lnTo>
                <a:lnTo>
                  <a:pt x="17205763" y="254000"/>
                </a:lnTo>
                <a:lnTo>
                  <a:pt x="17151755" y="254000"/>
                </a:lnTo>
                <a:lnTo>
                  <a:pt x="17097705" y="266700"/>
                </a:lnTo>
                <a:lnTo>
                  <a:pt x="17043614" y="266700"/>
                </a:lnTo>
                <a:lnTo>
                  <a:pt x="15733690" y="419100"/>
                </a:lnTo>
                <a:lnTo>
                  <a:pt x="15568483" y="431800"/>
                </a:lnTo>
                <a:lnTo>
                  <a:pt x="15402978" y="457200"/>
                </a:lnTo>
                <a:lnTo>
                  <a:pt x="15237184" y="469900"/>
                </a:lnTo>
                <a:lnTo>
                  <a:pt x="15124524" y="495300"/>
                </a:lnTo>
                <a:lnTo>
                  <a:pt x="15068061" y="495300"/>
                </a:lnTo>
                <a:lnTo>
                  <a:pt x="15011510" y="508000"/>
                </a:lnTo>
                <a:lnTo>
                  <a:pt x="14954870" y="508000"/>
                </a:lnTo>
                <a:lnTo>
                  <a:pt x="14898141" y="520700"/>
                </a:lnTo>
                <a:lnTo>
                  <a:pt x="14784421" y="520700"/>
                </a:lnTo>
                <a:lnTo>
                  <a:pt x="14727430" y="533400"/>
                </a:lnTo>
                <a:lnTo>
                  <a:pt x="14670351" y="533400"/>
                </a:lnTo>
                <a:lnTo>
                  <a:pt x="14613185" y="546100"/>
                </a:lnTo>
                <a:lnTo>
                  <a:pt x="14555933" y="546100"/>
                </a:lnTo>
                <a:lnTo>
                  <a:pt x="14498593" y="558800"/>
                </a:lnTo>
                <a:lnTo>
                  <a:pt x="14441168" y="558800"/>
                </a:lnTo>
                <a:lnTo>
                  <a:pt x="14383656" y="571500"/>
                </a:lnTo>
                <a:lnTo>
                  <a:pt x="14326059" y="571500"/>
                </a:lnTo>
                <a:lnTo>
                  <a:pt x="14268375" y="584200"/>
                </a:lnTo>
                <a:lnTo>
                  <a:pt x="14152753" y="584200"/>
                </a:lnTo>
                <a:lnTo>
                  <a:pt x="14094814" y="596900"/>
                </a:lnTo>
                <a:lnTo>
                  <a:pt x="14036790" y="596900"/>
                </a:lnTo>
                <a:lnTo>
                  <a:pt x="13978682" y="609600"/>
                </a:lnTo>
                <a:lnTo>
                  <a:pt x="13862213" y="609600"/>
                </a:lnTo>
                <a:lnTo>
                  <a:pt x="13803852" y="622300"/>
                </a:lnTo>
                <a:lnTo>
                  <a:pt x="13745408" y="622300"/>
                </a:lnTo>
                <a:lnTo>
                  <a:pt x="13686881" y="635000"/>
                </a:lnTo>
                <a:lnTo>
                  <a:pt x="13569576" y="635000"/>
                </a:lnTo>
                <a:lnTo>
                  <a:pt x="13510800" y="647700"/>
                </a:lnTo>
                <a:lnTo>
                  <a:pt x="13393000" y="647700"/>
                </a:lnTo>
                <a:lnTo>
                  <a:pt x="13333977" y="660400"/>
                </a:lnTo>
                <a:lnTo>
                  <a:pt x="13215685" y="660400"/>
                </a:lnTo>
                <a:lnTo>
                  <a:pt x="13156417" y="673100"/>
                </a:lnTo>
                <a:lnTo>
                  <a:pt x="13037638" y="673100"/>
                </a:lnTo>
                <a:lnTo>
                  <a:pt x="12978128" y="685800"/>
                </a:lnTo>
                <a:lnTo>
                  <a:pt x="12858865" y="685800"/>
                </a:lnTo>
                <a:lnTo>
                  <a:pt x="12799114" y="698500"/>
                </a:lnTo>
                <a:lnTo>
                  <a:pt x="12619382" y="698500"/>
                </a:lnTo>
                <a:lnTo>
                  <a:pt x="12559313" y="711200"/>
                </a:lnTo>
                <a:lnTo>
                  <a:pt x="12438939" y="711200"/>
                </a:lnTo>
                <a:lnTo>
                  <a:pt x="12378634" y="723900"/>
                </a:lnTo>
                <a:lnTo>
                  <a:pt x="12197251" y="723900"/>
                </a:lnTo>
                <a:lnTo>
                  <a:pt x="12136635" y="736600"/>
                </a:lnTo>
                <a:lnTo>
                  <a:pt x="11893400" y="736600"/>
                </a:lnTo>
                <a:lnTo>
                  <a:pt x="11832400" y="749300"/>
                </a:lnTo>
                <a:lnTo>
                  <a:pt x="11648943" y="749300"/>
                </a:lnTo>
                <a:lnTo>
                  <a:pt x="11587639" y="762000"/>
                </a:lnTo>
                <a:lnTo>
                  <a:pt x="11341676" y="762000"/>
                </a:lnTo>
                <a:lnTo>
                  <a:pt x="11279998" y="774700"/>
                </a:lnTo>
                <a:lnTo>
                  <a:pt x="10970506" y="774700"/>
                </a:lnTo>
                <a:lnTo>
                  <a:pt x="10908387" y="787400"/>
                </a:lnTo>
                <a:lnTo>
                  <a:pt x="10596709" y="787400"/>
                </a:lnTo>
                <a:lnTo>
                  <a:pt x="10534158" y="800100"/>
                </a:lnTo>
                <a:lnTo>
                  <a:pt x="10094314" y="800100"/>
                </a:lnTo>
                <a:lnTo>
                  <a:pt x="10031199" y="812800"/>
                </a:lnTo>
                <a:lnTo>
                  <a:pt x="9396255" y="812800"/>
                </a:lnTo>
                <a:lnTo>
                  <a:pt x="9332387" y="825500"/>
                </a:lnTo>
                <a:lnTo>
                  <a:pt x="632299" y="825500"/>
                </a:lnTo>
                <a:lnTo>
                  <a:pt x="581701" y="838200"/>
                </a:lnTo>
                <a:lnTo>
                  <a:pt x="480524" y="838200"/>
                </a:lnTo>
                <a:lnTo>
                  <a:pt x="429944" y="850900"/>
                </a:lnTo>
                <a:lnTo>
                  <a:pt x="328805" y="850900"/>
                </a:lnTo>
                <a:lnTo>
                  <a:pt x="278247" y="863600"/>
                </a:lnTo>
                <a:lnTo>
                  <a:pt x="227696" y="863600"/>
                </a:lnTo>
                <a:lnTo>
                  <a:pt x="177152" y="876300"/>
                </a:lnTo>
                <a:lnTo>
                  <a:pt x="76090" y="876300"/>
                </a:lnTo>
                <a:lnTo>
                  <a:pt x="25571" y="889000"/>
                </a:lnTo>
                <a:lnTo>
                  <a:pt x="0" y="889000"/>
                </a:lnTo>
                <a:lnTo>
                  <a:pt x="0" y="1828800"/>
                </a:lnTo>
                <a:lnTo>
                  <a:pt x="20060986" y="1828800"/>
                </a:lnTo>
                <a:lnTo>
                  <a:pt x="20060986" y="0"/>
                </a:lnTo>
                <a:close/>
              </a:path>
              <a:path w="20061555" h="1828800">
                <a:moveTo>
                  <a:pt x="5655445" y="812800"/>
                </a:moveTo>
                <a:lnTo>
                  <a:pt x="834742" y="812800"/>
                </a:lnTo>
                <a:lnTo>
                  <a:pt x="784124" y="825500"/>
                </a:lnTo>
                <a:lnTo>
                  <a:pt x="5789934" y="825500"/>
                </a:lnTo>
                <a:lnTo>
                  <a:pt x="5655445" y="812800"/>
                </a:lnTo>
                <a:close/>
              </a:path>
              <a:path w="20061555" h="1828800">
                <a:moveTo>
                  <a:pt x="4708044" y="800100"/>
                </a:moveTo>
                <a:lnTo>
                  <a:pt x="986622" y="800100"/>
                </a:lnTo>
                <a:lnTo>
                  <a:pt x="935992" y="812800"/>
                </a:lnTo>
                <a:lnTo>
                  <a:pt x="4844015" y="812800"/>
                </a:lnTo>
                <a:lnTo>
                  <a:pt x="4708044" y="800100"/>
                </a:lnTo>
                <a:close/>
              </a:path>
              <a:path w="20061555" h="1828800">
                <a:moveTo>
                  <a:pt x="3887988" y="787400"/>
                </a:moveTo>
                <a:lnTo>
                  <a:pt x="1189177" y="787400"/>
                </a:lnTo>
                <a:lnTo>
                  <a:pt x="1138534" y="800100"/>
                </a:lnTo>
                <a:lnTo>
                  <a:pt x="4093670" y="800100"/>
                </a:lnTo>
                <a:lnTo>
                  <a:pt x="3887988" y="787400"/>
                </a:lnTo>
                <a:close/>
              </a:path>
              <a:path w="20061555" h="1828800">
                <a:moveTo>
                  <a:pt x="3199268" y="774700"/>
                </a:moveTo>
                <a:lnTo>
                  <a:pt x="1442424" y="774700"/>
                </a:lnTo>
                <a:lnTo>
                  <a:pt x="1391771" y="787400"/>
                </a:lnTo>
                <a:lnTo>
                  <a:pt x="3475322" y="787400"/>
                </a:lnTo>
                <a:lnTo>
                  <a:pt x="3199268" y="774700"/>
                </a:lnTo>
                <a:close/>
              </a:path>
              <a:path w="20061555" h="1828800">
                <a:moveTo>
                  <a:pt x="2505938" y="762000"/>
                </a:moveTo>
                <a:lnTo>
                  <a:pt x="1797005" y="762000"/>
                </a:lnTo>
                <a:lnTo>
                  <a:pt x="1746351" y="774700"/>
                </a:lnTo>
                <a:lnTo>
                  <a:pt x="2922477" y="774700"/>
                </a:lnTo>
                <a:lnTo>
                  <a:pt x="2505938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957643"/>
            <a:ext cx="20061555" cy="2349500"/>
          </a:xfrm>
          <a:custGeom>
            <a:avLst/>
            <a:gdLst/>
            <a:ahLst/>
            <a:cxnLst/>
            <a:rect l="l" t="t" r="r" b="b"/>
            <a:pathLst>
              <a:path w="20061555" h="2349500">
                <a:moveTo>
                  <a:pt x="0" y="1892300"/>
                </a:moveTo>
                <a:lnTo>
                  <a:pt x="0" y="2349500"/>
                </a:lnTo>
                <a:lnTo>
                  <a:pt x="20060986" y="2349500"/>
                </a:lnTo>
                <a:lnTo>
                  <a:pt x="20060986" y="2273300"/>
                </a:lnTo>
                <a:lnTo>
                  <a:pt x="6106612" y="2273300"/>
                </a:lnTo>
                <a:lnTo>
                  <a:pt x="6035434" y="2260600"/>
                </a:lnTo>
                <a:lnTo>
                  <a:pt x="5677649" y="2260600"/>
                </a:lnTo>
                <a:lnTo>
                  <a:pt x="5605710" y="2247900"/>
                </a:lnTo>
                <a:lnTo>
                  <a:pt x="5461442" y="2247900"/>
                </a:lnTo>
                <a:lnTo>
                  <a:pt x="5389113" y="2235200"/>
                </a:lnTo>
                <a:lnTo>
                  <a:pt x="5174828" y="2235200"/>
                </a:lnTo>
                <a:lnTo>
                  <a:pt x="4937553" y="2222500"/>
                </a:lnTo>
                <a:lnTo>
                  <a:pt x="4170642" y="2171700"/>
                </a:lnTo>
                <a:lnTo>
                  <a:pt x="3880029" y="2159000"/>
                </a:lnTo>
                <a:lnTo>
                  <a:pt x="3685364" y="2146300"/>
                </a:lnTo>
                <a:lnTo>
                  <a:pt x="3538879" y="2146300"/>
                </a:lnTo>
                <a:lnTo>
                  <a:pt x="3244653" y="2120900"/>
                </a:lnTo>
                <a:lnTo>
                  <a:pt x="3047569" y="2120900"/>
                </a:lnTo>
                <a:lnTo>
                  <a:pt x="2948746" y="2108200"/>
                </a:lnTo>
                <a:lnTo>
                  <a:pt x="2849735" y="2108200"/>
                </a:lnTo>
                <a:lnTo>
                  <a:pt x="2750535" y="2095500"/>
                </a:lnTo>
                <a:lnTo>
                  <a:pt x="2651148" y="2095500"/>
                </a:lnTo>
                <a:lnTo>
                  <a:pt x="2551571" y="2082800"/>
                </a:lnTo>
                <a:lnTo>
                  <a:pt x="2451806" y="2082800"/>
                </a:lnTo>
                <a:lnTo>
                  <a:pt x="2351851" y="2070100"/>
                </a:lnTo>
                <a:lnTo>
                  <a:pt x="2251706" y="2070100"/>
                </a:lnTo>
                <a:lnTo>
                  <a:pt x="2151370" y="2057400"/>
                </a:lnTo>
                <a:lnTo>
                  <a:pt x="2050845" y="2057400"/>
                </a:lnTo>
                <a:lnTo>
                  <a:pt x="1950128" y="2044700"/>
                </a:lnTo>
                <a:lnTo>
                  <a:pt x="1849221" y="2044700"/>
                </a:lnTo>
                <a:lnTo>
                  <a:pt x="1798695" y="2032000"/>
                </a:lnTo>
                <a:lnTo>
                  <a:pt x="1646831" y="2032000"/>
                </a:lnTo>
                <a:lnTo>
                  <a:pt x="1596114" y="2019300"/>
                </a:lnTo>
                <a:lnTo>
                  <a:pt x="1494534" y="2019300"/>
                </a:lnTo>
                <a:lnTo>
                  <a:pt x="1443673" y="2006600"/>
                </a:lnTo>
                <a:lnTo>
                  <a:pt x="1290798" y="2006600"/>
                </a:lnTo>
                <a:lnTo>
                  <a:pt x="1239743" y="1993900"/>
                </a:lnTo>
                <a:lnTo>
                  <a:pt x="1137488" y="1993900"/>
                </a:lnTo>
                <a:lnTo>
                  <a:pt x="1086288" y="1981200"/>
                </a:lnTo>
                <a:lnTo>
                  <a:pt x="983742" y="1981200"/>
                </a:lnTo>
                <a:lnTo>
                  <a:pt x="932397" y="1968500"/>
                </a:lnTo>
                <a:lnTo>
                  <a:pt x="829560" y="1968500"/>
                </a:lnTo>
                <a:lnTo>
                  <a:pt x="778068" y="1955800"/>
                </a:lnTo>
                <a:lnTo>
                  <a:pt x="674938" y="1955800"/>
                </a:lnTo>
                <a:lnTo>
                  <a:pt x="623300" y="1943100"/>
                </a:lnTo>
                <a:lnTo>
                  <a:pt x="519878" y="1943100"/>
                </a:lnTo>
                <a:lnTo>
                  <a:pt x="468093" y="1930400"/>
                </a:lnTo>
                <a:lnTo>
                  <a:pt x="364377" y="1930400"/>
                </a:lnTo>
                <a:lnTo>
                  <a:pt x="312445" y="1917700"/>
                </a:lnTo>
                <a:lnTo>
                  <a:pt x="208434" y="1917700"/>
                </a:lnTo>
                <a:lnTo>
                  <a:pt x="156355" y="1905000"/>
                </a:lnTo>
                <a:lnTo>
                  <a:pt x="52048" y="1905000"/>
                </a:lnTo>
                <a:lnTo>
                  <a:pt x="0" y="1892300"/>
                </a:lnTo>
                <a:close/>
              </a:path>
              <a:path w="20061555" h="2349500">
                <a:moveTo>
                  <a:pt x="20060986" y="0"/>
                </a:moveTo>
                <a:lnTo>
                  <a:pt x="20028784" y="0"/>
                </a:lnTo>
                <a:lnTo>
                  <a:pt x="19973874" y="12700"/>
                </a:lnTo>
                <a:lnTo>
                  <a:pt x="19918967" y="12700"/>
                </a:lnTo>
                <a:lnTo>
                  <a:pt x="19754261" y="50800"/>
                </a:lnTo>
                <a:lnTo>
                  <a:pt x="19699368" y="50800"/>
                </a:lnTo>
                <a:lnTo>
                  <a:pt x="19534725" y="88900"/>
                </a:lnTo>
                <a:lnTo>
                  <a:pt x="19479859" y="88900"/>
                </a:lnTo>
                <a:lnTo>
                  <a:pt x="19315318" y="127000"/>
                </a:lnTo>
                <a:lnTo>
                  <a:pt x="19260492" y="127000"/>
                </a:lnTo>
                <a:lnTo>
                  <a:pt x="18986562" y="190500"/>
                </a:lnTo>
                <a:lnTo>
                  <a:pt x="18931821" y="190500"/>
                </a:lnTo>
                <a:lnTo>
                  <a:pt x="18603759" y="266700"/>
                </a:lnTo>
                <a:lnTo>
                  <a:pt x="18549153" y="266700"/>
                </a:lnTo>
                <a:lnTo>
                  <a:pt x="18004471" y="393700"/>
                </a:lnTo>
                <a:lnTo>
                  <a:pt x="17361125" y="533400"/>
                </a:lnTo>
                <a:lnTo>
                  <a:pt x="17302554" y="558800"/>
                </a:lnTo>
                <a:lnTo>
                  <a:pt x="16833330" y="660400"/>
                </a:lnTo>
                <a:lnTo>
                  <a:pt x="16715819" y="698500"/>
                </a:lnTo>
                <a:lnTo>
                  <a:pt x="16421631" y="762000"/>
                </a:lnTo>
                <a:lnTo>
                  <a:pt x="16008659" y="863600"/>
                </a:lnTo>
                <a:lnTo>
                  <a:pt x="15712784" y="939800"/>
                </a:lnTo>
                <a:lnTo>
                  <a:pt x="15297145" y="1028700"/>
                </a:lnTo>
                <a:lnTo>
                  <a:pt x="15178062" y="1066800"/>
                </a:lnTo>
                <a:lnTo>
                  <a:pt x="14700129" y="1168400"/>
                </a:lnTo>
                <a:lnTo>
                  <a:pt x="14640197" y="1193800"/>
                </a:lnTo>
                <a:lnTo>
                  <a:pt x="13917390" y="1346200"/>
                </a:lnTo>
                <a:lnTo>
                  <a:pt x="13856835" y="1371600"/>
                </a:lnTo>
                <a:lnTo>
                  <a:pt x="12200119" y="1714500"/>
                </a:lnTo>
                <a:lnTo>
                  <a:pt x="12137871" y="1714500"/>
                </a:lnTo>
                <a:lnTo>
                  <a:pt x="11637345" y="1816100"/>
                </a:lnTo>
                <a:lnTo>
                  <a:pt x="11574452" y="1816100"/>
                </a:lnTo>
                <a:lnTo>
                  <a:pt x="11258853" y="1879600"/>
                </a:lnTo>
                <a:lnTo>
                  <a:pt x="11195502" y="1879600"/>
                </a:lnTo>
                <a:lnTo>
                  <a:pt x="10941307" y="1930400"/>
                </a:lnTo>
                <a:lnTo>
                  <a:pt x="10877557" y="1930400"/>
                </a:lnTo>
                <a:lnTo>
                  <a:pt x="10685817" y="1968500"/>
                </a:lnTo>
                <a:lnTo>
                  <a:pt x="10621738" y="1968500"/>
                </a:lnTo>
                <a:lnTo>
                  <a:pt x="10428995" y="2006600"/>
                </a:lnTo>
                <a:lnTo>
                  <a:pt x="10364576" y="2006600"/>
                </a:lnTo>
                <a:lnTo>
                  <a:pt x="10235479" y="2032000"/>
                </a:lnTo>
                <a:lnTo>
                  <a:pt x="10170800" y="2032000"/>
                </a:lnTo>
                <a:lnTo>
                  <a:pt x="10041175" y="2057400"/>
                </a:lnTo>
                <a:lnTo>
                  <a:pt x="9976229" y="2057400"/>
                </a:lnTo>
                <a:lnTo>
                  <a:pt x="9911193" y="2070100"/>
                </a:lnTo>
                <a:lnTo>
                  <a:pt x="9846066" y="2070100"/>
                </a:lnTo>
                <a:lnTo>
                  <a:pt x="9715538" y="2095500"/>
                </a:lnTo>
                <a:lnTo>
                  <a:pt x="9650136" y="2095500"/>
                </a:lnTo>
                <a:lnTo>
                  <a:pt x="9584640" y="2108200"/>
                </a:lnTo>
                <a:lnTo>
                  <a:pt x="9519051" y="2108200"/>
                </a:lnTo>
                <a:lnTo>
                  <a:pt x="9387589" y="2133600"/>
                </a:lnTo>
                <a:lnTo>
                  <a:pt x="9321715" y="2133600"/>
                </a:lnTo>
                <a:lnTo>
                  <a:pt x="9255744" y="2146300"/>
                </a:lnTo>
                <a:lnTo>
                  <a:pt x="9189677" y="2146300"/>
                </a:lnTo>
                <a:lnTo>
                  <a:pt x="9123513" y="2159000"/>
                </a:lnTo>
                <a:lnTo>
                  <a:pt x="9057251" y="2159000"/>
                </a:lnTo>
                <a:lnTo>
                  <a:pt x="8990890" y="2171700"/>
                </a:lnTo>
                <a:lnTo>
                  <a:pt x="8857870" y="2171700"/>
                </a:lnTo>
                <a:lnTo>
                  <a:pt x="8791209" y="2184400"/>
                </a:lnTo>
                <a:lnTo>
                  <a:pt x="8724448" y="2184400"/>
                </a:lnTo>
                <a:lnTo>
                  <a:pt x="8657585" y="2197100"/>
                </a:lnTo>
                <a:lnTo>
                  <a:pt x="8590619" y="2197100"/>
                </a:lnTo>
                <a:lnTo>
                  <a:pt x="8523551" y="2209800"/>
                </a:lnTo>
                <a:lnTo>
                  <a:pt x="8389103" y="2209800"/>
                </a:lnTo>
                <a:lnTo>
                  <a:pt x="8321723" y="2222500"/>
                </a:lnTo>
                <a:lnTo>
                  <a:pt x="8186645" y="2222500"/>
                </a:lnTo>
                <a:lnTo>
                  <a:pt x="8118947" y="2235200"/>
                </a:lnTo>
                <a:lnTo>
                  <a:pt x="7915207" y="2235200"/>
                </a:lnTo>
                <a:lnTo>
                  <a:pt x="7847076" y="2247900"/>
                </a:lnTo>
                <a:lnTo>
                  <a:pt x="7642025" y="2247900"/>
                </a:lnTo>
                <a:lnTo>
                  <a:pt x="7573452" y="2260600"/>
                </a:lnTo>
                <a:lnTo>
                  <a:pt x="7228897" y="2260600"/>
                </a:lnTo>
                <a:lnTo>
                  <a:pt x="7159643" y="2273300"/>
                </a:lnTo>
                <a:lnTo>
                  <a:pt x="20060986" y="2273300"/>
                </a:lnTo>
                <a:lnTo>
                  <a:pt x="20060986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792543"/>
            <a:ext cx="20061555" cy="2514600"/>
          </a:xfrm>
          <a:custGeom>
            <a:avLst/>
            <a:gdLst/>
            <a:ahLst/>
            <a:cxnLst/>
            <a:rect l="l" t="t" r="r" b="b"/>
            <a:pathLst>
              <a:path w="20061555" h="2514600">
                <a:moveTo>
                  <a:pt x="20060986" y="63500"/>
                </a:moveTo>
                <a:lnTo>
                  <a:pt x="9580089" y="63500"/>
                </a:lnTo>
                <a:lnTo>
                  <a:pt x="9473860" y="76200"/>
                </a:lnTo>
                <a:lnTo>
                  <a:pt x="9048453" y="76200"/>
                </a:lnTo>
                <a:lnTo>
                  <a:pt x="8941989" y="88900"/>
                </a:lnTo>
                <a:lnTo>
                  <a:pt x="8515742" y="88900"/>
                </a:lnTo>
                <a:lnTo>
                  <a:pt x="8409095" y="101600"/>
                </a:lnTo>
                <a:lnTo>
                  <a:pt x="8088980" y="101600"/>
                </a:lnTo>
                <a:lnTo>
                  <a:pt x="7982225" y="114300"/>
                </a:lnTo>
                <a:lnTo>
                  <a:pt x="7768652" y="114300"/>
                </a:lnTo>
                <a:lnTo>
                  <a:pt x="7661838" y="127000"/>
                </a:lnTo>
                <a:lnTo>
                  <a:pt x="7341316" y="127000"/>
                </a:lnTo>
                <a:lnTo>
                  <a:pt x="7234455" y="139700"/>
                </a:lnTo>
                <a:lnTo>
                  <a:pt x="7020715" y="139700"/>
                </a:lnTo>
                <a:lnTo>
                  <a:pt x="6913841" y="152400"/>
                </a:lnTo>
                <a:lnTo>
                  <a:pt x="6700095" y="152400"/>
                </a:lnTo>
                <a:lnTo>
                  <a:pt x="6646661" y="165100"/>
                </a:lnTo>
                <a:lnTo>
                  <a:pt x="6379513" y="165100"/>
                </a:lnTo>
                <a:lnTo>
                  <a:pt x="6326090" y="177800"/>
                </a:lnTo>
                <a:lnTo>
                  <a:pt x="6113978" y="177800"/>
                </a:lnTo>
                <a:lnTo>
                  <a:pt x="6062105" y="190500"/>
                </a:lnTo>
                <a:lnTo>
                  <a:pt x="5854531" y="190500"/>
                </a:lnTo>
                <a:lnTo>
                  <a:pt x="5802623" y="203200"/>
                </a:lnTo>
                <a:lnTo>
                  <a:pt x="5646883" y="203200"/>
                </a:lnTo>
                <a:lnTo>
                  <a:pt x="5594967" y="215900"/>
                </a:lnTo>
                <a:lnTo>
                  <a:pt x="5439228" y="215900"/>
                </a:lnTo>
                <a:lnTo>
                  <a:pt x="5387322" y="228600"/>
                </a:lnTo>
                <a:lnTo>
                  <a:pt x="5231638" y="228600"/>
                </a:lnTo>
                <a:lnTo>
                  <a:pt x="5179758" y="241300"/>
                </a:lnTo>
                <a:lnTo>
                  <a:pt x="5076029" y="241300"/>
                </a:lnTo>
                <a:lnTo>
                  <a:pt x="5024181" y="254000"/>
                </a:lnTo>
                <a:lnTo>
                  <a:pt x="4920525" y="254000"/>
                </a:lnTo>
                <a:lnTo>
                  <a:pt x="4868719" y="266700"/>
                </a:lnTo>
                <a:lnTo>
                  <a:pt x="4765156" y="266700"/>
                </a:lnTo>
                <a:lnTo>
                  <a:pt x="4713401" y="279400"/>
                </a:lnTo>
                <a:lnTo>
                  <a:pt x="4609950" y="279400"/>
                </a:lnTo>
                <a:lnTo>
                  <a:pt x="4558256" y="292100"/>
                </a:lnTo>
                <a:lnTo>
                  <a:pt x="4454937" y="292100"/>
                </a:lnTo>
                <a:lnTo>
                  <a:pt x="4403314" y="304800"/>
                </a:lnTo>
                <a:lnTo>
                  <a:pt x="4300147" y="304800"/>
                </a:lnTo>
                <a:lnTo>
                  <a:pt x="4248605" y="317500"/>
                </a:lnTo>
                <a:lnTo>
                  <a:pt x="4197092" y="317500"/>
                </a:lnTo>
                <a:lnTo>
                  <a:pt x="4145609" y="330200"/>
                </a:lnTo>
                <a:lnTo>
                  <a:pt x="4094157" y="330200"/>
                </a:lnTo>
                <a:lnTo>
                  <a:pt x="4042738" y="342900"/>
                </a:lnTo>
                <a:lnTo>
                  <a:pt x="3940001" y="342900"/>
                </a:lnTo>
                <a:lnTo>
                  <a:pt x="3888686" y="355600"/>
                </a:lnTo>
                <a:lnTo>
                  <a:pt x="3837407" y="355600"/>
                </a:lnTo>
                <a:lnTo>
                  <a:pt x="3786166" y="368300"/>
                </a:lnTo>
                <a:lnTo>
                  <a:pt x="3734964" y="368300"/>
                </a:lnTo>
                <a:lnTo>
                  <a:pt x="3683802" y="381000"/>
                </a:lnTo>
                <a:lnTo>
                  <a:pt x="3632681" y="381000"/>
                </a:lnTo>
                <a:lnTo>
                  <a:pt x="3581602" y="393700"/>
                </a:lnTo>
                <a:lnTo>
                  <a:pt x="3530566" y="393700"/>
                </a:lnTo>
                <a:lnTo>
                  <a:pt x="3479575" y="406400"/>
                </a:lnTo>
                <a:lnTo>
                  <a:pt x="3428630" y="406400"/>
                </a:lnTo>
                <a:lnTo>
                  <a:pt x="3377730" y="419100"/>
                </a:lnTo>
                <a:lnTo>
                  <a:pt x="3326879" y="419100"/>
                </a:lnTo>
                <a:lnTo>
                  <a:pt x="3276076" y="431800"/>
                </a:lnTo>
                <a:lnTo>
                  <a:pt x="3225323" y="431800"/>
                </a:lnTo>
                <a:lnTo>
                  <a:pt x="3174621" y="444500"/>
                </a:lnTo>
                <a:lnTo>
                  <a:pt x="3123971" y="444500"/>
                </a:lnTo>
                <a:lnTo>
                  <a:pt x="3073374" y="457200"/>
                </a:lnTo>
                <a:lnTo>
                  <a:pt x="3022831" y="457200"/>
                </a:lnTo>
                <a:lnTo>
                  <a:pt x="2921913" y="482600"/>
                </a:lnTo>
                <a:lnTo>
                  <a:pt x="2871539" y="482600"/>
                </a:lnTo>
                <a:lnTo>
                  <a:pt x="2821224" y="495300"/>
                </a:lnTo>
                <a:lnTo>
                  <a:pt x="2770969" y="495300"/>
                </a:lnTo>
                <a:lnTo>
                  <a:pt x="2670641" y="520700"/>
                </a:lnTo>
                <a:lnTo>
                  <a:pt x="2620571" y="520700"/>
                </a:lnTo>
                <a:lnTo>
                  <a:pt x="2570565" y="533400"/>
                </a:lnTo>
                <a:lnTo>
                  <a:pt x="2520624" y="533400"/>
                </a:lnTo>
                <a:lnTo>
                  <a:pt x="2420942" y="558800"/>
                </a:lnTo>
                <a:lnTo>
                  <a:pt x="2371203" y="558800"/>
                </a:lnTo>
                <a:lnTo>
                  <a:pt x="2271934" y="584200"/>
                </a:lnTo>
                <a:lnTo>
                  <a:pt x="2222406" y="584200"/>
                </a:lnTo>
                <a:lnTo>
                  <a:pt x="2074265" y="622300"/>
                </a:lnTo>
                <a:lnTo>
                  <a:pt x="2025035" y="622300"/>
                </a:lnTo>
                <a:lnTo>
                  <a:pt x="1926807" y="647700"/>
                </a:lnTo>
                <a:lnTo>
                  <a:pt x="1877812" y="647700"/>
                </a:lnTo>
                <a:lnTo>
                  <a:pt x="1682645" y="698500"/>
                </a:lnTo>
                <a:lnTo>
                  <a:pt x="1634062" y="698500"/>
                </a:lnTo>
                <a:lnTo>
                  <a:pt x="1440600" y="749300"/>
                </a:lnTo>
                <a:lnTo>
                  <a:pt x="1392457" y="749300"/>
                </a:lnTo>
                <a:lnTo>
                  <a:pt x="1105556" y="825500"/>
                </a:lnTo>
                <a:lnTo>
                  <a:pt x="1058075" y="825500"/>
                </a:lnTo>
                <a:lnTo>
                  <a:pt x="404224" y="1003300"/>
                </a:lnTo>
                <a:lnTo>
                  <a:pt x="256829" y="1041400"/>
                </a:lnTo>
                <a:lnTo>
                  <a:pt x="207866" y="1066800"/>
                </a:lnTo>
                <a:lnTo>
                  <a:pt x="12855" y="1117600"/>
                </a:lnTo>
                <a:lnTo>
                  <a:pt x="0" y="1130300"/>
                </a:lnTo>
                <a:lnTo>
                  <a:pt x="0" y="2463800"/>
                </a:lnTo>
                <a:lnTo>
                  <a:pt x="100114" y="2501900"/>
                </a:lnTo>
                <a:lnTo>
                  <a:pt x="153039" y="2514600"/>
                </a:lnTo>
                <a:lnTo>
                  <a:pt x="20060986" y="2514600"/>
                </a:lnTo>
                <a:lnTo>
                  <a:pt x="20060986" y="63500"/>
                </a:lnTo>
                <a:close/>
              </a:path>
              <a:path w="20061555" h="2514600">
                <a:moveTo>
                  <a:pt x="19902419" y="50800"/>
                </a:moveTo>
                <a:lnTo>
                  <a:pt x="10322060" y="50800"/>
                </a:lnTo>
                <a:lnTo>
                  <a:pt x="10216253" y="63500"/>
                </a:lnTo>
                <a:lnTo>
                  <a:pt x="19954960" y="63500"/>
                </a:lnTo>
                <a:lnTo>
                  <a:pt x="19902419" y="50800"/>
                </a:lnTo>
                <a:close/>
              </a:path>
              <a:path w="20061555" h="2514600">
                <a:moveTo>
                  <a:pt x="19638517" y="38100"/>
                </a:moveTo>
                <a:lnTo>
                  <a:pt x="11165856" y="38100"/>
                </a:lnTo>
                <a:lnTo>
                  <a:pt x="11008030" y="50800"/>
                </a:lnTo>
                <a:lnTo>
                  <a:pt x="19691455" y="50800"/>
                </a:lnTo>
                <a:lnTo>
                  <a:pt x="19638517" y="38100"/>
                </a:lnTo>
                <a:close/>
              </a:path>
              <a:path w="20061555" h="2514600">
                <a:moveTo>
                  <a:pt x="19319267" y="25400"/>
                </a:moveTo>
                <a:lnTo>
                  <a:pt x="12368893" y="25400"/>
                </a:lnTo>
                <a:lnTo>
                  <a:pt x="12160629" y="38100"/>
                </a:lnTo>
                <a:lnTo>
                  <a:pt x="19372665" y="38100"/>
                </a:lnTo>
                <a:lnTo>
                  <a:pt x="19319267" y="25400"/>
                </a:lnTo>
                <a:close/>
              </a:path>
              <a:path w="20061555" h="2514600">
                <a:moveTo>
                  <a:pt x="18889432" y="12700"/>
                </a:moveTo>
                <a:lnTo>
                  <a:pt x="15330289" y="12700"/>
                </a:lnTo>
                <a:lnTo>
                  <a:pt x="13505973" y="25400"/>
                </a:lnTo>
                <a:lnTo>
                  <a:pt x="18943414" y="25400"/>
                </a:lnTo>
                <a:lnTo>
                  <a:pt x="18889432" y="12700"/>
                </a:lnTo>
                <a:close/>
              </a:path>
              <a:path w="20061555" h="2514600">
                <a:moveTo>
                  <a:pt x="18345817" y="0"/>
                </a:moveTo>
                <a:lnTo>
                  <a:pt x="15975955" y="0"/>
                </a:lnTo>
                <a:lnTo>
                  <a:pt x="15678901" y="12700"/>
                </a:lnTo>
                <a:lnTo>
                  <a:pt x="18400481" y="12700"/>
                </a:lnTo>
                <a:lnTo>
                  <a:pt x="1834581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4" y="7695821"/>
            <a:ext cx="20060991" cy="3611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40367" y="2084907"/>
            <a:ext cx="373243" cy="109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40371" y="2250939"/>
            <a:ext cx="313968" cy="109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88814" y="2271083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6973" y="2316087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19" h="44450">
                <a:moveTo>
                  <a:pt x="0" y="44449"/>
                </a:moveTo>
                <a:lnTo>
                  <a:pt x="19955" y="44449"/>
                </a:lnTo>
                <a:lnTo>
                  <a:pt x="19955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26973" y="2297037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12" y="19049"/>
                </a:lnTo>
                <a:lnTo>
                  <a:pt x="7341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6973" y="2251317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19" h="45719">
                <a:moveTo>
                  <a:pt x="0" y="45720"/>
                </a:moveTo>
                <a:lnTo>
                  <a:pt x="19955" y="45720"/>
                </a:lnTo>
                <a:lnTo>
                  <a:pt x="19955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80630" y="2316207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80630" y="2251317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40375" y="2413847"/>
            <a:ext cx="325358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01599" y="2437093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95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8789" y="2417139"/>
            <a:ext cx="134222" cy="109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00765" y="1091606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74" y="93011"/>
                </a:moveTo>
                <a:lnTo>
                  <a:pt x="362352" y="93011"/>
                </a:lnTo>
                <a:lnTo>
                  <a:pt x="385507" y="95317"/>
                </a:lnTo>
                <a:lnTo>
                  <a:pt x="395603" y="107334"/>
                </a:lnTo>
                <a:lnTo>
                  <a:pt x="381364" y="144553"/>
                </a:lnTo>
                <a:lnTo>
                  <a:pt x="346455" y="181143"/>
                </a:lnTo>
                <a:lnTo>
                  <a:pt x="310410" y="215567"/>
                </a:lnTo>
                <a:lnTo>
                  <a:pt x="272908" y="247784"/>
                </a:lnTo>
                <a:lnTo>
                  <a:pt x="233623" y="277755"/>
                </a:lnTo>
                <a:lnTo>
                  <a:pt x="192234" y="305440"/>
                </a:lnTo>
                <a:lnTo>
                  <a:pt x="148416" y="330796"/>
                </a:lnTo>
                <a:lnTo>
                  <a:pt x="113165" y="349125"/>
                </a:lnTo>
                <a:lnTo>
                  <a:pt x="77349" y="366330"/>
                </a:lnTo>
                <a:lnTo>
                  <a:pt x="40204" y="381753"/>
                </a:lnTo>
                <a:lnTo>
                  <a:pt x="22328" y="391298"/>
                </a:lnTo>
                <a:lnTo>
                  <a:pt x="7245" y="403937"/>
                </a:lnTo>
                <a:lnTo>
                  <a:pt x="0" y="418074"/>
                </a:lnTo>
                <a:lnTo>
                  <a:pt x="4335" y="428340"/>
                </a:lnTo>
                <a:lnTo>
                  <a:pt x="16392" y="434568"/>
                </a:lnTo>
                <a:lnTo>
                  <a:pt x="32309" y="436591"/>
                </a:lnTo>
                <a:lnTo>
                  <a:pt x="77352" y="431853"/>
                </a:lnTo>
                <a:lnTo>
                  <a:pt x="121529" y="420163"/>
                </a:lnTo>
                <a:lnTo>
                  <a:pt x="164636" y="404223"/>
                </a:lnTo>
                <a:lnTo>
                  <a:pt x="206470" y="386735"/>
                </a:lnTo>
                <a:lnTo>
                  <a:pt x="246703" y="369105"/>
                </a:lnTo>
                <a:lnTo>
                  <a:pt x="286301" y="350154"/>
                </a:lnTo>
                <a:lnTo>
                  <a:pt x="325042" y="329555"/>
                </a:lnTo>
                <a:lnTo>
                  <a:pt x="362708" y="306978"/>
                </a:lnTo>
                <a:lnTo>
                  <a:pt x="399773" y="282209"/>
                </a:lnTo>
                <a:lnTo>
                  <a:pt x="435457" y="255144"/>
                </a:lnTo>
                <a:lnTo>
                  <a:pt x="468505" y="225106"/>
                </a:lnTo>
                <a:lnTo>
                  <a:pt x="497661" y="191415"/>
                </a:lnTo>
                <a:lnTo>
                  <a:pt x="521231" y="152447"/>
                </a:lnTo>
                <a:lnTo>
                  <a:pt x="537968" y="105012"/>
                </a:lnTo>
                <a:lnTo>
                  <a:pt x="538074" y="93011"/>
                </a:lnTo>
                <a:close/>
              </a:path>
              <a:path w="538480" h="436880">
                <a:moveTo>
                  <a:pt x="448579" y="0"/>
                </a:moveTo>
                <a:lnTo>
                  <a:pt x="405361" y="7066"/>
                </a:lnTo>
                <a:lnTo>
                  <a:pt x="353976" y="27401"/>
                </a:lnTo>
                <a:lnTo>
                  <a:pt x="308540" y="55762"/>
                </a:lnTo>
                <a:lnTo>
                  <a:pt x="267726" y="90353"/>
                </a:lnTo>
                <a:lnTo>
                  <a:pt x="230205" y="129378"/>
                </a:lnTo>
                <a:lnTo>
                  <a:pt x="194650" y="171041"/>
                </a:lnTo>
                <a:lnTo>
                  <a:pt x="177607" y="200571"/>
                </a:lnTo>
                <a:lnTo>
                  <a:pt x="180401" y="209412"/>
                </a:lnTo>
                <a:lnTo>
                  <a:pt x="203448" y="208371"/>
                </a:lnTo>
                <a:lnTo>
                  <a:pt x="235440" y="187298"/>
                </a:lnTo>
                <a:lnTo>
                  <a:pt x="266182" y="160794"/>
                </a:lnTo>
                <a:lnTo>
                  <a:pt x="285484" y="143464"/>
                </a:lnTo>
                <a:lnTo>
                  <a:pt x="321083" y="113000"/>
                </a:lnTo>
                <a:lnTo>
                  <a:pt x="340621" y="100046"/>
                </a:lnTo>
                <a:lnTo>
                  <a:pt x="362352" y="93011"/>
                </a:lnTo>
                <a:lnTo>
                  <a:pt x="538074" y="93011"/>
                </a:lnTo>
                <a:lnTo>
                  <a:pt x="538381" y="57935"/>
                </a:lnTo>
                <a:lnTo>
                  <a:pt x="512978" y="20038"/>
                </a:lnTo>
                <a:lnTo>
                  <a:pt x="498974" y="11909"/>
                </a:lnTo>
                <a:lnTo>
                  <a:pt x="482196" y="5414"/>
                </a:lnTo>
                <a:lnTo>
                  <a:pt x="464709" y="1221"/>
                </a:lnTo>
                <a:lnTo>
                  <a:pt x="44857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9805" y="1431638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4">
                <a:moveTo>
                  <a:pt x="11087" y="93357"/>
                </a:moveTo>
                <a:lnTo>
                  <a:pt x="2334" y="93545"/>
                </a:lnTo>
                <a:lnTo>
                  <a:pt x="0" y="99544"/>
                </a:lnTo>
                <a:lnTo>
                  <a:pt x="193" y="110693"/>
                </a:lnTo>
                <a:lnTo>
                  <a:pt x="35450" y="146136"/>
                </a:lnTo>
                <a:lnTo>
                  <a:pt x="69329" y="166246"/>
                </a:lnTo>
                <a:lnTo>
                  <a:pt x="133457" y="190027"/>
                </a:lnTo>
                <a:lnTo>
                  <a:pt x="200638" y="203005"/>
                </a:lnTo>
                <a:lnTo>
                  <a:pt x="251133" y="208269"/>
                </a:lnTo>
                <a:lnTo>
                  <a:pt x="268073" y="208805"/>
                </a:lnTo>
                <a:lnTo>
                  <a:pt x="274732" y="208784"/>
                </a:lnTo>
                <a:lnTo>
                  <a:pt x="322773" y="205669"/>
                </a:lnTo>
                <a:lnTo>
                  <a:pt x="370115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27" y="157264"/>
                </a:lnTo>
                <a:lnTo>
                  <a:pt x="604096" y="138984"/>
                </a:lnTo>
                <a:lnTo>
                  <a:pt x="605468" y="138352"/>
                </a:lnTo>
                <a:lnTo>
                  <a:pt x="238898" y="138352"/>
                </a:lnTo>
                <a:lnTo>
                  <a:pt x="198185" y="138124"/>
                </a:lnTo>
                <a:lnTo>
                  <a:pt x="157640" y="135256"/>
                </a:lnTo>
                <a:lnTo>
                  <a:pt x="111616" y="127927"/>
                </a:lnTo>
                <a:lnTo>
                  <a:pt x="62998" y="114569"/>
                </a:lnTo>
                <a:lnTo>
                  <a:pt x="16091" y="95726"/>
                </a:lnTo>
                <a:lnTo>
                  <a:pt x="11087" y="93357"/>
                </a:lnTo>
                <a:close/>
              </a:path>
              <a:path w="772794" h="208914">
                <a:moveTo>
                  <a:pt x="758416" y="0"/>
                </a:moveTo>
                <a:lnTo>
                  <a:pt x="746891" y="459"/>
                </a:lnTo>
                <a:lnTo>
                  <a:pt x="735326" y="4878"/>
                </a:lnTo>
                <a:lnTo>
                  <a:pt x="713972" y="16698"/>
                </a:lnTo>
                <a:lnTo>
                  <a:pt x="672422" y="36473"/>
                </a:lnTo>
                <a:lnTo>
                  <a:pt x="630501" y="55153"/>
                </a:lnTo>
                <a:lnTo>
                  <a:pt x="587948" y="72295"/>
                </a:lnTo>
                <a:lnTo>
                  <a:pt x="544501" y="87452"/>
                </a:lnTo>
                <a:lnTo>
                  <a:pt x="489552" y="103188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594" y="136425"/>
                </a:lnTo>
                <a:lnTo>
                  <a:pt x="238898" y="138352"/>
                </a:lnTo>
                <a:lnTo>
                  <a:pt x="605468" y="138352"/>
                </a:lnTo>
                <a:lnTo>
                  <a:pt x="652254" y="115081"/>
                </a:lnTo>
                <a:lnTo>
                  <a:pt x="702495" y="83586"/>
                </a:lnTo>
                <a:lnTo>
                  <a:pt x="750082" y="48180"/>
                </a:lnTo>
                <a:lnTo>
                  <a:pt x="772535" y="15719"/>
                </a:lnTo>
                <a:lnTo>
                  <a:pt x="769930" y="8672"/>
                </a:lnTo>
                <a:lnTo>
                  <a:pt x="765020" y="3068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560" y="1373637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24"/>
                </a:lnTo>
                <a:lnTo>
                  <a:pt x="664297" y="8361"/>
                </a:lnTo>
                <a:lnTo>
                  <a:pt x="657621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06" y="65814"/>
                </a:lnTo>
                <a:lnTo>
                  <a:pt x="591924" y="94255"/>
                </a:lnTo>
                <a:lnTo>
                  <a:pt x="561717" y="120445"/>
                </a:lnTo>
                <a:lnTo>
                  <a:pt x="529624" y="144382"/>
                </a:lnTo>
                <a:lnTo>
                  <a:pt x="495588" y="166412"/>
                </a:lnTo>
                <a:lnTo>
                  <a:pt x="460419" y="186475"/>
                </a:lnTo>
                <a:lnTo>
                  <a:pt x="424313" y="204834"/>
                </a:lnTo>
                <a:lnTo>
                  <a:pt x="387468" y="221752"/>
                </a:lnTo>
                <a:lnTo>
                  <a:pt x="349333" y="237643"/>
                </a:lnTo>
                <a:lnTo>
                  <a:pt x="310617" y="252127"/>
                </a:lnTo>
                <a:lnTo>
                  <a:pt x="271409" y="265226"/>
                </a:lnTo>
                <a:lnTo>
                  <a:pt x="231796" y="276958"/>
                </a:lnTo>
                <a:lnTo>
                  <a:pt x="185768" y="288611"/>
                </a:lnTo>
                <a:lnTo>
                  <a:pt x="139276" y="298316"/>
                </a:lnTo>
                <a:lnTo>
                  <a:pt x="84057" y="307441"/>
                </a:lnTo>
                <a:lnTo>
                  <a:pt x="28508" y="314366"/>
                </a:lnTo>
                <a:lnTo>
                  <a:pt x="20165" y="316154"/>
                </a:lnTo>
                <a:lnTo>
                  <a:pt x="10889" y="319982"/>
                </a:lnTo>
                <a:lnTo>
                  <a:pt x="3295" y="325787"/>
                </a:lnTo>
                <a:lnTo>
                  <a:pt x="0" y="333505"/>
                </a:lnTo>
                <a:lnTo>
                  <a:pt x="8417" y="348740"/>
                </a:lnTo>
                <a:lnTo>
                  <a:pt x="52417" y="361519"/>
                </a:lnTo>
                <a:lnTo>
                  <a:pt x="96969" y="363647"/>
                </a:lnTo>
                <a:lnTo>
                  <a:pt x="137819" y="362072"/>
                </a:lnTo>
                <a:lnTo>
                  <a:pt x="178768" y="357731"/>
                </a:lnTo>
                <a:lnTo>
                  <a:pt x="219316" y="351153"/>
                </a:lnTo>
                <a:lnTo>
                  <a:pt x="258964" y="342864"/>
                </a:lnTo>
                <a:lnTo>
                  <a:pt x="309946" y="329469"/>
                </a:lnTo>
                <a:lnTo>
                  <a:pt x="359981" y="312899"/>
                </a:lnTo>
                <a:lnTo>
                  <a:pt x="408865" y="293194"/>
                </a:lnTo>
                <a:lnTo>
                  <a:pt x="456389" y="270394"/>
                </a:lnTo>
                <a:lnTo>
                  <a:pt x="495972" y="248364"/>
                </a:lnTo>
                <a:lnTo>
                  <a:pt x="544870" y="217014"/>
                </a:lnTo>
                <a:lnTo>
                  <a:pt x="579429" y="191128"/>
                </a:lnTo>
                <a:lnTo>
                  <a:pt x="611477" y="162349"/>
                </a:lnTo>
                <a:lnTo>
                  <a:pt x="639931" y="130154"/>
                </a:lnTo>
                <a:lnTo>
                  <a:pt x="661109" y="98378"/>
                </a:lnTo>
                <a:lnTo>
                  <a:pt x="681797" y="55290"/>
                </a:lnTo>
                <a:lnTo>
                  <a:pt x="688950" y="21218"/>
                </a:lnTo>
                <a:lnTo>
                  <a:pt x="688270" y="12766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11057" y="1607111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5" y="0"/>
                </a:moveTo>
                <a:lnTo>
                  <a:pt x="451976" y="1572"/>
                </a:lnTo>
                <a:lnTo>
                  <a:pt x="446193" y="6653"/>
                </a:lnTo>
                <a:lnTo>
                  <a:pt x="441295" y="13029"/>
                </a:lnTo>
                <a:lnTo>
                  <a:pt x="437782" y="18489"/>
                </a:lnTo>
                <a:lnTo>
                  <a:pt x="414935" y="50790"/>
                </a:lnTo>
                <a:lnTo>
                  <a:pt x="388726" y="80335"/>
                </a:lnTo>
                <a:lnTo>
                  <a:pt x="359688" y="107167"/>
                </a:lnTo>
                <a:lnTo>
                  <a:pt x="328354" y="131330"/>
                </a:lnTo>
                <a:lnTo>
                  <a:pt x="289805" y="156206"/>
                </a:lnTo>
                <a:lnTo>
                  <a:pt x="246295" y="178640"/>
                </a:lnTo>
                <a:lnTo>
                  <a:pt x="201183" y="196686"/>
                </a:lnTo>
                <a:lnTo>
                  <a:pt x="154802" y="211419"/>
                </a:lnTo>
                <a:lnTo>
                  <a:pt x="107488" y="223912"/>
                </a:lnTo>
                <a:lnTo>
                  <a:pt x="52313" y="237544"/>
                </a:lnTo>
                <a:lnTo>
                  <a:pt x="38720" y="240551"/>
                </a:lnTo>
                <a:lnTo>
                  <a:pt x="24116" y="244311"/>
                </a:lnTo>
                <a:lnTo>
                  <a:pt x="10898" y="250448"/>
                </a:lnTo>
                <a:lnTo>
                  <a:pt x="1462" y="260587"/>
                </a:lnTo>
                <a:lnTo>
                  <a:pt x="0" y="271598"/>
                </a:lnTo>
                <a:lnTo>
                  <a:pt x="5848" y="280763"/>
                </a:lnTo>
                <a:lnTo>
                  <a:pt x="43536" y="293326"/>
                </a:lnTo>
                <a:lnTo>
                  <a:pt x="60804" y="293996"/>
                </a:lnTo>
                <a:lnTo>
                  <a:pt x="98747" y="290496"/>
                </a:lnTo>
                <a:lnTo>
                  <a:pt x="136159" y="281592"/>
                </a:lnTo>
                <a:lnTo>
                  <a:pt x="172659" y="269040"/>
                </a:lnTo>
                <a:lnTo>
                  <a:pt x="237151" y="241363"/>
                </a:lnTo>
                <a:lnTo>
                  <a:pt x="293774" y="210750"/>
                </a:lnTo>
                <a:lnTo>
                  <a:pt x="340073" y="178025"/>
                </a:lnTo>
                <a:lnTo>
                  <a:pt x="377101" y="145684"/>
                </a:lnTo>
                <a:lnTo>
                  <a:pt x="406476" y="114835"/>
                </a:lnTo>
                <a:lnTo>
                  <a:pt x="440337" y="72742"/>
                </a:lnTo>
                <a:lnTo>
                  <a:pt x="462525" y="32103"/>
                </a:lnTo>
                <a:lnTo>
                  <a:pt x="465610" y="11160"/>
                </a:lnTo>
                <a:lnTo>
                  <a:pt x="465212" y="1067"/>
                </a:lnTo>
                <a:lnTo>
                  <a:pt x="4581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57408" y="1701918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45"/>
                </a:moveTo>
                <a:lnTo>
                  <a:pt x="5991" y="11371"/>
                </a:lnTo>
                <a:lnTo>
                  <a:pt x="0" y="20237"/>
                </a:lnTo>
                <a:lnTo>
                  <a:pt x="2769" y="34298"/>
                </a:lnTo>
                <a:lnTo>
                  <a:pt x="38842" y="57844"/>
                </a:lnTo>
                <a:lnTo>
                  <a:pt x="77651" y="72110"/>
                </a:lnTo>
                <a:lnTo>
                  <a:pt x="117178" y="84130"/>
                </a:lnTo>
                <a:lnTo>
                  <a:pt x="157352" y="93697"/>
                </a:lnTo>
                <a:lnTo>
                  <a:pt x="198105" y="100602"/>
                </a:lnTo>
                <a:lnTo>
                  <a:pt x="239249" y="105007"/>
                </a:lnTo>
                <a:lnTo>
                  <a:pt x="280637" y="106915"/>
                </a:lnTo>
                <a:lnTo>
                  <a:pt x="301130" y="106777"/>
                </a:lnTo>
                <a:lnTo>
                  <a:pt x="341975" y="104032"/>
                </a:lnTo>
                <a:lnTo>
                  <a:pt x="388495" y="96399"/>
                </a:lnTo>
                <a:lnTo>
                  <a:pt x="439897" y="82908"/>
                </a:lnTo>
                <a:lnTo>
                  <a:pt x="481669" y="69049"/>
                </a:lnTo>
                <a:lnTo>
                  <a:pt x="499618" y="62271"/>
                </a:lnTo>
                <a:lnTo>
                  <a:pt x="211333" y="62271"/>
                </a:lnTo>
                <a:lnTo>
                  <a:pt x="161590" y="58636"/>
                </a:lnTo>
                <a:lnTo>
                  <a:pt x="113772" y="48379"/>
                </a:lnTo>
                <a:lnTo>
                  <a:pt x="95022" y="41602"/>
                </a:lnTo>
                <a:lnTo>
                  <a:pt x="76944" y="33591"/>
                </a:lnTo>
                <a:lnTo>
                  <a:pt x="58964" y="25185"/>
                </a:lnTo>
                <a:lnTo>
                  <a:pt x="40737" y="17327"/>
                </a:lnTo>
                <a:lnTo>
                  <a:pt x="30599" y="13537"/>
                </a:lnTo>
                <a:lnTo>
                  <a:pt x="17604" y="10345"/>
                </a:lnTo>
                <a:close/>
              </a:path>
              <a:path w="547369" h="107314">
                <a:moveTo>
                  <a:pt x="520746" y="0"/>
                </a:moveTo>
                <a:lnTo>
                  <a:pt x="500300" y="2535"/>
                </a:lnTo>
                <a:lnTo>
                  <a:pt x="480282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4" y="41361"/>
                </a:lnTo>
                <a:lnTo>
                  <a:pt x="334419" y="51694"/>
                </a:lnTo>
                <a:lnTo>
                  <a:pt x="261375" y="60778"/>
                </a:lnTo>
                <a:lnTo>
                  <a:pt x="211333" y="62271"/>
                </a:lnTo>
                <a:lnTo>
                  <a:pt x="499618" y="62271"/>
                </a:lnTo>
                <a:lnTo>
                  <a:pt x="534974" y="41602"/>
                </a:lnTo>
                <a:lnTo>
                  <a:pt x="547213" y="19829"/>
                </a:lnTo>
                <a:lnTo>
                  <a:pt x="545515" y="10535"/>
                </a:lnTo>
                <a:lnTo>
                  <a:pt x="539240" y="4323"/>
                </a:lnTo>
                <a:lnTo>
                  <a:pt x="530335" y="907"/>
                </a:lnTo>
                <a:lnTo>
                  <a:pt x="52074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74269" y="1894344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7"/>
                </a:moveTo>
                <a:lnTo>
                  <a:pt x="0" y="12893"/>
                </a:lnTo>
                <a:lnTo>
                  <a:pt x="5076" y="21173"/>
                </a:lnTo>
                <a:lnTo>
                  <a:pt x="83231" y="45292"/>
                </a:lnTo>
                <a:lnTo>
                  <a:pt x="123936" y="51950"/>
                </a:lnTo>
                <a:lnTo>
                  <a:pt x="165068" y="54720"/>
                </a:lnTo>
                <a:lnTo>
                  <a:pt x="206303" y="53337"/>
                </a:lnTo>
                <a:lnTo>
                  <a:pt x="228356" y="50951"/>
                </a:lnTo>
                <a:lnTo>
                  <a:pt x="256016" y="44562"/>
                </a:lnTo>
                <a:lnTo>
                  <a:pt x="275092" y="31575"/>
                </a:lnTo>
                <a:lnTo>
                  <a:pt x="273346" y="21111"/>
                </a:lnTo>
                <a:lnTo>
                  <a:pt x="123199" y="21111"/>
                </a:lnTo>
                <a:lnTo>
                  <a:pt x="78786" y="17601"/>
                </a:lnTo>
                <a:lnTo>
                  <a:pt x="34874" y="10129"/>
                </a:lnTo>
                <a:lnTo>
                  <a:pt x="27339" y="8341"/>
                </a:lnTo>
                <a:lnTo>
                  <a:pt x="16585" y="6407"/>
                </a:lnTo>
                <a:close/>
              </a:path>
              <a:path w="275589" h="55244">
                <a:moveTo>
                  <a:pt x="242530" y="0"/>
                </a:moveTo>
                <a:lnTo>
                  <a:pt x="225775" y="4093"/>
                </a:lnTo>
                <a:lnTo>
                  <a:pt x="211014" y="9103"/>
                </a:lnTo>
                <a:lnTo>
                  <a:pt x="167484" y="18874"/>
                </a:lnTo>
                <a:lnTo>
                  <a:pt x="123199" y="21111"/>
                </a:lnTo>
                <a:lnTo>
                  <a:pt x="273346" y="21111"/>
                </a:lnTo>
                <a:lnTo>
                  <a:pt x="271392" y="9396"/>
                </a:lnTo>
                <a:lnTo>
                  <a:pt x="258622" y="531"/>
                </a:lnTo>
                <a:lnTo>
                  <a:pt x="242530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13682" y="1885684"/>
            <a:ext cx="247991" cy="138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06406" y="1254071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1" y="0"/>
                </a:moveTo>
                <a:lnTo>
                  <a:pt x="149050" y="2722"/>
                </a:lnTo>
                <a:lnTo>
                  <a:pt x="99891" y="13749"/>
                </a:lnTo>
                <a:lnTo>
                  <a:pt x="55641" y="35428"/>
                </a:lnTo>
                <a:lnTo>
                  <a:pt x="18845" y="70107"/>
                </a:lnTo>
                <a:lnTo>
                  <a:pt x="1157" y="109024"/>
                </a:lnTo>
                <a:lnTo>
                  <a:pt x="0" y="122591"/>
                </a:lnTo>
                <a:lnTo>
                  <a:pt x="15325" y="161595"/>
                </a:lnTo>
                <a:lnTo>
                  <a:pt x="49943" y="189980"/>
                </a:lnTo>
                <a:lnTo>
                  <a:pt x="92970" y="209171"/>
                </a:lnTo>
                <a:lnTo>
                  <a:pt x="133518" y="220597"/>
                </a:lnTo>
                <a:lnTo>
                  <a:pt x="194545" y="228964"/>
                </a:lnTo>
                <a:lnTo>
                  <a:pt x="225400" y="229572"/>
                </a:lnTo>
                <a:lnTo>
                  <a:pt x="256138" y="228020"/>
                </a:lnTo>
                <a:lnTo>
                  <a:pt x="310714" y="221226"/>
                </a:lnTo>
                <a:lnTo>
                  <a:pt x="364686" y="210609"/>
                </a:lnTo>
                <a:lnTo>
                  <a:pt x="411103" y="197879"/>
                </a:lnTo>
                <a:lnTo>
                  <a:pt x="456935" y="181893"/>
                </a:lnTo>
                <a:lnTo>
                  <a:pt x="501961" y="163610"/>
                </a:lnTo>
                <a:lnTo>
                  <a:pt x="545957" y="143991"/>
                </a:lnTo>
                <a:lnTo>
                  <a:pt x="578831" y="125454"/>
                </a:lnTo>
                <a:lnTo>
                  <a:pt x="229024" y="125454"/>
                </a:lnTo>
                <a:lnTo>
                  <a:pt x="204324" y="125058"/>
                </a:lnTo>
                <a:lnTo>
                  <a:pt x="180345" y="121287"/>
                </a:lnTo>
                <a:lnTo>
                  <a:pt x="159011" y="111661"/>
                </a:lnTo>
                <a:lnTo>
                  <a:pt x="146494" y="97438"/>
                </a:lnTo>
                <a:lnTo>
                  <a:pt x="144343" y="81583"/>
                </a:lnTo>
                <a:lnTo>
                  <a:pt x="151878" y="67152"/>
                </a:lnTo>
                <a:lnTo>
                  <a:pt x="202060" y="49925"/>
                </a:lnTo>
                <a:lnTo>
                  <a:pt x="236434" y="47493"/>
                </a:lnTo>
                <a:lnTo>
                  <a:pt x="422761" y="47493"/>
                </a:lnTo>
                <a:lnTo>
                  <a:pt x="420553" y="43889"/>
                </a:lnTo>
                <a:lnTo>
                  <a:pt x="376787" y="26047"/>
                </a:lnTo>
                <a:lnTo>
                  <a:pt x="325969" y="14670"/>
                </a:lnTo>
                <a:lnTo>
                  <a:pt x="251909" y="3233"/>
                </a:lnTo>
                <a:lnTo>
                  <a:pt x="200571" y="0"/>
                </a:lnTo>
                <a:close/>
              </a:path>
              <a:path w="622300" h="229869">
                <a:moveTo>
                  <a:pt x="583355" y="64638"/>
                </a:moveTo>
                <a:lnTo>
                  <a:pt x="560936" y="68883"/>
                </a:lnTo>
                <a:lnTo>
                  <a:pt x="517762" y="83173"/>
                </a:lnTo>
                <a:lnTo>
                  <a:pt x="493248" y="89855"/>
                </a:lnTo>
                <a:lnTo>
                  <a:pt x="443905" y="101990"/>
                </a:lnTo>
                <a:lnTo>
                  <a:pt x="377870" y="114541"/>
                </a:lnTo>
                <a:lnTo>
                  <a:pt x="336191" y="120059"/>
                </a:lnTo>
                <a:lnTo>
                  <a:pt x="294311" y="123600"/>
                </a:lnTo>
                <a:lnTo>
                  <a:pt x="252526" y="124957"/>
                </a:lnTo>
                <a:lnTo>
                  <a:pt x="229024" y="125454"/>
                </a:lnTo>
                <a:lnTo>
                  <a:pt x="578831" y="125454"/>
                </a:lnTo>
                <a:lnTo>
                  <a:pt x="603113" y="109151"/>
                </a:lnTo>
                <a:lnTo>
                  <a:pt x="621929" y="85409"/>
                </a:lnTo>
                <a:lnTo>
                  <a:pt x="605068" y="66945"/>
                </a:lnTo>
                <a:lnTo>
                  <a:pt x="583355" y="64638"/>
                </a:lnTo>
                <a:close/>
              </a:path>
              <a:path w="622300" h="229869">
                <a:moveTo>
                  <a:pt x="422761" y="47493"/>
                </a:moveTo>
                <a:lnTo>
                  <a:pt x="236434" y="47493"/>
                </a:lnTo>
                <a:lnTo>
                  <a:pt x="275983" y="48193"/>
                </a:lnTo>
                <a:lnTo>
                  <a:pt x="315392" y="50836"/>
                </a:lnTo>
                <a:lnTo>
                  <a:pt x="354763" y="54184"/>
                </a:lnTo>
                <a:lnTo>
                  <a:pt x="394200" y="56999"/>
                </a:lnTo>
                <a:lnTo>
                  <a:pt x="401176" y="57764"/>
                </a:lnTo>
                <a:lnTo>
                  <a:pt x="409734" y="58528"/>
                </a:lnTo>
                <a:lnTo>
                  <a:pt x="417692" y="57862"/>
                </a:lnTo>
                <a:lnTo>
                  <a:pt x="422866" y="54340"/>
                </a:lnTo>
                <a:lnTo>
                  <a:pt x="423651" y="52947"/>
                </a:lnTo>
                <a:lnTo>
                  <a:pt x="423944" y="51146"/>
                </a:lnTo>
                <a:lnTo>
                  <a:pt x="423588" y="48843"/>
                </a:lnTo>
                <a:lnTo>
                  <a:pt x="422761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8407" y="1965818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32" y="0"/>
                </a:moveTo>
                <a:lnTo>
                  <a:pt x="0" y="0"/>
                </a:lnTo>
                <a:lnTo>
                  <a:pt x="0" y="657353"/>
                </a:lnTo>
                <a:lnTo>
                  <a:pt x="229911" y="657353"/>
                </a:lnTo>
                <a:lnTo>
                  <a:pt x="275554" y="653128"/>
                </a:lnTo>
                <a:lnTo>
                  <a:pt x="317817" y="640451"/>
                </a:lnTo>
                <a:lnTo>
                  <a:pt x="356699" y="619319"/>
                </a:lnTo>
                <a:lnTo>
                  <a:pt x="392200" y="589730"/>
                </a:lnTo>
                <a:lnTo>
                  <a:pt x="421785" y="554234"/>
                </a:lnTo>
                <a:lnTo>
                  <a:pt x="437245" y="525792"/>
                </a:lnTo>
                <a:lnTo>
                  <a:pt x="131141" y="525792"/>
                </a:lnTo>
                <a:lnTo>
                  <a:pt x="131141" y="337287"/>
                </a:lnTo>
                <a:lnTo>
                  <a:pt x="440826" y="337287"/>
                </a:lnTo>
                <a:lnTo>
                  <a:pt x="439499" y="333351"/>
                </a:lnTo>
                <a:lnTo>
                  <a:pt x="416587" y="294608"/>
                </a:lnTo>
                <a:lnTo>
                  <a:pt x="387391" y="261844"/>
                </a:lnTo>
                <a:lnTo>
                  <a:pt x="353574" y="235387"/>
                </a:lnTo>
                <a:lnTo>
                  <a:pt x="316798" y="215568"/>
                </a:lnTo>
                <a:lnTo>
                  <a:pt x="318460" y="210239"/>
                </a:lnTo>
                <a:lnTo>
                  <a:pt x="131141" y="210239"/>
                </a:lnTo>
                <a:lnTo>
                  <a:pt x="131141" y="131141"/>
                </a:lnTo>
                <a:lnTo>
                  <a:pt x="323617" y="131141"/>
                </a:lnTo>
                <a:lnTo>
                  <a:pt x="321676" y="118674"/>
                </a:lnTo>
                <a:lnTo>
                  <a:pt x="304607" y="80324"/>
                </a:lnTo>
                <a:lnTo>
                  <a:pt x="278681" y="47641"/>
                </a:lnTo>
                <a:lnTo>
                  <a:pt x="245516" y="22267"/>
                </a:lnTo>
                <a:lnTo>
                  <a:pt x="206728" y="5840"/>
                </a:lnTo>
                <a:lnTo>
                  <a:pt x="163932" y="0"/>
                </a:lnTo>
                <a:close/>
              </a:path>
              <a:path w="460375" h="657860">
                <a:moveTo>
                  <a:pt x="440826" y="337287"/>
                </a:moveTo>
                <a:lnTo>
                  <a:pt x="229493" y="337287"/>
                </a:lnTo>
                <a:lnTo>
                  <a:pt x="249088" y="337780"/>
                </a:lnTo>
                <a:lnTo>
                  <a:pt x="267255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45" y="525792"/>
                </a:lnTo>
                <a:lnTo>
                  <a:pt x="442918" y="515355"/>
                </a:lnTo>
                <a:lnTo>
                  <a:pt x="455597" y="473094"/>
                </a:lnTo>
                <a:lnTo>
                  <a:pt x="459823" y="427451"/>
                </a:lnTo>
                <a:lnTo>
                  <a:pt x="454465" y="377742"/>
                </a:lnTo>
                <a:lnTo>
                  <a:pt x="440826" y="337287"/>
                </a:lnTo>
                <a:close/>
              </a:path>
              <a:path w="460375" h="657860">
                <a:moveTo>
                  <a:pt x="323617" y="131141"/>
                </a:moveTo>
                <a:lnTo>
                  <a:pt x="163932" y="131141"/>
                </a:lnTo>
                <a:lnTo>
                  <a:pt x="179481" y="134368"/>
                </a:lnTo>
                <a:lnTo>
                  <a:pt x="192108" y="143128"/>
                </a:lnTo>
                <a:lnTo>
                  <a:pt x="200586" y="156039"/>
                </a:lnTo>
                <a:lnTo>
                  <a:pt x="203685" y="171721"/>
                </a:lnTo>
                <a:lnTo>
                  <a:pt x="200586" y="186896"/>
                </a:lnTo>
                <a:lnTo>
                  <a:pt x="192108" y="199119"/>
                </a:lnTo>
                <a:lnTo>
                  <a:pt x="179481" y="207273"/>
                </a:lnTo>
                <a:lnTo>
                  <a:pt x="163932" y="210239"/>
                </a:lnTo>
                <a:lnTo>
                  <a:pt x="318460" y="210239"/>
                </a:lnTo>
                <a:lnTo>
                  <a:pt x="320840" y="202611"/>
                </a:lnTo>
                <a:lnTo>
                  <a:pt x="324534" y="188770"/>
                </a:lnTo>
                <a:lnTo>
                  <a:pt x="327230" y="174699"/>
                </a:lnTo>
                <a:lnTo>
                  <a:pt x="328273" y="161053"/>
                </a:lnTo>
                <a:lnTo>
                  <a:pt x="323617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28160" y="2295130"/>
            <a:ext cx="132387" cy="3292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28160" y="1963757"/>
            <a:ext cx="132387" cy="225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58957" y="1963757"/>
            <a:ext cx="132366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97783" y="2176269"/>
            <a:ext cx="651867" cy="448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27663" y="1960490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2" y="3933"/>
                </a:lnTo>
                <a:lnTo>
                  <a:pt x="229754" y="15735"/>
                </a:lnTo>
                <a:lnTo>
                  <a:pt x="182606" y="35407"/>
                </a:lnTo>
                <a:lnTo>
                  <a:pt x="138663" y="62948"/>
                </a:lnTo>
                <a:lnTo>
                  <a:pt x="97942" y="98361"/>
                </a:lnTo>
                <a:lnTo>
                  <a:pt x="62734" y="139272"/>
                </a:lnTo>
                <a:lnTo>
                  <a:pt x="35316" y="183331"/>
                </a:lnTo>
                <a:lnTo>
                  <a:pt x="15709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9" y="438252"/>
                </a:lnTo>
                <a:lnTo>
                  <a:pt x="35316" y="485405"/>
                </a:lnTo>
                <a:lnTo>
                  <a:pt x="62734" y="529350"/>
                </a:lnTo>
                <a:lnTo>
                  <a:pt x="97942" y="570068"/>
                </a:lnTo>
                <a:lnTo>
                  <a:pt x="138663" y="605280"/>
                </a:lnTo>
                <a:lnTo>
                  <a:pt x="182606" y="632699"/>
                </a:lnTo>
                <a:lnTo>
                  <a:pt x="229754" y="652305"/>
                </a:lnTo>
                <a:lnTo>
                  <a:pt x="280092" y="664081"/>
                </a:lnTo>
                <a:lnTo>
                  <a:pt x="333602" y="668011"/>
                </a:lnTo>
                <a:lnTo>
                  <a:pt x="367499" y="666391"/>
                </a:lnTo>
                <a:lnTo>
                  <a:pt x="432216" y="653320"/>
                </a:lnTo>
                <a:lnTo>
                  <a:pt x="492624" y="627415"/>
                </a:lnTo>
                <a:lnTo>
                  <a:pt x="546099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00" y="534817"/>
                </a:lnTo>
                <a:lnTo>
                  <a:pt x="294028" y="531128"/>
                </a:lnTo>
                <a:lnTo>
                  <a:pt x="257166" y="520112"/>
                </a:lnTo>
                <a:lnTo>
                  <a:pt x="223358" y="501788"/>
                </a:lnTo>
                <a:lnTo>
                  <a:pt x="192629" y="476198"/>
                </a:lnTo>
                <a:lnTo>
                  <a:pt x="167044" y="445470"/>
                </a:lnTo>
                <a:lnTo>
                  <a:pt x="148719" y="411662"/>
                </a:lnTo>
                <a:lnTo>
                  <a:pt x="137694" y="374774"/>
                </a:lnTo>
                <a:lnTo>
                  <a:pt x="134010" y="334806"/>
                </a:lnTo>
                <a:lnTo>
                  <a:pt x="137694" y="295088"/>
                </a:lnTo>
                <a:lnTo>
                  <a:pt x="148719" y="258288"/>
                </a:lnTo>
                <a:lnTo>
                  <a:pt x="167044" y="224407"/>
                </a:lnTo>
                <a:lnTo>
                  <a:pt x="192629" y="193446"/>
                </a:lnTo>
                <a:lnTo>
                  <a:pt x="223358" y="167620"/>
                </a:lnTo>
                <a:lnTo>
                  <a:pt x="257166" y="149174"/>
                </a:lnTo>
                <a:lnTo>
                  <a:pt x="294049" y="138107"/>
                </a:lnTo>
                <a:lnTo>
                  <a:pt x="334000" y="134418"/>
                </a:lnTo>
                <a:lnTo>
                  <a:pt x="534419" y="134418"/>
                </a:lnTo>
                <a:lnTo>
                  <a:pt x="569660" y="99178"/>
                </a:lnTo>
                <a:lnTo>
                  <a:pt x="519866" y="58907"/>
                </a:lnTo>
                <a:lnTo>
                  <a:pt x="462692" y="27870"/>
                </a:lnTo>
                <a:lnTo>
                  <a:pt x="400141" y="7327"/>
                </a:lnTo>
                <a:lnTo>
                  <a:pt x="367426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39" y="501620"/>
                </a:lnTo>
                <a:lnTo>
                  <a:pt x="410904" y="520063"/>
                </a:lnTo>
                <a:lnTo>
                  <a:pt x="373970" y="531128"/>
                </a:lnTo>
                <a:lnTo>
                  <a:pt x="33400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9" y="134418"/>
                </a:moveTo>
                <a:lnTo>
                  <a:pt x="334000" y="134418"/>
                </a:lnTo>
                <a:lnTo>
                  <a:pt x="373507" y="138107"/>
                </a:lnTo>
                <a:lnTo>
                  <a:pt x="410239" y="149174"/>
                </a:lnTo>
                <a:lnTo>
                  <a:pt x="444200" y="167620"/>
                </a:lnTo>
                <a:lnTo>
                  <a:pt x="475392" y="193446"/>
                </a:lnTo>
                <a:lnTo>
                  <a:pt x="534419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234406" y="3214394"/>
            <a:ext cx="326771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spc="125" dirty="0">
                <a:solidFill>
                  <a:srgbClr val="26606A"/>
                </a:solidFill>
                <a:latin typeface="Arial"/>
                <a:cs typeface="Arial"/>
              </a:rPr>
              <a:t>PROTOTIPOS</a:t>
            </a:r>
            <a:endParaRPr sz="37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2752844" y="2742537"/>
            <a:ext cx="0" cy="4378325"/>
          </a:xfrm>
          <a:custGeom>
            <a:avLst/>
            <a:gdLst/>
            <a:ahLst/>
            <a:cxnLst/>
            <a:rect l="l" t="t" r="r" b="b"/>
            <a:pathLst>
              <a:path h="4378325">
                <a:moveTo>
                  <a:pt x="0" y="0"/>
                </a:moveTo>
                <a:lnTo>
                  <a:pt x="0" y="4378157"/>
                </a:lnTo>
              </a:path>
            </a:pathLst>
          </a:custGeom>
          <a:ln w="25085">
            <a:solidFill>
              <a:srgbClr val="1B93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217925" y="911087"/>
            <a:ext cx="5730875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spc="265" dirty="0">
                <a:solidFill>
                  <a:srgbClr val="1B93AF"/>
                </a:solidFill>
                <a:latin typeface="Arial"/>
                <a:cs typeface="Arial"/>
              </a:rPr>
              <a:t>4. </a:t>
            </a:r>
            <a:r>
              <a:rPr sz="3700" b="1" spc="120" dirty="0">
                <a:solidFill>
                  <a:srgbClr val="1B93AF"/>
                </a:solidFill>
                <a:latin typeface="Arial"/>
                <a:cs typeface="Arial"/>
              </a:rPr>
              <a:t>Direccional</a:t>
            </a:r>
            <a:r>
              <a:rPr sz="3700" b="1" spc="-175" dirty="0">
                <a:solidFill>
                  <a:srgbClr val="1B93AF"/>
                </a:solidFill>
                <a:latin typeface="Arial"/>
                <a:cs typeface="Arial"/>
              </a:rPr>
              <a:t> </a:t>
            </a:r>
            <a:r>
              <a:rPr sz="3700" b="1" spc="125" dirty="0">
                <a:solidFill>
                  <a:srgbClr val="1B93AF"/>
                </a:solidFill>
                <a:latin typeface="Arial"/>
                <a:cs typeface="Arial"/>
              </a:rPr>
              <a:t>Vehicular</a:t>
            </a:r>
            <a:endParaRPr sz="370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3672159" y="911087"/>
            <a:ext cx="554990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spc="155" dirty="0">
                <a:solidFill>
                  <a:srgbClr val="1B93AF"/>
                </a:solidFill>
              </a:rPr>
              <a:t>5. </a:t>
            </a:r>
            <a:r>
              <a:rPr sz="3700" spc="120" dirty="0">
                <a:solidFill>
                  <a:srgbClr val="1B93AF"/>
                </a:solidFill>
              </a:rPr>
              <a:t>Direccional</a:t>
            </a:r>
            <a:r>
              <a:rPr sz="3700" spc="-30" dirty="0">
                <a:solidFill>
                  <a:srgbClr val="1B93AF"/>
                </a:solidFill>
              </a:rPr>
              <a:t> </a:t>
            </a:r>
            <a:r>
              <a:rPr sz="3700" spc="140" dirty="0">
                <a:solidFill>
                  <a:srgbClr val="1B93AF"/>
                </a:solidFill>
              </a:rPr>
              <a:t>Peatonal</a:t>
            </a:r>
            <a:endParaRPr sz="3700"/>
          </a:p>
        </p:txBody>
      </p:sp>
      <p:sp>
        <p:nvSpPr>
          <p:cNvPr id="39" name="object 39"/>
          <p:cNvSpPr/>
          <p:nvPr/>
        </p:nvSpPr>
        <p:spPr>
          <a:xfrm>
            <a:off x="6040428" y="2345827"/>
            <a:ext cx="6103170" cy="50956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424971" y="2643556"/>
            <a:ext cx="5839531" cy="45762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82" y="2628900"/>
                </a:lnTo>
                <a:lnTo>
                  <a:pt x="6265503" y="2616200"/>
                </a:lnTo>
                <a:lnTo>
                  <a:pt x="5899937" y="2616200"/>
                </a:lnTo>
                <a:lnTo>
                  <a:pt x="5847370" y="2603500"/>
                </a:lnTo>
                <a:lnTo>
                  <a:pt x="5583263" y="2603500"/>
                </a:lnTo>
                <a:lnTo>
                  <a:pt x="5530188" y="2590800"/>
                </a:lnTo>
                <a:lnTo>
                  <a:pt x="5370462" y="2590800"/>
                </a:lnTo>
                <a:lnTo>
                  <a:pt x="5317053" y="2578100"/>
                </a:lnTo>
                <a:lnTo>
                  <a:pt x="5156329" y="2578100"/>
                </a:lnTo>
                <a:lnTo>
                  <a:pt x="5102590" y="2565400"/>
                </a:lnTo>
                <a:lnTo>
                  <a:pt x="4940879" y="2565400"/>
                </a:lnTo>
                <a:lnTo>
                  <a:pt x="4886811" y="2552700"/>
                </a:lnTo>
                <a:lnTo>
                  <a:pt x="4778433" y="2552700"/>
                </a:lnTo>
                <a:lnTo>
                  <a:pt x="4724123" y="2540000"/>
                </a:lnTo>
                <a:lnTo>
                  <a:pt x="4615260" y="2540000"/>
                </a:lnTo>
                <a:lnTo>
                  <a:pt x="4560708" y="2527300"/>
                </a:lnTo>
                <a:lnTo>
                  <a:pt x="4451364" y="2527300"/>
                </a:lnTo>
                <a:lnTo>
                  <a:pt x="4396572" y="2514600"/>
                </a:lnTo>
                <a:lnTo>
                  <a:pt x="4341701" y="2514600"/>
                </a:lnTo>
                <a:lnTo>
                  <a:pt x="4286750" y="2501900"/>
                </a:lnTo>
                <a:lnTo>
                  <a:pt x="4176613" y="2501900"/>
                </a:lnTo>
                <a:lnTo>
                  <a:pt x="4121426" y="2489200"/>
                </a:lnTo>
                <a:lnTo>
                  <a:pt x="4066161" y="2489200"/>
                </a:lnTo>
                <a:lnTo>
                  <a:pt x="4010817" y="2476500"/>
                </a:lnTo>
                <a:lnTo>
                  <a:pt x="3899897" y="2476500"/>
                </a:lnTo>
                <a:lnTo>
                  <a:pt x="3844320" y="2463800"/>
                </a:lnTo>
                <a:lnTo>
                  <a:pt x="3788666" y="2463800"/>
                </a:lnTo>
                <a:lnTo>
                  <a:pt x="3732935" y="2451100"/>
                </a:lnTo>
                <a:lnTo>
                  <a:pt x="3677127" y="2451100"/>
                </a:lnTo>
                <a:lnTo>
                  <a:pt x="3621242" y="2438400"/>
                </a:lnTo>
                <a:lnTo>
                  <a:pt x="3565281" y="2438400"/>
                </a:lnTo>
                <a:lnTo>
                  <a:pt x="3461255" y="2425700"/>
                </a:lnTo>
                <a:lnTo>
                  <a:pt x="3413233" y="2413000"/>
                </a:lnTo>
                <a:lnTo>
                  <a:pt x="3317084" y="2413000"/>
                </a:lnTo>
                <a:lnTo>
                  <a:pt x="3268958" y="2400300"/>
                </a:lnTo>
                <a:lnTo>
                  <a:pt x="3220796" y="2400300"/>
                </a:lnTo>
                <a:lnTo>
                  <a:pt x="3172598" y="2387600"/>
                </a:lnTo>
                <a:lnTo>
                  <a:pt x="3076096" y="2387600"/>
                </a:lnTo>
                <a:lnTo>
                  <a:pt x="3027790" y="2374900"/>
                </a:lnTo>
                <a:lnTo>
                  <a:pt x="2931067" y="2374900"/>
                </a:lnTo>
                <a:lnTo>
                  <a:pt x="2882650" y="2362200"/>
                </a:lnTo>
                <a:lnTo>
                  <a:pt x="2785703" y="2362200"/>
                </a:lnTo>
                <a:lnTo>
                  <a:pt x="2737172" y="2349500"/>
                </a:lnTo>
                <a:lnTo>
                  <a:pt x="2639994" y="2349500"/>
                </a:lnTo>
                <a:lnTo>
                  <a:pt x="2591347" y="2336800"/>
                </a:lnTo>
                <a:lnTo>
                  <a:pt x="2493934" y="2336800"/>
                </a:lnTo>
                <a:lnTo>
                  <a:pt x="2445167" y="2324100"/>
                </a:lnTo>
                <a:lnTo>
                  <a:pt x="2347514" y="2324100"/>
                </a:lnTo>
                <a:lnTo>
                  <a:pt x="2298626" y="2311400"/>
                </a:lnTo>
                <a:lnTo>
                  <a:pt x="2200727" y="2311400"/>
                </a:lnTo>
                <a:lnTo>
                  <a:pt x="2151715" y="2298700"/>
                </a:lnTo>
                <a:lnTo>
                  <a:pt x="2053564" y="2298700"/>
                </a:lnTo>
                <a:lnTo>
                  <a:pt x="2004425" y="2286000"/>
                </a:lnTo>
                <a:lnTo>
                  <a:pt x="1856750" y="2286000"/>
                </a:lnTo>
                <a:lnTo>
                  <a:pt x="1659236" y="2260600"/>
                </a:lnTo>
                <a:lnTo>
                  <a:pt x="1560211" y="2260600"/>
                </a:lnTo>
                <a:lnTo>
                  <a:pt x="912012" y="2209800"/>
                </a:lnTo>
                <a:lnTo>
                  <a:pt x="811566" y="2197100"/>
                </a:lnTo>
                <a:lnTo>
                  <a:pt x="710921" y="2197100"/>
                </a:lnTo>
                <a:lnTo>
                  <a:pt x="610074" y="2184400"/>
                </a:lnTo>
                <a:lnTo>
                  <a:pt x="509024" y="2184400"/>
                </a:lnTo>
                <a:lnTo>
                  <a:pt x="458421" y="2171700"/>
                </a:lnTo>
                <a:lnTo>
                  <a:pt x="357060" y="2171700"/>
                </a:lnTo>
                <a:lnTo>
                  <a:pt x="306301" y="2159000"/>
                </a:lnTo>
                <a:lnTo>
                  <a:pt x="204625" y="2159000"/>
                </a:lnTo>
                <a:lnTo>
                  <a:pt x="153707" y="2146300"/>
                </a:lnTo>
                <a:lnTo>
                  <a:pt x="51710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77" y="0"/>
                </a:lnTo>
                <a:lnTo>
                  <a:pt x="19941243" y="38100"/>
                </a:lnTo>
                <a:lnTo>
                  <a:pt x="19890816" y="38100"/>
                </a:lnTo>
                <a:lnTo>
                  <a:pt x="19789942" y="63500"/>
                </a:lnTo>
                <a:lnTo>
                  <a:pt x="19739496" y="63500"/>
                </a:lnTo>
                <a:lnTo>
                  <a:pt x="19588122" y="101600"/>
                </a:lnTo>
                <a:lnTo>
                  <a:pt x="19537654" y="101600"/>
                </a:lnTo>
                <a:lnTo>
                  <a:pt x="19386226" y="139700"/>
                </a:lnTo>
                <a:lnTo>
                  <a:pt x="19335744" y="139700"/>
                </a:lnTo>
                <a:lnTo>
                  <a:pt x="19133787" y="190500"/>
                </a:lnTo>
                <a:lnTo>
                  <a:pt x="19083294" y="190500"/>
                </a:lnTo>
                <a:lnTo>
                  <a:pt x="18830820" y="254000"/>
                </a:lnTo>
                <a:lnTo>
                  <a:pt x="18780327" y="254000"/>
                </a:lnTo>
                <a:lnTo>
                  <a:pt x="18426930" y="342900"/>
                </a:lnTo>
                <a:lnTo>
                  <a:pt x="18376458" y="342900"/>
                </a:lnTo>
                <a:lnTo>
                  <a:pt x="16515204" y="812800"/>
                </a:lnTo>
                <a:lnTo>
                  <a:pt x="16465161" y="838200"/>
                </a:lnTo>
                <a:lnTo>
                  <a:pt x="16065524" y="939800"/>
                </a:lnTo>
                <a:lnTo>
                  <a:pt x="16015663" y="965200"/>
                </a:lnTo>
                <a:lnTo>
                  <a:pt x="15667276" y="1054100"/>
                </a:lnTo>
                <a:lnTo>
                  <a:pt x="15617602" y="1079500"/>
                </a:lnTo>
                <a:lnTo>
                  <a:pt x="15100576" y="1231900"/>
                </a:lnTo>
                <a:lnTo>
                  <a:pt x="14675695" y="1346200"/>
                </a:lnTo>
                <a:lnTo>
                  <a:pt x="14580989" y="1384300"/>
                </a:lnTo>
                <a:lnTo>
                  <a:pt x="14057840" y="1524000"/>
                </a:lnTo>
                <a:lnTo>
                  <a:pt x="14010070" y="1549400"/>
                </a:lnTo>
                <a:lnTo>
                  <a:pt x="12209162" y="2019300"/>
                </a:lnTo>
                <a:lnTo>
                  <a:pt x="12159400" y="2019300"/>
                </a:lnTo>
                <a:lnTo>
                  <a:pt x="11758824" y="2120900"/>
                </a:lnTo>
                <a:lnTo>
                  <a:pt x="11708431" y="2120900"/>
                </a:lnTo>
                <a:lnTo>
                  <a:pt x="11455342" y="2184400"/>
                </a:lnTo>
                <a:lnTo>
                  <a:pt x="11404494" y="2184400"/>
                </a:lnTo>
                <a:lnTo>
                  <a:pt x="11200312" y="2235200"/>
                </a:lnTo>
                <a:lnTo>
                  <a:pt x="11149065" y="2235200"/>
                </a:lnTo>
                <a:lnTo>
                  <a:pt x="10994827" y="2273300"/>
                </a:lnTo>
                <a:lnTo>
                  <a:pt x="10943247" y="2273300"/>
                </a:lnTo>
                <a:lnTo>
                  <a:pt x="10787991" y="2311400"/>
                </a:lnTo>
                <a:lnTo>
                  <a:pt x="10736066" y="2311400"/>
                </a:lnTo>
                <a:lnTo>
                  <a:pt x="10631949" y="2336800"/>
                </a:lnTo>
                <a:lnTo>
                  <a:pt x="10579757" y="2336800"/>
                </a:lnTo>
                <a:lnTo>
                  <a:pt x="10475100" y="2362200"/>
                </a:lnTo>
                <a:lnTo>
                  <a:pt x="10422634" y="2362200"/>
                </a:lnTo>
                <a:lnTo>
                  <a:pt x="10317423" y="2387600"/>
                </a:lnTo>
                <a:lnTo>
                  <a:pt x="10264676" y="2387600"/>
                </a:lnTo>
                <a:lnTo>
                  <a:pt x="10211835" y="2400300"/>
                </a:lnTo>
                <a:lnTo>
                  <a:pt x="10167688" y="2413000"/>
                </a:lnTo>
                <a:lnTo>
                  <a:pt x="10123438" y="2413000"/>
                </a:lnTo>
                <a:lnTo>
                  <a:pt x="10079084" y="2425700"/>
                </a:lnTo>
                <a:lnTo>
                  <a:pt x="10034627" y="2425700"/>
                </a:lnTo>
                <a:lnTo>
                  <a:pt x="9990066" y="2438400"/>
                </a:lnTo>
                <a:lnTo>
                  <a:pt x="9945403" y="2438400"/>
                </a:lnTo>
                <a:lnTo>
                  <a:pt x="9900636" y="2451100"/>
                </a:lnTo>
                <a:lnTo>
                  <a:pt x="9810796" y="2451100"/>
                </a:lnTo>
                <a:lnTo>
                  <a:pt x="9765722" y="2463800"/>
                </a:lnTo>
                <a:lnTo>
                  <a:pt x="9720547" y="2463800"/>
                </a:lnTo>
                <a:lnTo>
                  <a:pt x="9675269" y="2476500"/>
                </a:lnTo>
                <a:lnTo>
                  <a:pt x="9629890" y="2476500"/>
                </a:lnTo>
                <a:lnTo>
                  <a:pt x="9584410" y="2489200"/>
                </a:lnTo>
                <a:lnTo>
                  <a:pt x="9493146" y="2489200"/>
                </a:lnTo>
                <a:lnTo>
                  <a:pt x="9447363" y="2501900"/>
                </a:lnTo>
                <a:lnTo>
                  <a:pt x="9401479" y="2501900"/>
                </a:lnTo>
                <a:lnTo>
                  <a:pt x="9355495" y="2514600"/>
                </a:lnTo>
                <a:lnTo>
                  <a:pt x="9263227" y="2514600"/>
                </a:lnTo>
                <a:lnTo>
                  <a:pt x="9216944" y="2527300"/>
                </a:lnTo>
                <a:lnTo>
                  <a:pt x="9124079" y="2527300"/>
                </a:lnTo>
                <a:lnTo>
                  <a:pt x="9077497" y="2540000"/>
                </a:lnTo>
                <a:lnTo>
                  <a:pt x="8984038" y="2540000"/>
                </a:lnTo>
                <a:lnTo>
                  <a:pt x="8937161" y="2552700"/>
                </a:lnTo>
                <a:lnTo>
                  <a:pt x="8843113" y="2552700"/>
                </a:lnTo>
                <a:lnTo>
                  <a:pt x="8795942" y="2565400"/>
                </a:lnTo>
                <a:lnTo>
                  <a:pt x="8653844" y="2565400"/>
                </a:lnTo>
                <a:lnTo>
                  <a:pt x="8606284" y="2578100"/>
                </a:lnTo>
                <a:lnTo>
                  <a:pt x="8463024" y="2578100"/>
                </a:lnTo>
                <a:lnTo>
                  <a:pt x="8415078" y="2590800"/>
                </a:lnTo>
                <a:lnTo>
                  <a:pt x="8270667" y="2590800"/>
                </a:lnTo>
                <a:lnTo>
                  <a:pt x="8222339" y="2603500"/>
                </a:lnTo>
                <a:lnTo>
                  <a:pt x="7979278" y="2603500"/>
                </a:lnTo>
                <a:lnTo>
                  <a:pt x="7930383" y="2616200"/>
                </a:lnTo>
                <a:lnTo>
                  <a:pt x="7585504" y="2616200"/>
                </a:lnTo>
                <a:lnTo>
                  <a:pt x="7535865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8" y="2044700"/>
                </a:moveTo>
                <a:lnTo>
                  <a:pt x="107831" y="2044700"/>
                </a:lnTo>
                <a:lnTo>
                  <a:pt x="57505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89" y="2882900"/>
                </a:lnTo>
                <a:lnTo>
                  <a:pt x="18965426" y="2857500"/>
                </a:lnTo>
                <a:lnTo>
                  <a:pt x="19010293" y="2844800"/>
                </a:lnTo>
                <a:lnTo>
                  <a:pt x="19100122" y="2794000"/>
                </a:lnTo>
                <a:lnTo>
                  <a:pt x="19145084" y="2781300"/>
                </a:lnTo>
                <a:lnTo>
                  <a:pt x="19235107" y="2730500"/>
                </a:lnTo>
                <a:lnTo>
                  <a:pt x="19280169" y="2717800"/>
                </a:lnTo>
                <a:lnTo>
                  <a:pt x="19370396" y="2667000"/>
                </a:lnTo>
                <a:lnTo>
                  <a:pt x="19415563" y="2654300"/>
                </a:lnTo>
                <a:lnTo>
                  <a:pt x="19460765" y="2628900"/>
                </a:lnTo>
                <a:lnTo>
                  <a:pt x="19506004" y="2616200"/>
                </a:lnTo>
                <a:lnTo>
                  <a:pt x="19596592" y="2565400"/>
                </a:lnTo>
                <a:lnTo>
                  <a:pt x="19641943" y="2552700"/>
                </a:lnTo>
                <a:lnTo>
                  <a:pt x="19687333" y="2527300"/>
                </a:lnTo>
                <a:lnTo>
                  <a:pt x="19732761" y="2514600"/>
                </a:lnTo>
                <a:lnTo>
                  <a:pt x="19823737" y="2463800"/>
                </a:lnTo>
                <a:lnTo>
                  <a:pt x="19869286" y="2451100"/>
                </a:lnTo>
                <a:lnTo>
                  <a:pt x="19914875" y="2425700"/>
                </a:lnTo>
                <a:lnTo>
                  <a:pt x="19960506" y="2413000"/>
                </a:lnTo>
                <a:lnTo>
                  <a:pt x="20006180" y="2387600"/>
                </a:lnTo>
                <a:lnTo>
                  <a:pt x="20051896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30" y="2247900"/>
                </a:lnTo>
                <a:lnTo>
                  <a:pt x="5269221" y="2235200"/>
                </a:lnTo>
                <a:lnTo>
                  <a:pt x="4762603" y="2235200"/>
                </a:lnTo>
                <a:lnTo>
                  <a:pt x="4711590" y="2222500"/>
                </a:lnTo>
                <a:lnTo>
                  <a:pt x="4352738" y="2222500"/>
                </a:lnTo>
                <a:lnTo>
                  <a:pt x="4301222" y="2209800"/>
                </a:lnTo>
                <a:lnTo>
                  <a:pt x="3990822" y="2209800"/>
                </a:lnTo>
                <a:lnTo>
                  <a:pt x="3938872" y="2197100"/>
                </a:lnTo>
                <a:lnTo>
                  <a:pt x="3678200" y="2197100"/>
                </a:lnTo>
                <a:lnTo>
                  <a:pt x="3625882" y="2184400"/>
                </a:lnTo>
                <a:lnTo>
                  <a:pt x="3416002" y="2184400"/>
                </a:lnTo>
                <a:lnTo>
                  <a:pt x="3363380" y="2171700"/>
                </a:lnTo>
                <a:lnTo>
                  <a:pt x="3152292" y="2171700"/>
                </a:lnTo>
                <a:lnTo>
                  <a:pt x="3099369" y="2159000"/>
                </a:lnTo>
                <a:lnTo>
                  <a:pt x="2940244" y="2159000"/>
                </a:lnTo>
                <a:lnTo>
                  <a:pt x="2887083" y="2146300"/>
                </a:lnTo>
                <a:lnTo>
                  <a:pt x="2673847" y="2146300"/>
                </a:lnTo>
                <a:lnTo>
                  <a:pt x="2620390" y="2133600"/>
                </a:lnTo>
                <a:lnTo>
                  <a:pt x="2459668" y="2133600"/>
                </a:lnTo>
                <a:lnTo>
                  <a:pt x="2405977" y="2120900"/>
                </a:lnTo>
                <a:lnTo>
                  <a:pt x="2298420" y="2120900"/>
                </a:lnTo>
                <a:lnTo>
                  <a:pt x="2190630" y="2108200"/>
                </a:lnTo>
                <a:lnTo>
                  <a:pt x="2082609" y="2108200"/>
                </a:lnTo>
                <a:lnTo>
                  <a:pt x="1974357" y="2095500"/>
                </a:lnTo>
                <a:lnTo>
                  <a:pt x="1865875" y="2095500"/>
                </a:lnTo>
                <a:lnTo>
                  <a:pt x="1757164" y="2082800"/>
                </a:lnTo>
                <a:lnTo>
                  <a:pt x="1648226" y="2082800"/>
                </a:lnTo>
                <a:lnTo>
                  <a:pt x="1539060" y="2070100"/>
                </a:lnTo>
                <a:lnTo>
                  <a:pt x="1429667" y="2070100"/>
                </a:lnTo>
                <a:lnTo>
                  <a:pt x="1210208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11" y="12700"/>
                </a:lnTo>
                <a:lnTo>
                  <a:pt x="20035036" y="12700"/>
                </a:lnTo>
                <a:lnTo>
                  <a:pt x="19985245" y="25400"/>
                </a:lnTo>
                <a:lnTo>
                  <a:pt x="19935438" y="25400"/>
                </a:lnTo>
                <a:lnTo>
                  <a:pt x="19885617" y="38100"/>
                </a:lnTo>
                <a:lnTo>
                  <a:pt x="19835780" y="38100"/>
                </a:lnTo>
                <a:lnTo>
                  <a:pt x="19785928" y="50800"/>
                </a:lnTo>
                <a:lnTo>
                  <a:pt x="19736061" y="50800"/>
                </a:lnTo>
                <a:lnTo>
                  <a:pt x="19636281" y="76200"/>
                </a:lnTo>
                <a:lnTo>
                  <a:pt x="19586369" y="76200"/>
                </a:lnTo>
                <a:lnTo>
                  <a:pt x="19536441" y="88900"/>
                </a:lnTo>
                <a:lnTo>
                  <a:pt x="19486499" y="88900"/>
                </a:lnTo>
                <a:lnTo>
                  <a:pt x="19386571" y="114300"/>
                </a:lnTo>
                <a:lnTo>
                  <a:pt x="19336584" y="114300"/>
                </a:lnTo>
                <a:lnTo>
                  <a:pt x="19286583" y="127000"/>
                </a:lnTo>
                <a:lnTo>
                  <a:pt x="19236568" y="127000"/>
                </a:lnTo>
                <a:lnTo>
                  <a:pt x="19136493" y="152400"/>
                </a:lnTo>
                <a:lnTo>
                  <a:pt x="19086434" y="152400"/>
                </a:lnTo>
                <a:lnTo>
                  <a:pt x="18986273" y="177800"/>
                </a:lnTo>
                <a:lnTo>
                  <a:pt x="18936171" y="177800"/>
                </a:lnTo>
                <a:lnTo>
                  <a:pt x="18835925" y="203200"/>
                </a:lnTo>
                <a:lnTo>
                  <a:pt x="18785780" y="203200"/>
                </a:lnTo>
                <a:lnTo>
                  <a:pt x="18685449" y="228600"/>
                </a:lnTo>
                <a:lnTo>
                  <a:pt x="18635263" y="228600"/>
                </a:lnTo>
                <a:lnTo>
                  <a:pt x="18484620" y="266700"/>
                </a:lnTo>
                <a:lnTo>
                  <a:pt x="18434379" y="266700"/>
                </a:lnTo>
                <a:lnTo>
                  <a:pt x="18283572" y="304800"/>
                </a:lnTo>
                <a:lnTo>
                  <a:pt x="18233276" y="304800"/>
                </a:lnTo>
                <a:lnTo>
                  <a:pt x="18082308" y="342900"/>
                </a:lnTo>
                <a:lnTo>
                  <a:pt x="18031959" y="342900"/>
                </a:lnTo>
                <a:lnTo>
                  <a:pt x="17880831" y="381000"/>
                </a:lnTo>
                <a:lnTo>
                  <a:pt x="17830429" y="381000"/>
                </a:lnTo>
                <a:lnTo>
                  <a:pt x="17628692" y="431800"/>
                </a:lnTo>
                <a:lnTo>
                  <a:pt x="17578225" y="431800"/>
                </a:lnTo>
                <a:lnTo>
                  <a:pt x="17325703" y="495300"/>
                </a:lnTo>
                <a:lnTo>
                  <a:pt x="17275160" y="495300"/>
                </a:lnTo>
                <a:lnTo>
                  <a:pt x="17022265" y="558800"/>
                </a:lnTo>
                <a:lnTo>
                  <a:pt x="16971649" y="558800"/>
                </a:lnTo>
                <a:lnTo>
                  <a:pt x="16667702" y="635000"/>
                </a:lnTo>
                <a:lnTo>
                  <a:pt x="16617003" y="635000"/>
                </a:lnTo>
                <a:lnTo>
                  <a:pt x="16160190" y="749300"/>
                </a:lnTo>
                <a:lnTo>
                  <a:pt x="16109376" y="749300"/>
                </a:lnTo>
                <a:lnTo>
                  <a:pt x="15498755" y="901700"/>
                </a:lnTo>
                <a:lnTo>
                  <a:pt x="15396835" y="914400"/>
                </a:lnTo>
                <a:lnTo>
                  <a:pt x="14477737" y="1143000"/>
                </a:lnTo>
                <a:lnTo>
                  <a:pt x="14068251" y="1231900"/>
                </a:lnTo>
                <a:lnTo>
                  <a:pt x="13836674" y="1295400"/>
                </a:lnTo>
                <a:lnTo>
                  <a:pt x="13790169" y="1295400"/>
                </a:lnTo>
                <a:lnTo>
                  <a:pt x="13556697" y="1358900"/>
                </a:lnTo>
                <a:lnTo>
                  <a:pt x="13509811" y="1358900"/>
                </a:lnTo>
                <a:lnTo>
                  <a:pt x="13227143" y="1435100"/>
                </a:lnTo>
                <a:lnTo>
                  <a:pt x="13179804" y="1435100"/>
                </a:lnTo>
                <a:lnTo>
                  <a:pt x="12989795" y="1485900"/>
                </a:lnTo>
                <a:lnTo>
                  <a:pt x="12942129" y="1485900"/>
                </a:lnTo>
                <a:lnTo>
                  <a:pt x="12750800" y="1536700"/>
                </a:lnTo>
                <a:lnTo>
                  <a:pt x="12702801" y="1536700"/>
                </a:lnTo>
                <a:lnTo>
                  <a:pt x="12510137" y="1587500"/>
                </a:lnTo>
                <a:lnTo>
                  <a:pt x="12461802" y="1587500"/>
                </a:lnTo>
                <a:lnTo>
                  <a:pt x="12316392" y="1625600"/>
                </a:lnTo>
                <a:lnTo>
                  <a:pt x="12267786" y="1625600"/>
                </a:lnTo>
                <a:lnTo>
                  <a:pt x="12121557" y="1663700"/>
                </a:lnTo>
                <a:lnTo>
                  <a:pt x="12072676" y="1663700"/>
                </a:lnTo>
                <a:lnTo>
                  <a:pt x="11925621" y="1701800"/>
                </a:lnTo>
                <a:lnTo>
                  <a:pt x="11876464" y="1701800"/>
                </a:lnTo>
                <a:lnTo>
                  <a:pt x="11728575" y="1739900"/>
                </a:lnTo>
                <a:lnTo>
                  <a:pt x="11679139" y="1739900"/>
                </a:lnTo>
                <a:lnTo>
                  <a:pt x="11580056" y="1765300"/>
                </a:lnTo>
                <a:lnTo>
                  <a:pt x="11530408" y="1765300"/>
                </a:lnTo>
                <a:lnTo>
                  <a:pt x="11430902" y="1790700"/>
                </a:lnTo>
                <a:lnTo>
                  <a:pt x="11381042" y="1790700"/>
                </a:lnTo>
                <a:lnTo>
                  <a:pt x="11281109" y="1816100"/>
                </a:lnTo>
                <a:lnTo>
                  <a:pt x="11231035" y="1816100"/>
                </a:lnTo>
                <a:lnTo>
                  <a:pt x="11130673" y="1841500"/>
                </a:lnTo>
                <a:lnTo>
                  <a:pt x="11080384" y="1841500"/>
                </a:lnTo>
                <a:lnTo>
                  <a:pt x="10979589" y="1866900"/>
                </a:lnTo>
                <a:lnTo>
                  <a:pt x="10929083" y="1866900"/>
                </a:lnTo>
                <a:lnTo>
                  <a:pt x="10827854" y="1892300"/>
                </a:lnTo>
                <a:lnTo>
                  <a:pt x="10777130" y="1892300"/>
                </a:lnTo>
                <a:lnTo>
                  <a:pt x="10726333" y="1905000"/>
                </a:lnTo>
                <a:lnTo>
                  <a:pt x="10675463" y="1905000"/>
                </a:lnTo>
                <a:lnTo>
                  <a:pt x="10573502" y="1930400"/>
                </a:lnTo>
                <a:lnTo>
                  <a:pt x="10522411" y="1930400"/>
                </a:lnTo>
                <a:lnTo>
                  <a:pt x="10471247" y="1943100"/>
                </a:lnTo>
                <a:lnTo>
                  <a:pt x="10420008" y="1943100"/>
                </a:lnTo>
                <a:lnTo>
                  <a:pt x="10317308" y="1968500"/>
                </a:lnTo>
                <a:lnTo>
                  <a:pt x="10265847" y="1968500"/>
                </a:lnTo>
                <a:lnTo>
                  <a:pt x="10214311" y="1981200"/>
                </a:lnTo>
                <a:lnTo>
                  <a:pt x="10162700" y="1981200"/>
                </a:lnTo>
                <a:lnTo>
                  <a:pt x="10111014" y="1993900"/>
                </a:lnTo>
                <a:lnTo>
                  <a:pt x="10059253" y="1993900"/>
                </a:lnTo>
                <a:lnTo>
                  <a:pt x="10007416" y="2006600"/>
                </a:lnTo>
                <a:lnTo>
                  <a:pt x="9955505" y="2006600"/>
                </a:lnTo>
                <a:lnTo>
                  <a:pt x="9903518" y="2019300"/>
                </a:lnTo>
                <a:lnTo>
                  <a:pt x="9851455" y="2019300"/>
                </a:lnTo>
                <a:lnTo>
                  <a:pt x="9799316" y="2032000"/>
                </a:lnTo>
                <a:lnTo>
                  <a:pt x="9747101" y="2032000"/>
                </a:lnTo>
                <a:lnTo>
                  <a:pt x="9694810" y="2044700"/>
                </a:lnTo>
                <a:lnTo>
                  <a:pt x="9642442" y="2044700"/>
                </a:lnTo>
                <a:lnTo>
                  <a:pt x="9589998" y="2057400"/>
                </a:lnTo>
                <a:lnTo>
                  <a:pt x="9537477" y="2057400"/>
                </a:lnTo>
                <a:lnTo>
                  <a:pt x="9484880" y="2070100"/>
                </a:lnTo>
                <a:lnTo>
                  <a:pt x="9432205" y="2070100"/>
                </a:lnTo>
                <a:lnTo>
                  <a:pt x="9379454" y="2082800"/>
                </a:lnTo>
                <a:lnTo>
                  <a:pt x="9326625" y="2082800"/>
                </a:lnTo>
                <a:lnTo>
                  <a:pt x="9273718" y="2095500"/>
                </a:lnTo>
                <a:lnTo>
                  <a:pt x="9220734" y="2095500"/>
                </a:lnTo>
                <a:lnTo>
                  <a:pt x="9167672" y="2108200"/>
                </a:lnTo>
                <a:lnTo>
                  <a:pt x="9061314" y="2108200"/>
                </a:lnTo>
                <a:lnTo>
                  <a:pt x="9008018" y="2120900"/>
                </a:lnTo>
                <a:lnTo>
                  <a:pt x="8954644" y="2120900"/>
                </a:lnTo>
                <a:lnTo>
                  <a:pt x="8901190" y="2133600"/>
                </a:lnTo>
                <a:lnTo>
                  <a:pt x="8794048" y="2133600"/>
                </a:lnTo>
                <a:lnTo>
                  <a:pt x="8740358" y="2146300"/>
                </a:lnTo>
                <a:lnTo>
                  <a:pt x="8632740" y="2146300"/>
                </a:lnTo>
                <a:lnTo>
                  <a:pt x="8578812" y="2159000"/>
                </a:lnTo>
                <a:lnTo>
                  <a:pt x="8470717" y="2159000"/>
                </a:lnTo>
                <a:lnTo>
                  <a:pt x="8416549" y="2171700"/>
                </a:lnTo>
                <a:lnTo>
                  <a:pt x="8307974" y="2171700"/>
                </a:lnTo>
                <a:lnTo>
                  <a:pt x="8261885" y="2184400"/>
                </a:lnTo>
                <a:lnTo>
                  <a:pt x="8123190" y="2184400"/>
                </a:lnTo>
                <a:lnTo>
                  <a:pt x="8076816" y="2197100"/>
                </a:lnTo>
                <a:lnTo>
                  <a:pt x="7890610" y="2197100"/>
                </a:lnTo>
                <a:lnTo>
                  <a:pt x="7843882" y="2209800"/>
                </a:lnTo>
                <a:lnTo>
                  <a:pt x="7609186" y="2209800"/>
                </a:lnTo>
                <a:lnTo>
                  <a:pt x="7562037" y="2222500"/>
                </a:lnTo>
                <a:lnTo>
                  <a:pt x="7277679" y="2222500"/>
                </a:lnTo>
                <a:lnTo>
                  <a:pt x="7230043" y="2235200"/>
                </a:lnTo>
                <a:lnTo>
                  <a:pt x="6798230" y="2235200"/>
                </a:lnTo>
                <a:lnTo>
                  <a:pt x="6749910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15" y="2032000"/>
                </a:moveTo>
                <a:lnTo>
                  <a:pt x="459451" y="2032000"/>
                </a:lnTo>
                <a:lnTo>
                  <a:pt x="409284" y="2044700"/>
                </a:lnTo>
                <a:lnTo>
                  <a:pt x="960235" y="2044700"/>
                </a:lnTo>
                <a:lnTo>
                  <a:pt x="910215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7655218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5"/>
                </a:moveTo>
                <a:lnTo>
                  <a:pt x="0" y="3651925"/>
                </a:lnTo>
                <a:lnTo>
                  <a:pt x="2180998" y="3651925"/>
                </a:lnTo>
                <a:lnTo>
                  <a:pt x="1466739" y="3565748"/>
                </a:lnTo>
                <a:lnTo>
                  <a:pt x="804026" y="3473174"/>
                </a:lnTo>
                <a:lnTo>
                  <a:pt x="180711" y="3374392"/>
                </a:lnTo>
                <a:lnTo>
                  <a:pt x="0" y="3343545"/>
                </a:lnTo>
                <a:close/>
              </a:path>
              <a:path w="20102195" h="3652520">
                <a:moveTo>
                  <a:pt x="15791535" y="1389646"/>
                </a:moveTo>
                <a:lnTo>
                  <a:pt x="8774978" y="3651925"/>
                </a:lnTo>
                <a:lnTo>
                  <a:pt x="9082106" y="3596477"/>
                </a:lnTo>
                <a:lnTo>
                  <a:pt x="9380604" y="3537447"/>
                </a:lnTo>
                <a:lnTo>
                  <a:pt x="9735144" y="3460896"/>
                </a:lnTo>
                <a:lnTo>
                  <a:pt x="10085885" y="3378465"/>
                </a:lnTo>
                <a:lnTo>
                  <a:pt x="10433028" y="3290528"/>
                </a:lnTo>
                <a:lnTo>
                  <a:pt x="10833750" y="3181476"/>
                </a:lnTo>
                <a:lnTo>
                  <a:pt x="11230171" y="3066035"/>
                </a:lnTo>
                <a:lnTo>
                  <a:pt x="11678368" y="2927040"/>
                </a:lnTo>
                <a:lnTo>
                  <a:pt x="12176969" y="2762728"/>
                </a:lnTo>
                <a:lnTo>
                  <a:pt x="12779251" y="2552260"/>
                </a:lnTo>
                <a:lnTo>
                  <a:pt x="13590048" y="2252109"/>
                </a:lnTo>
                <a:lnTo>
                  <a:pt x="15791535" y="1389646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11" y="52525"/>
                </a:lnTo>
                <a:lnTo>
                  <a:pt x="19447769" y="162518"/>
                </a:lnTo>
                <a:lnTo>
                  <a:pt x="19016371" y="279524"/>
                </a:lnTo>
                <a:lnTo>
                  <a:pt x="18535151" y="419121"/>
                </a:lnTo>
                <a:lnTo>
                  <a:pt x="18058792" y="566689"/>
                </a:lnTo>
                <a:lnTo>
                  <a:pt x="17587827" y="721751"/>
                </a:lnTo>
                <a:lnTo>
                  <a:pt x="17122791" y="883828"/>
                </a:lnTo>
                <a:lnTo>
                  <a:pt x="16664218" y="1052441"/>
                </a:lnTo>
                <a:lnTo>
                  <a:pt x="15791535" y="1389646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39" y="0"/>
                </a:lnTo>
                <a:lnTo>
                  <a:pt x="19718346" y="12700"/>
                </a:lnTo>
                <a:lnTo>
                  <a:pt x="19363190" y="12700"/>
                </a:lnTo>
                <a:lnTo>
                  <a:pt x="19312314" y="25400"/>
                </a:lnTo>
                <a:lnTo>
                  <a:pt x="19108481" y="25400"/>
                </a:lnTo>
                <a:lnTo>
                  <a:pt x="19057442" y="38100"/>
                </a:lnTo>
                <a:lnTo>
                  <a:pt x="18852973" y="38100"/>
                </a:lnTo>
                <a:lnTo>
                  <a:pt x="18801780" y="50800"/>
                </a:lnTo>
                <a:lnTo>
                  <a:pt x="18648024" y="50800"/>
                </a:lnTo>
                <a:lnTo>
                  <a:pt x="18596715" y="63500"/>
                </a:lnTo>
                <a:lnTo>
                  <a:pt x="18442621" y="63500"/>
                </a:lnTo>
                <a:lnTo>
                  <a:pt x="18391202" y="76200"/>
                </a:lnTo>
                <a:lnTo>
                  <a:pt x="18288285" y="76200"/>
                </a:lnTo>
                <a:lnTo>
                  <a:pt x="18236787" y="88900"/>
                </a:lnTo>
                <a:lnTo>
                  <a:pt x="18082145" y="88900"/>
                </a:lnTo>
                <a:lnTo>
                  <a:pt x="18030549" y="101600"/>
                </a:lnTo>
                <a:lnTo>
                  <a:pt x="17927287" y="101600"/>
                </a:lnTo>
                <a:lnTo>
                  <a:pt x="17875621" y="114300"/>
                </a:lnTo>
                <a:lnTo>
                  <a:pt x="17772221" y="114300"/>
                </a:lnTo>
                <a:lnTo>
                  <a:pt x="17720489" y="127000"/>
                </a:lnTo>
                <a:lnTo>
                  <a:pt x="17616960" y="127000"/>
                </a:lnTo>
                <a:lnTo>
                  <a:pt x="17565165" y="139700"/>
                </a:lnTo>
                <a:lnTo>
                  <a:pt x="17513349" y="139700"/>
                </a:lnTo>
                <a:lnTo>
                  <a:pt x="17461514" y="152400"/>
                </a:lnTo>
                <a:lnTo>
                  <a:pt x="17357786" y="152400"/>
                </a:lnTo>
                <a:lnTo>
                  <a:pt x="17305893" y="165100"/>
                </a:lnTo>
                <a:lnTo>
                  <a:pt x="17202054" y="165100"/>
                </a:lnTo>
                <a:lnTo>
                  <a:pt x="17150109" y="177800"/>
                </a:lnTo>
                <a:lnTo>
                  <a:pt x="17098146" y="177800"/>
                </a:lnTo>
                <a:lnTo>
                  <a:pt x="17046166" y="190500"/>
                </a:lnTo>
                <a:lnTo>
                  <a:pt x="16994170" y="190500"/>
                </a:lnTo>
                <a:lnTo>
                  <a:pt x="16942159" y="203200"/>
                </a:lnTo>
                <a:lnTo>
                  <a:pt x="16838090" y="203200"/>
                </a:lnTo>
                <a:lnTo>
                  <a:pt x="16786033" y="215900"/>
                </a:lnTo>
                <a:lnTo>
                  <a:pt x="16733962" y="215900"/>
                </a:lnTo>
                <a:lnTo>
                  <a:pt x="16681877" y="228600"/>
                </a:lnTo>
                <a:lnTo>
                  <a:pt x="16629778" y="228600"/>
                </a:lnTo>
                <a:lnTo>
                  <a:pt x="16577666" y="241300"/>
                </a:lnTo>
                <a:lnTo>
                  <a:pt x="16473405" y="241300"/>
                </a:lnTo>
                <a:lnTo>
                  <a:pt x="16421257" y="254000"/>
                </a:lnTo>
                <a:lnTo>
                  <a:pt x="16369097" y="254000"/>
                </a:lnTo>
                <a:lnTo>
                  <a:pt x="16316925" y="266700"/>
                </a:lnTo>
                <a:lnTo>
                  <a:pt x="16264743" y="266700"/>
                </a:lnTo>
                <a:lnTo>
                  <a:pt x="16212551" y="279400"/>
                </a:lnTo>
                <a:lnTo>
                  <a:pt x="16160348" y="279400"/>
                </a:lnTo>
                <a:lnTo>
                  <a:pt x="16108136" y="292100"/>
                </a:lnTo>
                <a:lnTo>
                  <a:pt x="16055915" y="292100"/>
                </a:lnTo>
                <a:lnTo>
                  <a:pt x="16003685" y="304800"/>
                </a:lnTo>
                <a:lnTo>
                  <a:pt x="15951447" y="304800"/>
                </a:lnTo>
                <a:lnTo>
                  <a:pt x="15899201" y="317500"/>
                </a:lnTo>
                <a:lnTo>
                  <a:pt x="15846947" y="317500"/>
                </a:lnTo>
                <a:lnTo>
                  <a:pt x="15794685" y="330200"/>
                </a:lnTo>
                <a:lnTo>
                  <a:pt x="15742417" y="330200"/>
                </a:lnTo>
                <a:lnTo>
                  <a:pt x="15690143" y="342900"/>
                </a:lnTo>
                <a:lnTo>
                  <a:pt x="15637862" y="342900"/>
                </a:lnTo>
                <a:lnTo>
                  <a:pt x="15585576" y="355600"/>
                </a:lnTo>
                <a:lnTo>
                  <a:pt x="15533285" y="355600"/>
                </a:lnTo>
                <a:lnTo>
                  <a:pt x="15480989" y="368300"/>
                </a:lnTo>
                <a:lnTo>
                  <a:pt x="15428688" y="368300"/>
                </a:lnTo>
                <a:lnTo>
                  <a:pt x="15324075" y="393700"/>
                </a:lnTo>
                <a:lnTo>
                  <a:pt x="15271763" y="393700"/>
                </a:lnTo>
                <a:lnTo>
                  <a:pt x="15219448" y="406400"/>
                </a:lnTo>
                <a:lnTo>
                  <a:pt x="15167131" y="406400"/>
                </a:lnTo>
                <a:lnTo>
                  <a:pt x="15114812" y="419100"/>
                </a:lnTo>
                <a:lnTo>
                  <a:pt x="15062491" y="419100"/>
                </a:lnTo>
                <a:lnTo>
                  <a:pt x="15010168" y="431800"/>
                </a:lnTo>
                <a:lnTo>
                  <a:pt x="14957845" y="431800"/>
                </a:lnTo>
                <a:lnTo>
                  <a:pt x="14905521" y="444500"/>
                </a:lnTo>
                <a:lnTo>
                  <a:pt x="14754609" y="469900"/>
                </a:lnTo>
                <a:lnTo>
                  <a:pt x="9897979" y="1066800"/>
                </a:lnTo>
                <a:lnTo>
                  <a:pt x="9790071" y="1066800"/>
                </a:lnTo>
                <a:lnTo>
                  <a:pt x="9465245" y="1104900"/>
                </a:lnTo>
                <a:lnTo>
                  <a:pt x="9302217" y="1130300"/>
                </a:lnTo>
                <a:lnTo>
                  <a:pt x="8974934" y="1155700"/>
                </a:lnTo>
                <a:lnTo>
                  <a:pt x="8810683" y="1181100"/>
                </a:lnTo>
                <a:lnTo>
                  <a:pt x="8646028" y="1193800"/>
                </a:lnTo>
                <a:lnTo>
                  <a:pt x="8480970" y="1219200"/>
                </a:lnTo>
                <a:lnTo>
                  <a:pt x="8149650" y="1244600"/>
                </a:lnTo>
                <a:lnTo>
                  <a:pt x="7983391" y="1270000"/>
                </a:lnTo>
                <a:lnTo>
                  <a:pt x="7649684" y="1295400"/>
                </a:lnTo>
                <a:lnTo>
                  <a:pt x="7482238" y="1320800"/>
                </a:lnTo>
                <a:lnTo>
                  <a:pt x="7146169" y="1346200"/>
                </a:lnTo>
                <a:lnTo>
                  <a:pt x="6977549" y="1371600"/>
                </a:lnTo>
                <a:lnTo>
                  <a:pt x="6469363" y="1409700"/>
                </a:lnTo>
                <a:lnTo>
                  <a:pt x="6299198" y="1435100"/>
                </a:lnTo>
                <a:lnTo>
                  <a:pt x="5957720" y="1460500"/>
                </a:lnTo>
                <a:lnTo>
                  <a:pt x="5786411" y="1485900"/>
                </a:lnTo>
                <a:lnTo>
                  <a:pt x="5270219" y="1524000"/>
                </a:lnTo>
                <a:lnTo>
                  <a:pt x="5097405" y="1549400"/>
                </a:lnTo>
                <a:lnTo>
                  <a:pt x="4576735" y="1587500"/>
                </a:lnTo>
                <a:lnTo>
                  <a:pt x="4402439" y="1612900"/>
                </a:lnTo>
                <a:lnTo>
                  <a:pt x="4227778" y="1625600"/>
                </a:lnTo>
                <a:lnTo>
                  <a:pt x="4004233" y="1638300"/>
                </a:lnTo>
                <a:lnTo>
                  <a:pt x="3955673" y="1651000"/>
                </a:lnTo>
                <a:lnTo>
                  <a:pt x="3907069" y="1651000"/>
                </a:lnTo>
                <a:lnTo>
                  <a:pt x="3858422" y="1663700"/>
                </a:lnTo>
                <a:lnTo>
                  <a:pt x="3761003" y="1663700"/>
                </a:lnTo>
                <a:lnTo>
                  <a:pt x="3712232" y="1676400"/>
                </a:lnTo>
                <a:lnTo>
                  <a:pt x="3614568" y="1676400"/>
                </a:lnTo>
                <a:lnTo>
                  <a:pt x="3565676" y="1689100"/>
                </a:lnTo>
                <a:lnTo>
                  <a:pt x="3516744" y="1689100"/>
                </a:lnTo>
                <a:lnTo>
                  <a:pt x="3467774" y="1701800"/>
                </a:lnTo>
                <a:lnTo>
                  <a:pt x="3369720" y="1701800"/>
                </a:lnTo>
                <a:lnTo>
                  <a:pt x="3320637" y="1714500"/>
                </a:lnTo>
                <a:lnTo>
                  <a:pt x="3271517" y="1714500"/>
                </a:lnTo>
                <a:lnTo>
                  <a:pt x="3222361" y="1727200"/>
                </a:lnTo>
                <a:lnTo>
                  <a:pt x="3173169" y="1727200"/>
                </a:lnTo>
                <a:lnTo>
                  <a:pt x="3123942" y="1739900"/>
                </a:lnTo>
                <a:lnTo>
                  <a:pt x="3025384" y="1739900"/>
                </a:lnTo>
                <a:lnTo>
                  <a:pt x="2976054" y="1752600"/>
                </a:lnTo>
                <a:lnTo>
                  <a:pt x="2926690" y="1752600"/>
                </a:lnTo>
                <a:lnTo>
                  <a:pt x="2877294" y="1765300"/>
                </a:lnTo>
                <a:lnTo>
                  <a:pt x="2827865" y="1765300"/>
                </a:lnTo>
                <a:lnTo>
                  <a:pt x="2778405" y="1778000"/>
                </a:lnTo>
                <a:lnTo>
                  <a:pt x="2728913" y="1778000"/>
                </a:lnTo>
                <a:lnTo>
                  <a:pt x="2679390" y="1790700"/>
                </a:lnTo>
                <a:lnTo>
                  <a:pt x="2629837" y="1790700"/>
                </a:lnTo>
                <a:lnTo>
                  <a:pt x="2580255" y="1803400"/>
                </a:lnTo>
                <a:lnTo>
                  <a:pt x="2530642" y="1803400"/>
                </a:lnTo>
                <a:lnTo>
                  <a:pt x="2481001" y="1816100"/>
                </a:lnTo>
                <a:lnTo>
                  <a:pt x="2431331" y="1816100"/>
                </a:lnTo>
                <a:lnTo>
                  <a:pt x="2381634" y="1828800"/>
                </a:lnTo>
                <a:lnTo>
                  <a:pt x="2331909" y="1828800"/>
                </a:lnTo>
                <a:lnTo>
                  <a:pt x="2282157" y="1841500"/>
                </a:lnTo>
                <a:lnTo>
                  <a:pt x="2232378" y="1841500"/>
                </a:lnTo>
                <a:lnTo>
                  <a:pt x="2182574" y="1854200"/>
                </a:lnTo>
                <a:lnTo>
                  <a:pt x="2132744" y="1854200"/>
                </a:lnTo>
                <a:lnTo>
                  <a:pt x="2082890" y="1866900"/>
                </a:lnTo>
                <a:lnTo>
                  <a:pt x="2033010" y="1866900"/>
                </a:lnTo>
                <a:lnTo>
                  <a:pt x="1983107" y="1879600"/>
                </a:lnTo>
                <a:lnTo>
                  <a:pt x="1933180" y="1879600"/>
                </a:lnTo>
                <a:lnTo>
                  <a:pt x="1883230" y="1892300"/>
                </a:lnTo>
                <a:lnTo>
                  <a:pt x="1833258" y="1892300"/>
                </a:lnTo>
                <a:lnTo>
                  <a:pt x="1733248" y="1917700"/>
                </a:lnTo>
                <a:lnTo>
                  <a:pt x="1683211" y="1917700"/>
                </a:lnTo>
                <a:lnTo>
                  <a:pt x="1633153" y="1930400"/>
                </a:lnTo>
                <a:lnTo>
                  <a:pt x="1583076" y="1930400"/>
                </a:lnTo>
                <a:lnTo>
                  <a:pt x="1482862" y="1955800"/>
                </a:lnTo>
                <a:lnTo>
                  <a:pt x="1432728" y="1955800"/>
                </a:lnTo>
                <a:lnTo>
                  <a:pt x="1382575" y="1968500"/>
                </a:lnTo>
                <a:lnTo>
                  <a:pt x="1332404" y="1968500"/>
                </a:lnTo>
                <a:lnTo>
                  <a:pt x="1232012" y="1993900"/>
                </a:lnTo>
                <a:lnTo>
                  <a:pt x="1181792" y="1993900"/>
                </a:lnTo>
                <a:lnTo>
                  <a:pt x="1131555" y="2006600"/>
                </a:lnTo>
                <a:lnTo>
                  <a:pt x="1081304" y="2006600"/>
                </a:lnTo>
                <a:lnTo>
                  <a:pt x="980758" y="2032000"/>
                </a:lnTo>
                <a:lnTo>
                  <a:pt x="930464" y="2032000"/>
                </a:lnTo>
                <a:lnTo>
                  <a:pt x="829837" y="2057400"/>
                </a:lnTo>
                <a:lnTo>
                  <a:pt x="779505" y="2057400"/>
                </a:lnTo>
                <a:lnTo>
                  <a:pt x="678807" y="2082800"/>
                </a:lnTo>
                <a:lnTo>
                  <a:pt x="628441" y="2082800"/>
                </a:lnTo>
                <a:lnTo>
                  <a:pt x="527679" y="2108200"/>
                </a:lnTo>
                <a:lnTo>
                  <a:pt x="477284" y="2108200"/>
                </a:lnTo>
                <a:lnTo>
                  <a:pt x="376468" y="2133600"/>
                </a:lnTo>
                <a:lnTo>
                  <a:pt x="326049" y="2133600"/>
                </a:lnTo>
                <a:lnTo>
                  <a:pt x="174747" y="2171700"/>
                </a:lnTo>
                <a:lnTo>
                  <a:pt x="124301" y="2171700"/>
                </a:lnTo>
                <a:lnTo>
                  <a:pt x="23393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3" y="3390900"/>
                </a:lnTo>
                <a:lnTo>
                  <a:pt x="17650014" y="3365500"/>
                </a:lnTo>
                <a:lnTo>
                  <a:pt x="17745210" y="3340100"/>
                </a:lnTo>
                <a:lnTo>
                  <a:pt x="17792796" y="3314700"/>
                </a:lnTo>
                <a:lnTo>
                  <a:pt x="17840374" y="3302000"/>
                </a:lnTo>
                <a:lnTo>
                  <a:pt x="17887944" y="3276600"/>
                </a:lnTo>
                <a:lnTo>
                  <a:pt x="17935507" y="3263900"/>
                </a:lnTo>
                <a:lnTo>
                  <a:pt x="17983063" y="3238500"/>
                </a:lnTo>
                <a:lnTo>
                  <a:pt x="18078155" y="3213100"/>
                </a:lnTo>
                <a:lnTo>
                  <a:pt x="18125691" y="3187700"/>
                </a:lnTo>
                <a:lnTo>
                  <a:pt x="18173222" y="3175000"/>
                </a:lnTo>
                <a:lnTo>
                  <a:pt x="18220746" y="3149600"/>
                </a:lnTo>
                <a:lnTo>
                  <a:pt x="18315780" y="3124200"/>
                </a:lnTo>
                <a:lnTo>
                  <a:pt x="18363290" y="3098800"/>
                </a:lnTo>
                <a:lnTo>
                  <a:pt x="18410794" y="3086100"/>
                </a:lnTo>
                <a:lnTo>
                  <a:pt x="18458295" y="3060700"/>
                </a:lnTo>
                <a:lnTo>
                  <a:pt x="18553285" y="3035300"/>
                </a:lnTo>
                <a:lnTo>
                  <a:pt x="18600774" y="3009900"/>
                </a:lnTo>
                <a:lnTo>
                  <a:pt x="18695744" y="2984500"/>
                </a:lnTo>
                <a:lnTo>
                  <a:pt x="18743225" y="2959100"/>
                </a:lnTo>
                <a:lnTo>
                  <a:pt x="18838179" y="2933700"/>
                </a:lnTo>
                <a:lnTo>
                  <a:pt x="18885654" y="2908300"/>
                </a:lnTo>
                <a:lnTo>
                  <a:pt x="18980599" y="2882900"/>
                </a:lnTo>
                <a:lnTo>
                  <a:pt x="19028070" y="2857500"/>
                </a:lnTo>
                <a:lnTo>
                  <a:pt x="19170480" y="2819400"/>
                </a:lnTo>
                <a:lnTo>
                  <a:pt x="19217950" y="2794000"/>
                </a:lnTo>
                <a:lnTo>
                  <a:pt x="19360364" y="2755900"/>
                </a:lnTo>
                <a:lnTo>
                  <a:pt x="19407837" y="2730500"/>
                </a:lnTo>
                <a:lnTo>
                  <a:pt x="19550267" y="2692400"/>
                </a:lnTo>
                <a:lnTo>
                  <a:pt x="19597749" y="2667000"/>
                </a:lnTo>
                <a:lnTo>
                  <a:pt x="19787703" y="2616200"/>
                </a:lnTo>
                <a:lnTo>
                  <a:pt x="19835200" y="2590800"/>
                </a:lnTo>
                <a:lnTo>
                  <a:pt x="20072752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80" y="0"/>
                </a:lnTo>
                <a:lnTo>
                  <a:pt x="19989143" y="12700"/>
                </a:lnTo>
                <a:lnTo>
                  <a:pt x="19834783" y="12700"/>
                </a:lnTo>
                <a:lnTo>
                  <a:pt x="19783215" y="25400"/>
                </a:lnTo>
                <a:lnTo>
                  <a:pt x="19679906" y="25400"/>
                </a:lnTo>
                <a:lnTo>
                  <a:pt x="19628167" y="38100"/>
                </a:lnTo>
                <a:lnTo>
                  <a:pt x="19524520" y="38100"/>
                </a:lnTo>
                <a:lnTo>
                  <a:pt x="19472613" y="50800"/>
                </a:lnTo>
                <a:lnTo>
                  <a:pt x="19368633" y="50800"/>
                </a:lnTo>
                <a:lnTo>
                  <a:pt x="19316561" y="63500"/>
                </a:lnTo>
                <a:lnTo>
                  <a:pt x="19212254" y="63500"/>
                </a:lnTo>
                <a:lnTo>
                  <a:pt x="19160020" y="76200"/>
                </a:lnTo>
                <a:lnTo>
                  <a:pt x="19055391" y="76200"/>
                </a:lnTo>
                <a:lnTo>
                  <a:pt x="19002997" y="88900"/>
                </a:lnTo>
                <a:lnTo>
                  <a:pt x="18898051" y="88900"/>
                </a:lnTo>
                <a:lnTo>
                  <a:pt x="18845501" y="101600"/>
                </a:lnTo>
                <a:lnTo>
                  <a:pt x="18740245" y="101600"/>
                </a:lnTo>
                <a:lnTo>
                  <a:pt x="18687540" y="114300"/>
                </a:lnTo>
                <a:lnTo>
                  <a:pt x="18581979" y="114300"/>
                </a:lnTo>
                <a:lnTo>
                  <a:pt x="18529123" y="127000"/>
                </a:lnTo>
                <a:lnTo>
                  <a:pt x="18476218" y="127000"/>
                </a:lnTo>
                <a:lnTo>
                  <a:pt x="18423263" y="139700"/>
                </a:lnTo>
                <a:lnTo>
                  <a:pt x="18317205" y="139700"/>
                </a:lnTo>
                <a:lnTo>
                  <a:pt x="18264104" y="152400"/>
                </a:lnTo>
                <a:lnTo>
                  <a:pt x="18210954" y="152400"/>
                </a:lnTo>
                <a:lnTo>
                  <a:pt x="18157756" y="165100"/>
                </a:lnTo>
                <a:lnTo>
                  <a:pt x="18051218" y="165100"/>
                </a:lnTo>
                <a:lnTo>
                  <a:pt x="17997878" y="177800"/>
                </a:lnTo>
                <a:lnTo>
                  <a:pt x="17944492" y="177800"/>
                </a:lnTo>
                <a:lnTo>
                  <a:pt x="17891059" y="190500"/>
                </a:lnTo>
                <a:lnTo>
                  <a:pt x="17837580" y="190500"/>
                </a:lnTo>
                <a:lnTo>
                  <a:pt x="17784055" y="203200"/>
                </a:lnTo>
                <a:lnTo>
                  <a:pt x="17676870" y="203200"/>
                </a:lnTo>
                <a:lnTo>
                  <a:pt x="17623210" y="215900"/>
                </a:lnTo>
                <a:lnTo>
                  <a:pt x="17569505" y="215900"/>
                </a:lnTo>
                <a:lnTo>
                  <a:pt x="17515756" y="228600"/>
                </a:lnTo>
                <a:lnTo>
                  <a:pt x="17461963" y="228600"/>
                </a:lnTo>
                <a:lnTo>
                  <a:pt x="17408127" y="241300"/>
                </a:lnTo>
                <a:lnTo>
                  <a:pt x="17300325" y="241300"/>
                </a:lnTo>
                <a:lnTo>
                  <a:pt x="17246359" y="254000"/>
                </a:lnTo>
                <a:lnTo>
                  <a:pt x="17192352" y="254000"/>
                </a:lnTo>
                <a:lnTo>
                  <a:pt x="17138302" y="266700"/>
                </a:lnTo>
                <a:lnTo>
                  <a:pt x="17084210" y="266700"/>
                </a:lnTo>
                <a:lnTo>
                  <a:pt x="15774287" y="419100"/>
                </a:lnTo>
                <a:lnTo>
                  <a:pt x="15609080" y="431800"/>
                </a:lnTo>
                <a:lnTo>
                  <a:pt x="15277780" y="482600"/>
                </a:lnTo>
                <a:lnTo>
                  <a:pt x="15221495" y="482600"/>
                </a:lnTo>
                <a:lnTo>
                  <a:pt x="15165121" y="495300"/>
                </a:lnTo>
                <a:lnTo>
                  <a:pt x="15108658" y="495300"/>
                </a:lnTo>
                <a:lnTo>
                  <a:pt x="15052106" y="508000"/>
                </a:lnTo>
                <a:lnTo>
                  <a:pt x="14995466" y="508000"/>
                </a:lnTo>
                <a:lnTo>
                  <a:pt x="14938738" y="520700"/>
                </a:lnTo>
                <a:lnTo>
                  <a:pt x="14881922" y="520700"/>
                </a:lnTo>
                <a:lnTo>
                  <a:pt x="14825018" y="533400"/>
                </a:lnTo>
                <a:lnTo>
                  <a:pt x="14768026" y="533400"/>
                </a:lnTo>
                <a:lnTo>
                  <a:pt x="14710948" y="546100"/>
                </a:lnTo>
                <a:lnTo>
                  <a:pt x="14596529" y="546100"/>
                </a:lnTo>
                <a:lnTo>
                  <a:pt x="14539190" y="558800"/>
                </a:lnTo>
                <a:lnTo>
                  <a:pt x="14481765" y="558800"/>
                </a:lnTo>
                <a:lnTo>
                  <a:pt x="14424253" y="571500"/>
                </a:lnTo>
                <a:lnTo>
                  <a:pt x="14366655" y="571500"/>
                </a:lnTo>
                <a:lnTo>
                  <a:pt x="14308972" y="584200"/>
                </a:lnTo>
                <a:lnTo>
                  <a:pt x="14193349" y="584200"/>
                </a:lnTo>
                <a:lnTo>
                  <a:pt x="14135411" y="596900"/>
                </a:lnTo>
                <a:lnTo>
                  <a:pt x="14077387" y="596900"/>
                </a:lnTo>
                <a:lnTo>
                  <a:pt x="14019279" y="609600"/>
                </a:lnTo>
                <a:lnTo>
                  <a:pt x="13902809" y="609600"/>
                </a:lnTo>
                <a:lnTo>
                  <a:pt x="13844449" y="622300"/>
                </a:lnTo>
                <a:lnTo>
                  <a:pt x="13786005" y="622300"/>
                </a:lnTo>
                <a:lnTo>
                  <a:pt x="13727477" y="635000"/>
                </a:lnTo>
                <a:lnTo>
                  <a:pt x="13610173" y="635000"/>
                </a:lnTo>
                <a:lnTo>
                  <a:pt x="13551397" y="647700"/>
                </a:lnTo>
                <a:lnTo>
                  <a:pt x="13433597" y="647700"/>
                </a:lnTo>
                <a:lnTo>
                  <a:pt x="13374573" y="660400"/>
                </a:lnTo>
                <a:lnTo>
                  <a:pt x="13256282" y="660400"/>
                </a:lnTo>
                <a:lnTo>
                  <a:pt x="13197014" y="673100"/>
                </a:lnTo>
                <a:lnTo>
                  <a:pt x="13078235" y="673100"/>
                </a:lnTo>
                <a:lnTo>
                  <a:pt x="13018724" y="685800"/>
                </a:lnTo>
                <a:lnTo>
                  <a:pt x="12899462" y="685800"/>
                </a:lnTo>
                <a:lnTo>
                  <a:pt x="12839711" y="698500"/>
                </a:lnTo>
                <a:lnTo>
                  <a:pt x="12659979" y="698500"/>
                </a:lnTo>
                <a:lnTo>
                  <a:pt x="12599910" y="711200"/>
                </a:lnTo>
                <a:lnTo>
                  <a:pt x="12479536" y="711200"/>
                </a:lnTo>
                <a:lnTo>
                  <a:pt x="12419231" y="723900"/>
                </a:lnTo>
                <a:lnTo>
                  <a:pt x="12237848" y="723900"/>
                </a:lnTo>
                <a:lnTo>
                  <a:pt x="12177232" y="736600"/>
                </a:lnTo>
                <a:lnTo>
                  <a:pt x="11994920" y="736600"/>
                </a:lnTo>
                <a:lnTo>
                  <a:pt x="11933996" y="749300"/>
                </a:lnTo>
                <a:lnTo>
                  <a:pt x="11689539" y="749300"/>
                </a:lnTo>
                <a:lnTo>
                  <a:pt x="11628236" y="762000"/>
                </a:lnTo>
                <a:lnTo>
                  <a:pt x="11382272" y="762000"/>
                </a:lnTo>
                <a:lnTo>
                  <a:pt x="11320595" y="774700"/>
                </a:lnTo>
                <a:lnTo>
                  <a:pt x="11073147" y="774700"/>
                </a:lnTo>
                <a:lnTo>
                  <a:pt x="11011102" y="787400"/>
                </a:lnTo>
                <a:lnTo>
                  <a:pt x="10637306" y="787400"/>
                </a:lnTo>
                <a:lnTo>
                  <a:pt x="10574755" y="800100"/>
                </a:lnTo>
                <a:lnTo>
                  <a:pt x="10134911" y="800100"/>
                </a:lnTo>
                <a:lnTo>
                  <a:pt x="10071795" y="812800"/>
                </a:lnTo>
                <a:lnTo>
                  <a:pt x="9500652" y="812800"/>
                </a:lnTo>
                <a:lnTo>
                  <a:pt x="9436852" y="825500"/>
                </a:lnTo>
                <a:lnTo>
                  <a:pt x="723494" y="825500"/>
                </a:lnTo>
                <a:lnTo>
                  <a:pt x="672891" y="838200"/>
                </a:lnTo>
                <a:lnTo>
                  <a:pt x="571702" y="838200"/>
                </a:lnTo>
                <a:lnTo>
                  <a:pt x="521116" y="850900"/>
                </a:lnTo>
                <a:lnTo>
                  <a:pt x="419964" y="850900"/>
                </a:lnTo>
                <a:lnTo>
                  <a:pt x="369398" y="863600"/>
                </a:lnTo>
                <a:lnTo>
                  <a:pt x="268288" y="863600"/>
                </a:lnTo>
                <a:lnTo>
                  <a:pt x="217745" y="876300"/>
                </a:lnTo>
                <a:lnTo>
                  <a:pt x="116683" y="876300"/>
                </a:lnTo>
                <a:lnTo>
                  <a:pt x="66164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42" y="812800"/>
                </a:moveTo>
                <a:lnTo>
                  <a:pt x="875334" y="812800"/>
                </a:lnTo>
                <a:lnTo>
                  <a:pt x="824716" y="825500"/>
                </a:lnTo>
                <a:lnTo>
                  <a:pt x="5830531" y="825500"/>
                </a:lnTo>
                <a:lnTo>
                  <a:pt x="5696042" y="812800"/>
                </a:lnTo>
                <a:close/>
              </a:path>
              <a:path w="20102195" h="1879600">
                <a:moveTo>
                  <a:pt x="4748640" y="800100"/>
                </a:moveTo>
                <a:lnTo>
                  <a:pt x="1077848" y="800100"/>
                </a:lnTo>
                <a:lnTo>
                  <a:pt x="1027214" y="812800"/>
                </a:lnTo>
                <a:lnTo>
                  <a:pt x="4884611" y="812800"/>
                </a:lnTo>
                <a:lnTo>
                  <a:pt x="4748640" y="800100"/>
                </a:lnTo>
                <a:close/>
              </a:path>
              <a:path w="20102195" h="1879600">
                <a:moveTo>
                  <a:pt x="3928584" y="787400"/>
                </a:moveTo>
                <a:lnTo>
                  <a:pt x="1280415" y="787400"/>
                </a:lnTo>
                <a:lnTo>
                  <a:pt x="1229769" y="800100"/>
                </a:lnTo>
                <a:lnTo>
                  <a:pt x="4134267" y="800100"/>
                </a:lnTo>
                <a:lnTo>
                  <a:pt x="3928584" y="787400"/>
                </a:lnTo>
                <a:close/>
              </a:path>
              <a:path w="20102195" h="1879600">
                <a:moveTo>
                  <a:pt x="3239865" y="774700"/>
                </a:moveTo>
                <a:lnTo>
                  <a:pt x="1533670" y="774700"/>
                </a:lnTo>
                <a:lnTo>
                  <a:pt x="1483016" y="787400"/>
                </a:lnTo>
                <a:lnTo>
                  <a:pt x="3515919" y="787400"/>
                </a:lnTo>
                <a:lnTo>
                  <a:pt x="3239865" y="774700"/>
                </a:lnTo>
                <a:close/>
              </a:path>
              <a:path w="20102195" h="1879600">
                <a:moveTo>
                  <a:pt x="2546534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3" y="774700"/>
                </a:lnTo>
                <a:lnTo>
                  <a:pt x="2546534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3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8" y="2273300"/>
                </a:lnTo>
                <a:lnTo>
                  <a:pt x="6076030" y="2260600"/>
                </a:lnTo>
                <a:lnTo>
                  <a:pt x="5718246" y="2260600"/>
                </a:lnTo>
                <a:lnTo>
                  <a:pt x="5646306" y="2247900"/>
                </a:lnTo>
                <a:lnTo>
                  <a:pt x="5429709" y="2247900"/>
                </a:lnTo>
                <a:lnTo>
                  <a:pt x="5357249" y="2235200"/>
                </a:lnTo>
                <a:lnTo>
                  <a:pt x="5215425" y="2235200"/>
                </a:lnTo>
                <a:lnTo>
                  <a:pt x="4978149" y="2222500"/>
                </a:lnTo>
                <a:lnTo>
                  <a:pt x="4211238" y="2171700"/>
                </a:lnTo>
                <a:lnTo>
                  <a:pt x="3920625" y="2159000"/>
                </a:lnTo>
                <a:lnTo>
                  <a:pt x="3725959" y="2146300"/>
                </a:lnTo>
                <a:lnTo>
                  <a:pt x="3579474" y="2146300"/>
                </a:lnTo>
                <a:lnTo>
                  <a:pt x="3285248" y="2120900"/>
                </a:lnTo>
                <a:lnTo>
                  <a:pt x="3088163" y="2120900"/>
                </a:lnTo>
                <a:lnTo>
                  <a:pt x="2989340" y="2108200"/>
                </a:lnTo>
                <a:lnTo>
                  <a:pt x="2890329" y="2108200"/>
                </a:lnTo>
                <a:lnTo>
                  <a:pt x="2791129" y="2095500"/>
                </a:lnTo>
                <a:lnTo>
                  <a:pt x="2691742" y="2095500"/>
                </a:lnTo>
                <a:lnTo>
                  <a:pt x="2592165" y="2082800"/>
                </a:lnTo>
                <a:lnTo>
                  <a:pt x="2492399" y="2082800"/>
                </a:lnTo>
                <a:lnTo>
                  <a:pt x="2392444" y="2070100"/>
                </a:lnTo>
                <a:lnTo>
                  <a:pt x="2292299" y="2070100"/>
                </a:lnTo>
                <a:lnTo>
                  <a:pt x="2191964" y="2057400"/>
                </a:lnTo>
                <a:lnTo>
                  <a:pt x="2091438" y="2057400"/>
                </a:lnTo>
                <a:lnTo>
                  <a:pt x="1990721" y="2044700"/>
                </a:lnTo>
                <a:lnTo>
                  <a:pt x="1889814" y="2044700"/>
                </a:lnTo>
                <a:lnTo>
                  <a:pt x="1839288" y="2032000"/>
                </a:lnTo>
                <a:lnTo>
                  <a:pt x="1687424" y="2032000"/>
                </a:lnTo>
                <a:lnTo>
                  <a:pt x="1636706" y="2019300"/>
                </a:lnTo>
                <a:lnTo>
                  <a:pt x="1484265" y="2019300"/>
                </a:lnTo>
                <a:lnTo>
                  <a:pt x="1433355" y="2006600"/>
                </a:lnTo>
                <a:lnTo>
                  <a:pt x="1331390" y="2006600"/>
                </a:lnTo>
                <a:lnTo>
                  <a:pt x="1280335" y="1993900"/>
                </a:lnTo>
                <a:lnTo>
                  <a:pt x="1178080" y="1993900"/>
                </a:lnTo>
                <a:lnTo>
                  <a:pt x="1126880" y="1981200"/>
                </a:lnTo>
                <a:lnTo>
                  <a:pt x="1024335" y="1981200"/>
                </a:lnTo>
                <a:lnTo>
                  <a:pt x="972989" y="1968500"/>
                </a:lnTo>
                <a:lnTo>
                  <a:pt x="818660" y="1968500"/>
                </a:lnTo>
                <a:lnTo>
                  <a:pt x="767119" y="1955800"/>
                </a:lnTo>
                <a:lnTo>
                  <a:pt x="663892" y="1955800"/>
                </a:lnTo>
                <a:lnTo>
                  <a:pt x="612205" y="1943100"/>
                </a:lnTo>
                <a:lnTo>
                  <a:pt x="508685" y="1943100"/>
                </a:lnTo>
                <a:lnTo>
                  <a:pt x="456851" y="1930400"/>
                </a:lnTo>
                <a:lnTo>
                  <a:pt x="404969" y="1930400"/>
                </a:lnTo>
                <a:lnTo>
                  <a:pt x="353037" y="1917700"/>
                </a:lnTo>
                <a:lnTo>
                  <a:pt x="249026" y="1917700"/>
                </a:lnTo>
                <a:lnTo>
                  <a:pt x="196947" y="1905000"/>
                </a:lnTo>
                <a:lnTo>
                  <a:pt x="92640" y="1905000"/>
                </a:lnTo>
                <a:lnTo>
                  <a:pt x="40413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80" y="0"/>
                </a:lnTo>
                <a:lnTo>
                  <a:pt x="19959563" y="25400"/>
                </a:lnTo>
                <a:lnTo>
                  <a:pt x="19904658" y="25400"/>
                </a:lnTo>
                <a:lnTo>
                  <a:pt x="19794857" y="50800"/>
                </a:lnTo>
                <a:lnTo>
                  <a:pt x="19739964" y="50800"/>
                </a:lnTo>
                <a:lnTo>
                  <a:pt x="19575321" y="88900"/>
                </a:lnTo>
                <a:lnTo>
                  <a:pt x="19520456" y="88900"/>
                </a:lnTo>
                <a:lnTo>
                  <a:pt x="19301089" y="139700"/>
                </a:lnTo>
                <a:lnTo>
                  <a:pt x="19246275" y="139700"/>
                </a:lnTo>
                <a:lnTo>
                  <a:pt x="19027159" y="190500"/>
                </a:lnTo>
                <a:lnTo>
                  <a:pt x="18972418" y="190500"/>
                </a:lnTo>
                <a:lnTo>
                  <a:pt x="18589750" y="279400"/>
                </a:lnTo>
                <a:lnTo>
                  <a:pt x="18535167" y="279400"/>
                </a:lnTo>
                <a:lnTo>
                  <a:pt x="18045067" y="393700"/>
                </a:lnTo>
                <a:lnTo>
                  <a:pt x="17460275" y="520700"/>
                </a:lnTo>
                <a:lnTo>
                  <a:pt x="17401720" y="546100"/>
                </a:lnTo>
                <a:lnTo>
                  <a:pt x="16873924" y="660400"/>
                </a:lnTo>
                <a:lnTo>
                  <a:pt x="16756413" y="698500"/>
                </a:lnTo>
                <a:lnTo>
                  <a:pt x="16462224" y="762000"/>
                </a:lnTo>
                <a:lnTo>
                  <a:pt x="16049252" y="863600"/>
                </a:lnTo>
                <a:lnTo>
                  <a:pt x="15753377" y="939800"/>
                </a:lnTo>
                <a:lnTo>
                  <a:pt x="15337737" y="1028700"/>
                </a:lnTo>
                <a:lnTo>
                  <a:pt x="15218654" y="1066800"/>
                </a:lnTo>
                <a:lnTo>
                  <a:pt x="14740721" y="1168400"/>
                </a:lnTo>
                <a:lnTo>
                  <a:pt x="14680789" y="1193800"/>
                </a:lnTo>
                <a:lnTo>
                  <a:pt x="14078937" y="1320800"/>
                </a:lnTo>
                <a:lnTo>
                  <a:pt x="14018485" y="1346200"/>
                </a:lnTo>
                <a:lnTo>
                  <a:pt x="12178464" y="1727200"/>
                </a:lnTo>
                <a:lnTo>
                  <a:pt x="12116147" y="1727200"/>
                </a:lnTo>
                <a:lnTo>
                  <a:pt x="11615045" y="1828800"/>
                </a:lnTo>
                <a:lnTo>
                  <a:pt x="11552077" y="1828800"/>
                </a:lnTo>
                <a:lnTo>
                  <a:pt x="11236095" y="1892300"/>
                </a:lnTo>
                <a:lnTo>
                  <a:pt x="11172665" y="1892300"/>
                </a:lnTo>
                <a:lnTo>
                  <a:pt x="10981900" y="1930400"/>
                </a:lnTo>
                <a:lnTo>
                  <a:pt x="10918151" y="1930400"/>
                </a:lnTo>
                <a:lnTo>
                  <a:pt x="10726411" y="1968500"/>
                </a:lnTo>
                <a:lnTo>
                  <a:pt x="10662332" y="1968500"/>
                </a:lnTo>
                <a:lnTo>
                  <a:pt x="10469589" y="2006600"/>
                </a:lnTo>
                <a:lnTo>
                  <a:pt x="10405170" y="2006600"/>
                </a:lnTo>
                <a:lnTo>
                  <a:pt x="10276073" y="2032000"/>
                </a:lnTo>
                <a:lnTo>
                  <a:pt x="10211394" y="2032000"/>
                </a:lnTo>
                <a:lnTo>
                  <a:pt x="10081769" y="2057400"/>
                </a:lnTo>
                <a:lnTo>
                  <a:pt x="10016823" y="2057400"/>
                </a:lnTo>
                <a:lnTo>
                  <a:pt x="9886660" y="2082800"/>
                </a:lnTo>
                <a:lnTo>
                  <a:pt x="9821442" y="2082800"/>
                </a:lnTo>
                <a:lnTo>
                  <a:pt x="9756132" y="2095500"/>
                </a:lnTo>
                <a:lnTo>
                  <a:pt x="9690730" y="2095500"/>
                </a:lnTo>
                <a:lnTo>
                  <a:pt x="9625235" y="2108200"/>
                </a:lnTo>
                <a:lnTo>
                  <a:pt x="9559645" y="2108200"/>
                </a:lnTo>
                <a:lnTo>
                  <a:pt x="9428183" y="2133600"/>
                </a:lnTo>
                <a:lnTo>
                  <a:pt x="9362309" y="2133600"/>
                </a:lnTo>
                <a:lnTo>
                  <a:pt x="9296339" y="2146300"/>
                </a:lnTo>
                <a:lnTo>
                  <a:pt x="9230272" y="2146300"/>
                </a:lnTo>
                <a:lnTo>
                  <a:pt x="9164108" y="2159000"/>
                </a:lnTo>
                <a:lnTo>
                  <a:pt x="9097846" y="2159000"/>
                </a:lnTo>
                <a:lnTo>
                  <a:pt x="9031485" y="2171700"/>
                </a:lnTo>
                <a:lnTo>
                  <a:pt x="8965024" y="2171700"/>
                </a:lnTo>
                <a:lnTo>
                  <a:pt x="8898465" y="2184400"/>
                </a:lnTo>
                <a:lnTo>
                  <a:pt x="8765043" y="2184400"/>
                </a:lnTo>
                <a:lnTo>
                  <a:pt x="8698180" y="2197100"/>
                </a:lnTo>
                <a:lnTo>
                  <a:pt x="8631214" y="2197100"/>
                </a:lnTo>
                <a:lnTo>
                  <a:pt x="8564146" y="2209800"/>
                </a:lnTo>
                <a:lnTo>
                  <a:pt x="8429699" y="2209800"/>
                </a:lnTo>
                <a:lnTo>
                  <a:pt x="8362318" y="2222500"/>
                </a:lnTo>
                <a:lnTo>
                  <a:pt x="8227241" y="2222500"/>
                </a:lnTo>
                <a:lnTo>
                  <a:pt x="8159543" y="2235200"/>
                </a:lnTo>
                <a:lnTo>
                  <a:pt x="8023824" y="2235200"/>
                </a:lnTo>
                <a:lnTo>
                  <a:pt x="7955803" y="2247900"/>
                </a:lnTo>
                <a:lnTo>
                  <a:pt x="7682621" y="2247900"/>
                </a:lnTo>
                <a:lnTo>
                  <a:pt x="7614048" y="2260600"/>
                </a:lnTo>
                <a:lnTo>
                  <a:pt x="7338632" y="2260600"/>
                </a:lnTo>
                <a:lnTo>
                  <a:pt x="7269493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59" y="63500"/>
                </a:lnTo>
                <a:lnTo>
                  <a:pt x="9620685" y="76200"/>
                </a:lnTo>
                <a:lnTo>
                  <a:pt x="9089050" y="76200"/>
                </a:lnTo>
                <a:lnTo>
                  <a:pt x="8982585" y="88900"/>
                </a:lnTo>
                <a:lnTo>
                  <a:pt x="8662954" y="88900"/>
                </a:lnTo>
                <a:lnTo>
                  <a:pt x="8556339" y="101600"/>
                </a:lnTo>
                <a:lnTo>
                  <a:pt x="8236307" y="101600"/>
                </a:lnTo>
                <a:lnTo>
                  <a:pt x="8129576" y="114300"/>
                </a:lnTo>
                <a:lnTo>
                  <a:pt x="7809247" y="114300"/>
                </a:lnTo>
                <a:lnTo>
                  <a:pt x="7702433" y="127000"/>
                </a:lnTo>
                <a:lnTo>
                  <a:pt x="7381910" y="127000"/>
                </a:lnTo>
                <a:lnTo>
                  <a:pt x="7275049" y="139700"/>
                </a:lnTo>
                <a:lnTo>
                  <a:pt x="7061309" y="139700"/>
                </a:lnTo>
                <a:lnTo>
                  <a:pt x="6954435" y="152400"/>
                </a:lnTo>
                <a:lnTo>
                  <a:pt x="6740688" y="152400"/>
                </a:lnTo>
                <a:lnTo>
                  <a:pt x="6687254" y="165100"/>
                </a:lnTo>
                <a:lnTo>
                  <a:pt x="6473531" y="165100"/>
                </a:lnTo>
                <a:lnTo>
                  <a:pt x="6420105" y="177800"/>
                </a:lnTo>
                <a:lnTo>
                  <a:pt x="6154570" y="177800"/>
                </a:lnTo>
                <a:lnTo>
                  <a:pt x="6102696" y="190500"/>
                </a:lnTo>
                <a:lnTo>
                  <a:pt x="5947026" y="190500"/>
                </a:lnTo>
                <a:lnTo>
                  <a:pt x="5895123" y="203200"/>
                </a:lnTo>
                <a:lnTo>
                  <a:pt x="5687474" y="203200"/>
                </a:lnTo>
                <a:lnTo>
                  <a:pt x="5635559" y="215900"/>
                </a:lnTo>
                <a:lnTo>
                  <a:pt x="5479820" y="215900"/>
                </a:lnTo>
                <a:lnTo>
                  <a:pt x="5427914" y="228600"/>
                </a:lnTo>
                <a:lnTo>
                  <a:pt x="5324117" y="228600"/>
                </a:lnTo>
                <a:lnTo>
                  <a:pt x="5272230" y="241300"/>
                </a:lnTo>
                <a:lnTo>
                  <a:pt x="5116621" y="241300"/>
                </a:lnTo>
                <a:lnTo>
                  <a:pt x="5064773" y="254000"/>
                </a:lnTo>
                <a:lnTo>
                  <a:pt x="4961117" y="254000"/>
                </a:lnTo>
                <a:lnTo>
                  <a:pt x="4909311" y="266700"/>
                </a:lnTo>
                <a:lnTo>
                  <a:pt x="4805748" y="266700"/>
                </a:lnTo>
                <a:lnTo>
                  <a:pt x="4753993" y="279400"/>
                </a:lnTo>
                <a:lnTo>
                  <a:pt x="4650542" y="279400"/>
                </a:lnTo>
                <a:lnTo>
                  <a:pt x="4598848" y="292100"/>
                </a:lnTo>
                <a:lnTo>
                  <a:pt x="4495529" y="292100"/>
                </a:lnTo>
                <a:lnTo>
                  <a:pt x="4443906" y="304800"/>
                </a:lnTo>
                <a:lnTo>
                  <a:pt x="4392309" y="304800"/>
                </a:lnTo>
                <a:lnTo>
                  <a:pt x="4340739" y="317500"/>
                </a:lnTo>
                <a:lnTo>
                  <a:pt x="4237684" y="317500"/>
                </a:lnTo>
                <a:lnTo>
                  <a:pt x="4186201" y="330200"/>
                </a:lnTo>
                <a:lnTo>
                  <a:pt x="4134749" y="330200"/>
                </a:lnTo>
                <a:lnTo>
                  <a:pt x="4083330" y="342900"/>
                </a:lnTo>
                <a:lnTo>
                  <a:pt x="3980593" y="342900"/>
                </a:lnTo>
                <a:lnTo>
                  <a:pt x="3929278" y="355600"/>
                </a:lnTo>
                <a:lnTo>
                  <a:pt x="3877999" y="355600"/>
                </a:lnTo>
                <a:lnTo>
                  <a:pt x="3826758" y="368300"/>
                </a:lnTo>
                <a:lnTo>
                  <a:pt x="3775556" y="368300"/>
                </a:lnTo>
                <a:lnTo>
                  <a:pt x="3724394" y="381000"/>
                </a:lnTo>
                <a:lnTo>
                  <a:pt x="3673273" y="381000"/>
                </a:lnTo>
                <a:lnTo>
                  <a:pt x="3622194" y="393700"/>
                </a:lnTo>
                <a:lnTo>
                  <a:pt x="3571158" y="393700"/>
                </a:lnTo>
                <a:lnTo>
                  <a:pt x="3520167" y="406400"/>
                </a:lnTo>
                <a:lnTo>
                  <a:pt x="3469221" y="406400"/>
                </a:lnTo>
                <a:lnTo>
                  <a:pt x="3418322" y="419100"/>
                </a:lnTo>
                <a:lnTo>
                  <a:pt x="3367471" y="419100"/>
                </a:lnTo>
                <a:lnTo>
                  <a:pt x="3316668" y="431800"/>
                </a:lnTo>
                <a:lnTo>
                  <a:pt x="3265915" y="431800"/>
                </a:lnTo>
                <a:lnTo>
                  <a:pt x="3215213" y="444500"/>
                </a:lnTo>
                <a:lnTo>
                  <a:pt x="3164563" y="444500"/>
                </a:lnTo>
                <a:lnTo>
                  <a:pt x="3113966" y="457200"/>
                </a:lnTo>
                <a:lnTo>
                  <a:pt x="3063423" y="457200"/>
                </a:lnTo>
                <a:lnTo>
                  <a:pt x="2962505" y="482600"/>
                </a:lnTo>
                <a:lnTo>
                  <a:pt x="2912131" y="482600"/>
                </a:lnTo>
                <a:lnTo>
                  <a:pt x="2861816" y="495300"/>
                </a:lnTo>
                <a:lnTo>
                  <a:pt x="2811560" y="495300"/>
                </a:lnTo>
                <a:lnTo>
                  <a:pt x="2711233" y="520700"/>
                </a:lnTo>
                <a:lnTo>
                  <a:pt x="2661163" y="520700"/>
                </a:lnTo>
                <a:lnTo>
                  <a:pt x="2561216" y="546100"/>
                </a:lnTo>
                <a:lnTo>
                  <a:pt x="2511341" y="5461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262998" y="596900"/>
                </a:lnTo>
                <a:lnTo>
                  <a:pt x="2213544" y="596900"/>
                </a:lnTo>
                <a:lnTo>
                  <a:pt x="2114857" y="622300"/>
                </a:lnTo>
                <a:lnTo>
                  <a:pt x="2065627" y="622300"/>
                </a:lnTo>
                <a:lnTo>
                  <a:pt x="1918404" y="660400"/>
                </a:lnTo>
                <a:lnTo>
                  <a:pt x="1869489" y="660400"/>
                </a:lnTo>
                <a:lnTo>
                  <a:pt x="1723236" y="698500"/>
                </a:lnTo>
                <a:lnTo>
                  <a:pt x="1674654" y="698500"/>
                </a:lnTo>
                <a:lnTo>
                  <a:pt x="1481192" y="749300"/>
                </a:lnTo>
                <a:lnTo>
                  <a:pt x="1433049" y="749300"/>
                </a:lnTo>
                <a:lnTo>
                  <a:pt x="1098667" y="838200"/>
                </a:lnTo>
                <a:lnTo>
                  <a:pt x="1051285" y="838200"/>
                </a:lnTo>
                <a:lnTo>
                  <a:pt x="444816" y="1003300"/>
                </a:lnTo>
                <a:lnTo>
                  <a:pt x="346468" y="1028700"/>
                </a:lnTo>
                <a:lnTo>
                  <a:pt x="297421" y="1054100"/>
                </a:lnTo>
                <a:lnTo>
                  <a:pt x="53447" y="1117600"/>
                </a:lnTo>
                <a:lnTo>
                  <a:pt x="4903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2" y="2463800"/>
                </a:lnTo>
                <a:lnTo>
                  <a:pt x="236725" y="2540000"/>
                </a:lnTo>
                <a:lnTo>
                  <a:pt x="330378" y="2565400"/>
                </a:lnTo>
                <a:lnTo>
                  <a:pt x="20019241" y="2565400"/>
                </a:lnTo>
                <a:lnTo>
                  <a:pt x="20066844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5" y="50800"/>
                </a:moveTo>
                <a:lnTo>
                  <a:pt x="10362656" y="50800"/>
                </a:lnTo>
                <a:lnTo>
                  <a:pt x="10256850" y="63500"/>
                </a:lnTo>
                <a:lnTo>
                  <a:pt x="19995556" y="63500"/>
                </a:lnTo>
                <a:lnTo>
                  <a:pt x="19943015" y="50800"/>
                </a:lnTo>
                <a:close/>
              </a:path>
              <a:path w="20102195" h="2565400">
                <a:moveTo>
                  <a:pt x="19679113" y="38100"/>
                </a:moveTo>
                <a:lnTo>
                  <a:pt x="11206452" y="38100"/>
                </a:lnTo>
                <a:lnTo>
                  <a:pt x="11048627" y="50800"/>
                </a:lnTo>
                <a:lnTo>
                  <a:pt x="19732052" y="50800"/>
                </a:lnTo>
                <a:lnTo>
                  <a:pt x="19679113" y="38100"/>
                </a:lnTo>
                <a:close/>
              </a:path>
              <a:path w="20102195" h="2565400">
                <a:moveTo>
                  <a:pt x="19306390" y="25400"/>
                </a:moveTo>
                <a:lnTo>
                  <a:pt x="12409488" y="25400"/>
                </a:lnTo>
                <a:lnTo>
                  <a:pt x="12201224" y="38100"/>
                </a:lnTo>
                <a:lnTo>
                  <a:pt x="19359864" y="38100"/>
                </a:lnTo>
                <a:lnTo>
                  <a:pt x="19306390" y="25400"/>
                </a:lnTo>
                <a:close/>
              </a:path>
              <a:path w="20102195" h="2565400">
                <a:moveTo>
                  <a:pt x="18930028" y="12700"/>
                </a:moveTo>
                <a:lnTo>
                  <a:pt x="15370882" y="12700"/>
                </a:lnTo>
                <a:lnTo>
                  <a:pt x="13546567" y="25400"/>
                </a:lnTo>
                <a:lnTo>
                  <a:pt x="18984010" y="25400"/>
                </a:lnTo>
                <a:lnTo>
                  <a:pt x="18930028" y="12700"/>
                </a:lnTo>
                <a:close/>
              </a:path>
              <a:path w="20102195" h="2565400">
                <a:moveTo>
                  <a:pt x="18331684" y="0"/>
                </a:moveTo>
                <a:lnTo>
                  <a:pt x="16016547" y="0"/>
                </a:lnTo>
                <a:lnTo>
                  <a:pt x="15719493" y="12700"/>
                </a:lnTo>
                <a:lnTo>
                  <a:pt x="18386413" y="12700"/>
                </a:lnTo>
                <a:lnTo>
                  <a:pt x="18331684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3" y="7645941"/>
            <a:ext cx="20101592" cy="366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20860" y="4171117"/>
            <a:ext cx="9683750" cy="3041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23240" algn="just">
              <a:lnSpc>
                <a:spcPct val="100899"/>
              </a:lnSpc>
              <a:spcBef>
                <a:spcPts val="95"/>
              </a:spcBef>
            </a:pPr>
            <a:r>
              <a:rPr sz="2450" spc="-20" dirty="0">
                <a:solidFill>
                  <a:srgbClr val="323232"/>
                </a:solidFill>
                <a:latin typeface="Arial"/>
                <a:cs typeface="Arial"/>
              </a:rPr>
              <a:t>Es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consecuencia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un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entorno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mayormente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medicalizado </a:t>
            </a:r>
            <a:r>
              <a:rPr sz="2450" spc="8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ha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convertido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atención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un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mercado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450" spc="-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323232"/>
                </a:solidFill>
                <a:latin typeface="Arial"/>
                <a:cs typeface="Arial"/>
              </a:rPr>
              <a:t>se 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relaciona</a:t>
            </a:r>
            <a:r>
              <a:rPr sz="2450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30" dirty="0">
                <a:solidFill>
                  <a:srgbClr val="323232"/>
                </a:solidFill>
                <a:latin typeface="Arial"/>
                <a:cs typeface="Arial"/>
              </a:rPr>
              <a:t>con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un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deseo</a:t>
            </a:r>
            <a:r>
              <a:rPr sz="2450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gratificación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inmediata,</a:t>
            </a:r>
            <a:r>
              <a:rPr sz="2450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alineado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 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4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323232"/>
                </a:solidFill>
                <a:latin typeface="Arial"/>
                <a:cs typeface="Arial"/>
              </a:rPr>
              <a:t>ultraespecialización</a:t>
            </a:r>
            <a:r>
              <a:rPr sz="24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las</a:t>
            </a:r>
            <a:r>
              <a:rPr sz="24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tecnologías,</a:t>
            </a:r>
            <a:r>
              <a:rPr sz="24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han</a:t>
            </a:r>
            <a:r>
              <a:rPr sz="2450" spc="-1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35" dirty="0">
                <a:solidFill>
                  <a:srgbClr val="323232"/>
                </a:solidFill>
                <a:latin typeface="Arial"/>
                <a:cs typeface="Arial"/>
              </a:rPr>
              <a:t>modificado</a:t>
            </a:r>
            <a:r>
              <a:rPr sz="24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450" spc="-1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entorno  </a:t>
            </a:r>
            <a:r>
              <a:rPr sz="2450" spc="110" dirty="0">
                <a:solidFill>
                  <a:srgbClr val="323232"/>
                </a:solidFill>
                <a:latin typeface="Arial"/>
                <a:cs typeface="Arial"/>
              </a:rPr>
              <a:t>geográfico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los servicios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15" dirty="0">
                <a:solidFill>
                  <a:srgbClr val="323232"/>
                </a:solidFill>
                <a:latin typeface="Arial"/>
                <a:cs typeface="Arial"/>
              </a:rPr>
              <a:t>salud,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generando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un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contexto </a:t>
            </a:r>
            <a:r>
              <a:rPr sz="2450" spc="110" dirty="0">
                <a:solidFill>
                  <a:srgbClr val="323232"/>
                </a:solidFill>
                <a:latin typeface="Arial"/>
                <a:cs typeface="Arial"/>
              </a:rPr>
              <a:t>de 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maquila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servicios,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favorece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 los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proveedores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450" spc="-459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ofrecen  </a:t>
            </a:r>
            <a:r>
              <a:rPr sz="2450" spc="135" dirty="0">
                <a:solidFill>
                  <a:srgbClr val="323232"/>
                </a:solidFill>
                <a:latin typeface="Arial"/>
                <a:cs typeface="Arial"/>
              </a:rPr>
              <a:t>menor</a:t>
            </a:r>
            <a:r>
              <a:rPr sz="2450" spc="-3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costo,</a:t>
            </a:r>
            <a:r>
              <a:rPr sz="2450" spc="-3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sin</a:t>
            </a:r>
            <a:r>
              <a:rPr sz="2450" spc="-3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considerar</a:t>
            </a:r>
            <a:r>
              <a:rPr sz="2450" spc="-3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450" spc="-3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determinantes</a:t>
            </a:r>
            <a:r>
              <a:rPr sz="2450" spc="-3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323232"/>
                </a:solidFill>
                <a:latin typeface="Arial"/>
                <a:cs typeface="Arial"/>
              </a:rPr>
              <a:t>sociales,</a:t>
            </a:r>
            <a:r>
              <a:rPr sz="2450" spc="-3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políticos</a:t>
            </a:r>
            <a:r>
              <a:rPr sz="2450" spc="-3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 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económicos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450" spc="-44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323232"/>
                </a:solidFill>
                <a:latin typeface="Arial"/>
                <a:cs typeface="Arial"/>
              </a:rPr>
              <a:t>salud.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120969" y="2266431"/>
            <a:ext cx="619315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30" dirty="0"/>
              <a:t>SITUACIÓN </a:t>
            </a:r>
            <a:r>
              <a:rPr spc="-50" dirty="0"/>
              <a:t>ACTUAL</a:t>
            </a:r>
            <a:r>
              <a:rPr spc="-670" dirty="0"/>
              <a:t> </a:t>
            </a:r>
            <a:r>
              <a:rPr spc="-100" dirty="0"/>
              <a:t>DEL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120969" y="2727093"/>
            <a:ext cx="457708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45" dirty="0">
                <a:solidFill>
                  <a:srgbClr val="236068"/>
                </a:solidFill>
                <a:latin typeface="Arial"/>
                <a:cs typeface="Arial"/>
              </a:rPr>
              <a:t>TURISMO</a:t>
            </a:r>
            <a:r>
              <a:rPr sz="4100" b="1" spc="-365" dirty="0">
                <a:solidFill>
                  <a:srgbClr val="236068"/>
                </a:solidFill>
                <a:latin typeface="Arial"/>
                <a:cs typeface="Arial"/>
              </a:rPr>
              <a:t> </a:t>
            </a:r>
            <a:r>
              <a:rPr sz="4100" b="1" spc="-10" dirty="0">
                <a:solidFill>
                  <a:srgbClr val="236068"/>
                </a:solidFill>
                <a:latin typeface="Arial"/>
                <a:cs typeface="Arial"/>
              </a:rPr>
              <a:t>MÉDICO</a:t>
            </a:r>
            <a:endParaRPr sz="4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13304" y="1622376"/>
            <a:ext cx="4522847" cy="6428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98486" y="1758141"/>
            <a:ext cx="6352540" cy="6352540"/>
          </a:xfrm>
          <a:custGeom>
            <a:avLst/>
            <a:gdLst/>
            <a:ahLst/>
            <a:cxnLst/>
            <a:rect l="l" t="t" r="r" b="b"/>
            <a:pathLst>
              <a:path w="6352540" h="6352540">
                <a:moveTo>
                  <a:pt x="6352499" y="3176249"/>
                </a:moveTo>
                <a:lnTo>
                  <a:pt x="3176249" y="6352499"/>
                </a:lnTo>
                <a:lnTo>
                  <a:pt x="0" y="3176249"/>
                </a:lnTo>
                <a:lnTo>
                  <a:pt x="3176249" y="0"/>
                </a:lnTo>
                <a:lnTo>
                  <a:pt x="6352499" y="3176249"/>
                </a:lnTo>
                <a:close/>
              </a:path>
            </a:pathLst>
          </a:custGeom>
          <a:ln w="314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57" y="8678243"/>
            <a:ext cx="20067270" cy="2628900"/>
          </a:xfrm>
          <a:custGeom>
            <a:avLst/>
            <a:gdLst/>
            <a:ahLst/>
            <a:cxnLst/>
            <a:rect l="l" t="t" r="r" b="b"/>
            <a:pathLst>
              <a:path w="20067270" h="2628900">
                <a:moveTo>
                  <a:pt x="0" y="2120900"/>
                </a:moveTo>
                <a:lnTo>
                  <a:pt x="0" y="2628900"/>
                </a:lnTo>
                <a:lnTo>
                  <a:pt x="20067142" y="2628900"/>
                </a:lnTo>
                <a:lnTo>
                  <a:pt x="20067142" y="2616200"/>
                </a:lnTo>
                <a:lnTo>
                  <a:pt x="6317381" y="2616200"/>
                </a:lnTo>
                <a:lnTo>
                  <a:pt x="6265503" y="2603500"/>
                </a:lnTo>
                <a:lnTo>
                  <a:pt x="5899936" y="2603500"/>
                </a:lnTo>
                <a:lnTo>
                  <a:pt x="5847369" y="2590800"/>
                </a:lnTo>
                <a:lnTo>
                  <a:pt x="5583262" y="2590800"/>
                </a:lnTo>
                <a:lnTo>
                  <a:pt x="5530187" y="2578100"/>
                </a:lnTo>
                <a:lnTo>
                  <a:pt x="5370461" y="2578100"/>
                </a:lnTo>
                <a:lnTo>
                  <a:pt x="5317052" y="2565400"/>
                </a:lnTo>
                <a:lnTo>
                  <a:pt x="5156329" y="2565400"/>
                </a:lnTo>
                <a:lnTo>
                  <a:pt x="5102589" y="2552700"/>
                </a:lnTo>
                <a:lnTo>
                  <a:pt x="4940878" y="2552700"/>
                </a:lnTo>
                <a:lnTo>
                  <a:pt x="4886811" y="2540000"/>
                </a:lnTo>
                <a:lnTo>
                  <a:pt x="4778433" y="2540000"/>
                </a:lnTo>
                <a:lnTo>
                  <a:pt x="4724122" y="2527300"/>
                </a:lnTo>
                <a:lnTo>
                  <a:pt x="4615259" y="2527300"/>
                </a:lnTo>
                <a:lnTo>
                  <a:pt x="4560707" y="2514600"/>
                </a:lnTo>
                <a:lnTo>
                  <a:pt x="4451363" y="2514600"/>
                </a:lnTo>
                <a:lnTo>
                  <a:pt x="4396571" y="2501900"/>
                </a:lnTo>
                <a:lnTo>
                  <a:pt x="4341700" y="2501900"/>
                </a:lnTo>
                <a:lnTo>
                  <a:pt x="4286750" y="2489200"/>
                </a:lnTo>
                <a:lnTo>
                  <a:pt x="4176612" y="2489200"/>
                </a:lnTo>
                <a:lnTo>
                  <a:pt x="4121425" y="2476500"/>
                </a:lnTo>
                <a:lnTo>
                  <a:pt x="4066160" y="2476500"/>
                </a:lnTo>
                <a:lnTo>
                  <a:pt x="4010817" y="2463800"/>
                </a:lnTo>
                <a:lnTo>
                  <a:pt x="3899896" y="2463800"/>
                </a:lnTo>
                <a:lnTo>
                  <a:pt x="3844319" y="2451100"/>
                </a:lnTo>
                <a:lnTo>
                  <a:pt x="3788665" y="2451100"/>
                </a:lnTo>
                <a:lnTo>
                  <a:pt x="3732934" y="2438400"/>
                </a:lnTo>
                <a:lnTo>
                  <a:pt x="3677126" y="2438400"/>
                </a:lnTo>
                <a:lnTo>
                  <a:pt x="3621241" y="2425700"/>
                </a:lnTo>
                <a:lnTo>
                  <a:pt x="3565280" y="2425700"/>
                </a:lnTo>
                <a:lnTo>
                  <a:pt x="3461254" y="2413000"/>
                </a:lnTo>
                <a:lnTo>
                  <a:pt x="3413232" y="2400300"/>
                </a:lnTo>
                <a:lnTo>
                  <a:pt x="3317083" y="2400300"/>
                </a:lnTo>
                <a:lnTo>
                  <a:pt x="3268957" y="2387600"/>
                </a:lnTo>
                <a:lnTo>
                  <a:pt x="3220795" y="2387600"/>
                </a:lnTo>
                <a:lnTo>
                  <a:pt x="3172598" y="2374900"/>
                </a:lnTo>
                <a:lnTo>
                  <a:pt x="3076095" y="2374900"/>
                </a:lnTo>
                <a:lnTo>
                  <a:pt x="3027789" y="2362200"/>
                </a:lnTo>
                <a:lnTo>
                  <a:pt x="2931066" y="2362200"/>
                </a:lnTo>
                <a:lnTo>
                  <a:pt x="2882649" y="2349500"/>
                </a:lnTo>
                <a:lnTo>
                  <a:pt x="2785702" y="2349500"/>
                </a:lnTo>
                <a:lnTo>
                  <a:pt x="2737171" y="2336800"/>
                </a:lnTo>
                <a:lnTo>
                  <a:pt x="2639993" y="2336800"/>
                </a:lnTo>
                <a:lnTo>
                  <a:pt x="2591346" y="2324100"/>
                </a:lnTo>
                <a:lnTo>
                  <a:pt x="2493933" y="2324100"/>
                </a:lnTo>
                <a:lnTo>
                  <a:pt x="2445167" y="2311400"/>
                </a:lnTo>
                <a:lnTo>
                  <a:pt x="2347513" y="2311400"/>
                </a:lnTo>
                <a:lnTo>
                  <a:pt x="2298625" y="2298700"/>
                </a:lnTo>
                <a:lnTo>
                  <a:pt x="2200726" y="2298700"/>
                </a:lnTo>
                <a:lnTo>
                  <a:pt x="2151714" y="2286000"/>
                </a:lnTo>
                <a:lnTo>
                  <a:pt x="2053563" y="2286000"/>
                </a:lnTo>
                <a:lnTo>
                  <a:pt x="2004424" y="2273300"/>
                </a:lnTo>
                <a:lnTo>
                  <a:pt x="1856749" y="2273300"/>
                </a:lnTo>
                <a:lnTo>
                  <a:pt x="1659236" y="2247900"/>
                </a:lnTo>
                <a:lnTo>
                  <a:pt x="1560211" y="2247900"/>
                </a:lnTo>
                <a:lnTo>
                  <a:pt x="912011" y="2197100"/>
                </a:lnTo>
                <a:lnTo>
                  <a:pt x="811565" y="2184400"/>
                </a:lnTo>
                <a:lnTo>
                  <a:pt x="710920" y="2184400"/>
                </a:lnTo>
                <a:lnTo>
                  <a:pt x="610073" y="2171700"/>
                </a:lnTo>
                <a:lnTo>
                  <a:pt x="509023" y="2171700"/>
                </a:lnTo>
                <a:lnTo>
                  <a:pt x="458420" y="2159000"/>
                </a:lnTo>
                <a:lnTo>
                  <a:pt x="357060" y="2159000"/>
                </a:lnTo>
                <a:lnTo>
                  <a:pt x="306301" y="2146300"/>
                </a:lnTo>
                <a:lnTo>
                  <a:pt x="204624" y="2146300"/>
                </a:lnTo>
                <a:lnTo>
                  <a:pt x="153706" y="2133600"/>
                </a:lnTo>
                <a:lnTo>
                  <a:pt x="51709" y="2133600"/>
                </a:lnTo>
                <a:lnTo>
                  <a:pt x="0" y="2120900"/>
                </a:lnTo>
                <a:close/>
              </a:path>
              <a:path w="20067270" h="2628900">
                <a:moveTo>
                  <a:pt x="20067142" y="0"/>
                </a:moveTo>
                <a:lnTo>
                  <a:pt x="20042072" y="0"/>
                </a:lnTo>
                <a:lnTo>
                  <a:pt x="19941241" y="25400"/>
                </a:lnTo>
                <a:lnTo>
                  <a:pt x="19890814" y="25400"/>
                </a:lnTo>
                <a:lnTo>
                  <a:pt x="19789940" y="50800"/>
                </a:lnTo>
                <a:lnTo>
                  <a:pt x="19739494" y="50800"/>
                </a:lnTo>
                <a:lnTo>
                  <a:pt x="19588121" y="88900"/>
                </a:lnTo>
                <a:lnTo>
                  <a:pt x="19537653" y="88900"/>
                </a:lnTo>
                <a:lnTo>
                  <a:pt x="19386225" y="127000"/>
                </a:lnTo>
                <a:lnTo>
                  <a:pt x="19335742" y="127000"/>
                </a:lnTo>
                <a:lnTo>
                  <a:pt x="19133786" y="177800"/>
                </a:lnTo>
                <a:lnTo>
                  <a:pt x="19083293" y="177800"/>
                </a:lnTo>
                <a:lnTo>
                  <a:pt x="18830819" y="241300"/>
                </a:lnTo>
                <a:lnTo>
                  <a:pt x="18780325" y="241300"/>
                </a:lnTo>
                <a:lnTo>
                  <a:pt x="18426929" y="330200"/>
                </a:lnTo>
                <a:lnTo>
                  <a:pt x="18376456" y="330200"/>
                </a:lnTo>
                <a:lnTo>
                  <a:pt x="16515203" y="800100"/>
                </a:lnTo>
                <a:lnTo>
                  <a:pt x="16465160" y="825500"/>
                </a:lnTo>
                <a:lnTo>
                  <a:pt x="16065523" y="927100"/>
                </a:lnTo>
                <a:lnTo>
                  <a:pt x="16015662" y="952500"/>
                </a:lnTo>
                <a:lnTo>
                  <a:pt x="15667275" y="1041400"/>
                </a:lnTo>
                <a:lnTo>
                  <a:pt x="15617601" y="1066800"/>
                </a:lnTo>
                <a:lnTo>
                  <a:pt x="15100572" y="1219200"/>
                </a:lnTo>
                <a:lnTo>
                  <a:pt x="14675691" y="1333500"/>
                </a:lnTo>
                <a:lnTo>
                  <a:pt x="14580985" y="1371600"/>
                </a:lnTo>
                <a:lnTo>
                  <a:pt x="14057835" y="1511300"/>
                </a:lnTo>
                <a:lnTo>
                  <a:pt x="14010065" y="1536700"/>
                </a:lnTo>
                <a:lnTo>
                  <a:pt x="12209159" y="2006600"/>
                </a:lnTo>
                <a:lnTo>
                  <a:pt x="12159397" y="2006600"/>
                </a:lnTo>
                <a:lnTo>
                  <a:pt x="11758822" y="2108200"/>
                </a:lnTo>
                <a:lnTo>
                  <a:pt x="11708429" y="2108200"/>
                </a:lnTo>
                <a:lnTo>
                  <a:pt x="11455340" y="2171700"/>
                </a:lnTo>
                <a:lnTo>
                  <a:pt x="11404492" y="2171700"/>
                </a:lnTo>
                <a:lnTo>
                  <a:pt x="11200310" y="2222500"/>
                </a:lnTo>
                <a:lnTo>
                  <a:pt x="11149063" y="2222500"/>
                </a:lnTo>
                <a:lnTo>
                  <a:pt x="10994826" y="2260600"/>
                </a:lnTo>
                <a:lnTo>
                  <a:pt x="10943245" y="2260600"/>
                </a:lnTo>
                <a:lnTo>
                  <a:pt x="10787990" y="2298700"/>
                </a:lnTo>
                <a:lnTo>
                  <a:pt x="10736065" y="2298700"/>
                </a:lnTo>
                <a:lnTo>
                  <a:pt x="10631948" y="2324100"/>
                </a:lnTo>
                <a:lnTo>
                  <a:pt x="10579756" y="2324100"/>
                </a:lnTo>
                <a:lnTo>
                  <a:pt x="10475099" y="2349500"/>
                </a:lnTo>
                <a:lnTo>
                  <a:pt x="10422633" y="2349500"/>
                </a:lnTo>
                <a:lnTo>
                  <a:pt x="10317422" y="2374900"/>
                </a:lnTo>
                <a:lnTo>
                  <a:pt x="10264675" y="2374900"/>
                </a:lnTo>
                <a:lnTo>
                  <a:pt x="10211834" y="2387600"/>
                </a:lnTo>
                <a:lnTo>
                  <a:pt x="10167688" y="2400300"/>
                </a:lnTo>
                <a:lnTo>
                  <a:pt x="10123437" y="2400300"/>
                </a:lnTo>
                <a:lnTo>
                  <a:pt x="10079083" y="2413000"/>
                </a:lnTo>
                <a:lnTo>
                  <a:pt x="10034626" y="2413000"/>
                </a:lnTo>
                <a:lnTo>
                  <a:pt x="9990066" y="2425700"/>
                </a:lnTo>
                <a:lnTo>
                  <a:pt x="9945402" y="2425700"/>
                </a:lnTo>
                <a:lnTo>
                  <a:pt x="9900636" y="2438400"/>
                </a:lnTo>
                <a:lnTo>
                  <a:pt x="9810795" y="2438400"/>
                </a:lnTo>
                <a:lnTo>
                  <a:pt x="9765721" y="2451100"/>
                </a:lnTo>
                <a:lnTo>
                  <a:pt x="9720546" y="2451100"/>
                </a:lnTo>
                <a:lnTo>
                  <a:pt x="9675268" y="2463800"/>
                </a:lnTo>
                <a:lnTo>
                  <a:pt x="9629889" y="2463800"/>
                </a:lnTo>
                <a:lnTo>
                  <a:pt x="9584409" y="2476500"/>
                </a:lnTo>
                <a:lnTo>
                  <a:pt x="9493145" y="2476500"/>
                </a:lnTo>
                <a:lnTo>
                  <a:pt x="9447362" y="2489200"/>
                </a:lnTo>
                <a:lnTo>
                  <a:pt x="9401478" y="2489200"/>
                </a:lnTo>
                <a:lnTo>
                  <a:pt x="9355494" y="2501900"/>
                </a:lnTo>
                <a:lnTo>
                  <a:pt x="9263227" y="2501900"/>
                </a:lnTo>
                <a:lnTo>
                  <a:pt x="9216943" y="2514600"/>
                </a:lnTo>
                <a:lnTo>
                  <a:pt x="9124078" y="2514600"/>
                </a:lnTo>
                <a:lnTo>
                  <a:pt x="9077496" y="2527300"/>
                </a:lnTo>
                <a:lnTo>
                  <a:pt x="8984038" y="2527300"/>
                </a:lnTo>
                <a:lnTo>
                  <a:pt x="8937160" y="2540000"/>
                </a:lnTo>
                <a:lnTo>
                  <a:pt x="8843112" y="2540000"/>
                </a:lnTo>
                <a:lnTo>
                  <a:pt x="8795941" y="2552700"/>
                </a:lnTo>
                <a:lnTo>
                  <a:pt x="8653843" y="2552700"/>
                </a:lnTo>
                <a:lnTo>
                  <a:pt x="8606283" y="2565400"/>
                </a:lnTo>
                <a:lnTo>
                  <a:pt x="8463023" y="2565400"/>
                </a:lnTo>
                <a:lnTo>
                  <a:pt x="8415077" y="2578100"/>
                </a:lnTo>
                <a:lnTo>
                  <a:pt x="8270666" y="2578100"/>
                </a:lnTo>
                <a:lnTo>
                  <a:pt x="8222338" y="2590800"/>
                </a:lnTo>
                <a:lnTo>
                  <a:pt x="7979277" y="2590800"/>
                </a:lnTo>
                <a:lnTo>
                  <a:pt x="7930382" y="2603500"/>
                </a:lnTo>
                <a:lnTo>
                  <a:pt x="7585503" y="2603500"/>
                </a:lnTo>
                <a:lnTo>
                  <a:pt x="7535864" y="2616200"/>
                </a:lnTo>
                <a:lnTo>
                  <a:pt x="20067142" y="2616200"/>
                </a:lnTo>
                <a:lnTo>
                  <a:pt x="20067142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57" y="8436943"/>
            <a:ext cx="20067270" cy="2870200"/>
          </a:xfrm>
          <a:custGeom>
            <a:avLst/>
            <a:gdLst/>
            <a:ahLst/>
            <a:cxnLst/>
            <a:rect l="l" t="t" r="r" b="b"/>
            <a:pathLst>
              <a:path w="20067270" h="2870200">
                <a:moveTo>
                  <a:pt x="1210197" y="2032000"/>
                </a:moveTo>
                <a:lnTo>
                  <a:pt x="107820" y="2032000"/>
                </a:lnTo>
                <a:lnTo>
                  <a:pt x="57495" y="2044700"/>
                </a:lnTo>
                <a:lnTo>
                  <a:pt x="0" y="2044700"/>
                </a:lnTo>
                <a:lnTo>
                  <a:pt x="0" y="2870200"/>
                </a:lnTo>
                <a:lnTo>
                  <a:pt x="18920587" y="2870200"/>
                </a:lnTo>
                <a:lnTo>
                  <a:pt x="18965424" y="2844800"/>
                </a:lnTo>
                <a:lnTo>
                  <a:pt x="19010291" y="2832100"/>
                </a:lnTo>
                <a:lnTo>
                  <a:pt x="19100119" y="2781300"/>
                </a:lnTo>
                <a:lnTo>
                  <a:pt x="19145082" y="2768600"/>
                </a:lnTo>
                <a:lnTo>
                  <a:pt x="19235105" y="2717800"/>
                </a:lnTo>
                <a:lnTo>
                  <a:pt x="19280167" y="2705100"/>
                </a:lnTo>
                <a:lnTo>
                  <a:pt x="19370394" y="2654300"/>
                </a:lnTo>
                <a:lnTo>
                  <a:pt x="19415560" y="2641600"/>
                </a:lnTo>
                <a:lnTo>
                  <a:pt x="19460763" y="2616200"/>
                </a:lnTo>
                <a:lnTo>
                  <a:pt x="19506001" y="2603500"/>
                </a:lnTo>
                <a:lnTo>
                  <a:pt x="19596590" y="2552700"/>
                </a:lnTo>
                <a:lnTo>
                  <a:pt x="19641941" y="2540000"/>
                </a:lnTo>
                <a:lnTo>
                  <a:pt x="19687330" y="2514600"/>
                </a:lnTo>
                <a:lnTo>
                  <a:pt x="19732758" y="2501900"/>
                </a:lnTo>
                <a:lnTo>
                  <a:pt x="19823734" y="2451100"/>
                </a:lnTo>
                <a:lnTo>
                  <a:pt x="19869283" y="2438400"/>
                </a:lnTo>
                <a:lnTo>
                  <a:pt x="19914872" y="2413000"/>
                </a:lnTo>
                <a:lnTo>
                  <a:pt x="19960503" y="2400300"/>
                </a:lnTo>
                <a:lnTo>
                  <a:pt x="20006176" y="2374900"/>
                </a:lnTo>
                <a:lnTo>
                  <a:pt x="20051892" y="2362200"/>
                </a:lnTo>
                <a:lnTo>
                  <a:pt x="20067142" y="2349500"/>
                </a:lnTo>
                <a:lnTo>
                  <a:pt x="20067142" y="2235200"/>
                </a:lnTo>
                <a:lnTo>
                  <a:pt x="5319528" y="2235200"/>
                </a:lnTo>
                <a:lnTo>
                  <a:pt x="5269219" y="2222500"/>
                </a:lnTo>
                <a:lnTo>
                  <a:pt x="4762600" y="2222500"/>
                </a:lnTo>
                <a:lnTo>
                  <a:pt x="4711588" y="2209800"/>
                </a:lnTo>
                <a:lnTo>
                  <a:pt x="4352735" y="2209800"/>
                </a:lnTo>
                <a:lnTo>
                  <a:pt x="4301219" y="2197100"/>
                </a:lnTo>
                <a:lnTo>
                  <a:pt x="3990819" y="2197100"/>
                </a:lnTo>
                <a:lnTo>
                  <a:pt x="3938868" y="2184400"/>
                </a:lnTo>
                <a:lnTo>
                  <a:pt x="3678196" y="2184400"/>
                </a:lnTo>
                <a:lnTo>
                  <a:pt x="3625878" y="2171700"/>
                </a:lnTo>
                <a:lnTo>
                  <a:pt x="3415997" y="2171700"/>
                </a:lnTo>
                <a:lnTo>
                  <a:pt x="3363376" y="2159000"/>
                </a:lnTo>
                <a:lnTo>
                  <a:pt x="3152286" y="2159000"/>
                </a:lnTo>
                <a:lnTo>
                  <a:pt x="3099364" y="2146300"/>
                </a:lnTo>
                <a:lnTo>
                  <a:pt x="2940238" y="2146300"/>
                </a:lnTo>
                <a:lnTo>
                  <a:pt x="2887077" y="2133600"/>
                </a:lnTo>
                <a:lnTo>
                  <a:pt x="2673841" y="2133600"/>
                </a:lnTo>
                <a:lnTo>
                  <a:pt x="2620384" y="2120900"/>
                </a:lnTo>
                <a:lnTo>
                  <a:pt x="2459661" y="2120900"/>
                </a:lnTo>
                <a:lnTo>
                  <a:pt x="2405970" y="2108200"/>
                </a:lnTo>
                <a:lnTo>
                  <a:pt x="2298413" y="2108200"/>
                </a:lnTo>
                <a:lnTo>
                  <a:pt x="2190623" y="2095500"/>
                </a:lnTo>
                <a:lnTo>
                  <a:pt x="2082601" y="2095500"/>
                </a:lnTo>
                <a:lnTo>
                  <a:pt x="1974349" y="2082800"/>
                </a:lnTo>
                <a:lnTo>
                  <a:pt x="1865866" y="2082800"/>
                </a:lnTo>
                <a:lnTo>
                  <a:pt x="1757155" y="2070100"/>
                </a:lnTo>
                <a:lnTo>
                  <a:pt x="1648216" y="2070100"/>
                </a:lnTo>
                <a:lnTo>
                  <a:pt x="1539050" y="2057400"/>
                </a:lnTo>
                <a:lnTo>
                  <a:pt x="1429657" y="2057400"/>
                </a:lnTo>
                <a:lnTo>
                  <a:pt x="1210197" y="2032000"/>
                </a:lnTo>
                <a:close/>
              </a:path>
              <a:path w="20067270" h="2870200">
                <a:moveTo>
                  <a:pt x="20067142" y="0"/>
                </a:moveTo>
                <a:lnTo>
                  <a:pt x="20035036" y="0"/>
                </a:lnTo>
                <a:lnTo>
                  <a:pt x="19985245" y="12700"/>
                </a:lnTo>
                <a:lnTo>
                  <a:pt x="19935438" y="12700"/>
                </a:lnTo>
                <a:lnTo>
                  <a:pt x="19885617" y="25400"/>
                </a:lnTo>
                <a:lnTo>
                  <a:pt x="19835780" y="25400"/>
                </a:lnTo>
                <a:lnTo>
                  <a:pt x="19785928" y="38100"/>
                </a:lnTo>
                <a:lnTo>
                  <a:pt x="19736061" y="38100"/>
                </a:lnTo>
                <a:lnTo>
                  <a:pt x="19636281" y="63500"/>
                </a:lnTo>
                <a:lnTo>
                  <a:pt x="19586369" y="63500"/>
                </a:lnTo>
                <a:lnTo>
                  <a:pt x="19536442" y="76200"/>
                </a:lnTo>
                <a:lnTo>
                  <a:pt x="19486499" y="76200"/>
                </a:lnTo>
                <a:lnTo>
                  <a:pt x="19386571" y="101600"/>
                </a:lnTo>
                <a:lnTo>
                  <a:pt x="19336585" y="101600"/>
                </a:lnTo>
                <a:lnTo>
                  <a:pt x="19286584" y="114300"/>
                </a:lnTo>
                <a:lnTo>
                  <a:pt x="19236568" y="114300"/>
                </a:lnTo>
                <a:lnTo>
                  <a:pt x="19136494" y="139700"/>
                </a:lnTo>
                <a:lnTo>
                  <a:pt x="19086435" y="139700"/>
                </a:lnTo>
                <a:lnTo>
                  <a:pt x="18986274" y="165100"/>
                </a:lnTo>
                <a:lnTo>
                  <a:pt x="18936172" y="165100"/>
                </a:lnTo>
                <a:lnTo>
                  <a:pt x="18835925" y="190500"/>
                </a:lnTo>
                <a:lnTo>
                  <a:pt x="18785781" y="190500"/>
                </a:lnTo>
                <a:lnTo>
                  <a:pt x="18685450" y="215900"/>
                </a:lnTo>
                <a:lnTo>
                  <a:pt x="18635264" y="215900"/>
                </a:lnTo>
                <a:lnTo>
                  <a:pt x="18484622" y="254000"/>
                </a:lnTo>
                <a:lnTo>
                  <a:pt x="18434380" y="254000"/>
                </a:lnTo>
                <a:lnTo>
                  <a:pt x="18283573" y="292100"/>
                </a:lnTo>
                <a:lnTo>
                  <a:pt x="18233278" y="292100"/>
                </a:lnTo>
                <a:lnTo>
                  <a:pt x="18082309" y="330200"/>
                </a:lnTo>
                <a:lnTo>
                  <a:pt x="18031960" y="330200"/>
                </a:lnTo>
                <a:lnTo>
                  <a:pt x="17880833" y="368300"/>
                </a:lnTo>
                <a:lnTo>
                  <a:pt x="17830431" y="368300"/>
                </a:lnTo>
                <a:lnTo>
                  <a:pt x="17628694" y="419100"/>
                </a:lnTo>
                <a:lnTo>
                  <a:pt x="17578227" y="419100"/>
                </a:lnTo>
                <a:lnTo>
                  <a:pt x="17325705" y="482600"/>
                </a:lnTo>
                <a:lnTo>
                  <a:pt x="17275163" y="482600"/>
                </a:lnTo>
                <a:lnTo>
                  <a:pt x="17022268" y="546100"/>
                </a:lnTo>
                <a:lnTo>
                  <a:pt x="16971652" y="546100"/>
                </a:lnTo>
                <a:lnTo>
                  <a:pt x="16667706" y="622300"/>
                </a:lnTo>
                <a:lnTo>
                  <a:pt x="16617007" y="622300"/>
                </a:lnTo>
                <a:lnTo>
                  <a:pt x="16160194" y="736600"/>
                </a:lnTo>
                <a:lnTo>
                  <a:pt x="16109380" y="736600"/>
                </a:lnTo>
                <a:lnTo>
                  <a:pt x="15498761" y="889000"/>
                </a:lnTo>
                <a:lnTo>
                  <a:pt x="15396841" y="901700"/>
                </a:lnTo>
                <a:lnTo>
                  <a:pt x="14477746" y="1130300"/>
                </a:lnTo>
                <a:lnTo>
                  <a:pt x="14068261" y="1219200"/>
                </a:lnTo>
                <a:lnTo>
                  <a:pt x="13836682" y="1282700"/>
                </a:lnTo>
                <a:lnTo>
                  <a:pt x="13790178" y="1282700"/>
                </a:lnTo>
                <a:lnTo>
                  <a:pt x="13556704" y="1346200"/>
                </a:lnTo>
                <a:lnTo>
                  <a:pt x="13509818" y="1346200"/>
                </a:lnTo>
                <a:lnTo>
                  <a:pt x="13227148" y="1422400"/>
                </a:lnTo>
                <a:lnTo>
                  <a:pt x="13179809" y="1422400"/>
                </a:lnTo>
                <a:lnTo>
                  <a:pt x="12989800" y="1473200"/>
                </a:lnTo>
                <a:lnTo>
                  <a:pt x="12942133" y="1473200"/>
                </a:lnTo>
                <a:lnTo>
                  <a:pt x="12750804" y="1524000"/>
                </a:lnTo>
                <a:lnTo>
                  <a:pt x="12702805" y="1524000"/>
                </a:lnTo>
                <a:lnTo>
                  <a:pt x="12510140" y="1574800"/>
                </a:lnTo>
                <a:lnTo>
                  <a:pt x="12461805" y="1574800"/>
                </a:lnTo>
                <a:lnTo>
                  <a:pt x="12316394" y="1612900"/>
                </a:lnTo>
                <a:lnTo>
                  <a:pt x="12267788" y="1612900"/>
                </a:lnTo>
                <a:lnTo>
                  <a:pt x="12121559" y="1651000"/>
                </a:lnTo>
                <a:lnTo>
                  <a:pt x="12072678" y="1651000"/>
                </a:lnTo>
                <a:lnTo>
                  <a:pt x="11925623" y="1689100"/>
                </a:lnTo>
                <a:lnTo>
                  <a:pt x="11876466" y="1689100"/>
                </a:lnTo>
                <a:lnTo>
                  <a:pt x="11728576" y="1727200"/>
                </a:lnTo>
                <a:lnTo>
                  <a:pt x="11679140" y="1727200"/>
                </a:lnTo>
                <a:lnTo>
                  <a:pt x="11580057" y="1752600"/>
                </a:lnTo>
                <a:lnTo>
                  <a:pt x="11530409" y="1752600"/>
                </a:lnTo>
                <a:lnTo>
                  <a:pt x="11430902" y="1778000"/>
                </a:lnTo>
                <a:lnTo>
                  <a:pt x="11381043" y="1778000"/>
                </a:lnTo>
                <a:lnTo>
                  <a:pt x="11281109" y="1803400"/>
                </a:lnTo>
                <a:lnTo>
                  <a:pt x="11231035" y="1803400"/>
                </a:lnTo>
                <a:lnTo>
                  <a:pt x="11130673" y="1828800"/>
                </a:lnTo>
                <a:lnTo>
                  <a:pt x="11080384" y="1828800"/>
                </a:lnTo>
                <a:lnTo>
                  <a:pt x="10979589" y="1854200"/>
                </a:lnTo>
                <a:lnTo>
                  <a:pt x="10929083" y="1854200"/>
                </a:lnTo>
                <a:lnTo>
                  <a:pt x="10827854" y="1879600"/>
                </a:lnTo>
                <a:lnTo>
                  <a:pt x="10777130" y="1879600"/>
                </a:lnTo>
                <a:lnTo>
                  <a:pt x="10726333" y="1892300"/>
                </a:lnTo>
                <a:lnTo>
                  <a:pt x="10675463" y="1892300"/>
                </a:lnTo>
                <a:lnTo>
                  <a:pt x="10573502" y="1917700"/>
                </a:lnTo>
                <a:lnTo>
                  <a:pt x="10522411" y="1917700"/>
                </a:lnTo>
                <a:lnTo>
                  <a:pt x="10471246" y="1930400"/>
                </a:lnTo>
                <a:lnTo>
                  <a:pt x="10420008" y="1930400"/>
                </a:lnTo>
                <a:lnTo>
                  <a:pt x="10317308" y="1955800"/>
                </a:lnTo>
                <a:lnTo>
                  <a:pt x="10265846" y="1955800"/>
                </a:lnTo>
                <a:lnTo>
                  <a:pt x="10214310" y="1968500"/>
                </a:lnTo>
                <a:lnTo>
                  <a:pt x="10162699" y="1968500"/>
                </a:lnTo>
                <a:lnTo>
                  <a:pt x="10111013" y="1981200"/>
                </a:lnTo>
                <a:lnTo>
                  <a:pt x="10059252" y="1981200"/>
                </a:lnTo>
                <a:lnTo>
                  <a:pt x="10007416" y="1993900"/>
                </a:lnTo>
                <a:lnTo>
                  <a:pt x="9955504" y="1993900"/>
                </a:lnTo>
                <a:lnTo>
                  <a:pt x="9903517" y="2006600"/>
                </a:lnTo>
                <a:lnTo>
                  <a:pt x="9851454" y="2006600"/>
                </a:lnTo>
                <a:lnTo>
                  <a:pt x="9799315" y="2019300"/>
                </a:lnTo>
                <a:lnTo>
                  <a:pt x="9747100" y="2019300"/>
                </a:lnTo>
                <a:lnTo>
                  <a:pt x="9694809" y="2032000"/>
                </a:lnTo>
                <a:lnTo>
                  <a:pt x="9642441" y="2032000"/>
                </a:lnTo>
                <a:lnTo>
                  <a:pt x="9589997" y="2044700"/>
                </a:lnTo>
                <a:lnTo>
                  <a:pt x="9537477" y="2044700"/>
                </a:lnTo>
                <a:lnTo>
                  <a:pt x="9484879" y="2057400"/>
                </a:lnTo>
                <a:lnTo>
                  <a:pt x="9432205" y="2057400"/>
                </a:lnTo>
                <a:lnTo>
                  <a:pt x="9379453" y="2070100"/>
                </a:lnTo>
                <a:lnTo>
                  <a:pt x="9326624" y="2070100"/>
                </a:lnTo>
                <a:lnTo>
                  <a:pt x="9273717" y="2082800"/>
                </a:lnTo>
                <a:lnTo>
                  <a:pt x="9220733" y="2082800"/>
                </a:lnTo>
                <a:lnTo>
                  <a:pt x="9167671" y="2095500"/>
                </a:lnTo>
                <a:lnTo>
                  <a:pt x="9061314" y="2095500"/>
                </a:lnTo>
                <a:lnTo>
                  <a:pt x="9008017" y="2108200"/>
                </a:lnTo>
                <a:lnTo>
                  <a:pt x="8954643" y="2108200"/>
                </a:lnTo>
                <a:lnTo>
                  <a:pt x="8901190" y="2120900"/>
                </a:lnTo>
                <a:lnTo>
                  <a:pt x="8794047" y="2120900"/>
                </a:lnTo>
                <a:lnTo>
                  <a:pt x="8740357" y="2133600"/>
                </a:lnTo>
                <a:lnTo>
                  <a:pt x="8632739" y="2133600"/>
                </a:lnTo>
                <a:lnTo>
                  <a:pt x="8578811" y="2146300"/>
                </a:lnTo>
                <a:lnTo>
                  <a:pt x="8470716" y="2146300"/>
                </a:lnTo>
                <a:lnTo>
                  <a:pt x="8416549" y="2159000"/>
                </a:lnTo>
                <a:lnTo>
                  <a:pt x="8307973" y="2159000"/>
                </a:lnTo>
                <a:lnTo>
                  <a:pt x="8261884" y="2171700"/>
                </a:lnTo>
                <a:lnTo>
                  <a:pt x="8123189" y="2171700"/>
                </a:lnTo>
                <a:lnTo>
                  <a:pt x="8076815" y="2184400"/>
                </a:lnTo>
                <a:lnTo>
                  <a:pt x="7890609" y="2184400"/>
                </a:lnTo>
                <a:lnTo>
                  <a:pt x="7843881" y="2197100"/>
                </a:lnTo>
                <a:lnTo>
                  <a:pt x="7609185" y="2197100"/>
                </a:lnTo>
                <a:lnTo>
                  <a:pt x="7562036" y="2209800"/>
                </a:lnTo>
                <a:lnTo>
                  <a:pt x="7277678" y="2209800"/>
                </a:lnTo>
                <a:lnTo>
                  <a:pt x="7230042" y="2222500"/>
                </a:lnTo>
                <a:lnTo>
                  <a:pt x="6798229" y="2222500"/>
                </a:lnTo>
                <a:lnTo>
                  <a:pt x="6749909" y="2235200"/>
                </a:lnTo>
                <a:lnTo>
                  <a:pt x="20067142" y="2235200"/>
                </a:lnTo>
                <a:lnTo>
                  <a:pt x="20067142" y="0"/>
                </a:lnTo>
                <a:close/>
              </a:path>
              <a:path w="20067270" h="2870200">
                <a:moveTo>
                  <a:pt x="910204" y="2019300"/>
                </a:moveTo>
                <a:lnTo>
                  <a:pt x="459440" y="2019300"/>
                </a:lnTo>
                <a:lnTo>
                  <a:pt x="409273" y="2032000"/>
                </a:lnTo>
                <a:lnTo>
                  <a:pt x="960223" y="2032000"/>
                </a:lnTo>
                <a:lnTo>
                  <a:pt x="910204" y="20193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7" y="7663339"/>
            <a:ext cx="20067270" cy="3644265"/>
          </a:xfrm>
          <a:custGeom>
            <a:avLst/>
            <a:gdLst/>
            <a:ahLst/>
            <a:cxnLst/>
            <a:rect l="l" t="t" r="r" b="b"/>
            <a:pathLst>
              <a:path w="20067270" h="3644265">
                <a:moveTo>
                  <a:pt x="0" y="3335419"/>
                </a:moveTo>
                <a:lnTo>
                  <a:pt x="0" y="3643803"/>
                </a:lnTo>
                <a:lnTo>
                  <a:pt x="2181017" y="3643803"/>
                </a:lnTo>
                <a:lnTo>
                  <a:pt x="1466738" y="3557623"/>
                </a:lnTo>
                <a:lnTo>
                  <a:pt x="804026" y="3465048"/>
                </a:lnTo>
                <a:lnTo>
                  <a:pt x="180710" y="3366266"/>
                </a:lnTo>
                <a:lnTo>
                  <a:pt x="0" y="3335419"/>
                </a:lnTo>
                <a:close/>
              </a:path>
              <a:path w="20067270" h="3644265">
                <a:moveTo>
                  <a:pt x="15817912" y="1371163"/>
                </a:moveTo>
                <a:lnTo>
                  <a:pt x="8775011" y="3643803"/>
                </a:lnTo>
                <a:lnTo>
                  <a:pt x="9082103" y="3588361"/>
                </a:lnTo>
                <a:lnTo>
                  <a:pt x="9380601" y="3529331"/>
                </a:lnTo>
                <a:lnTo>
                  <a:pt x="9735141" y="3452780"/>
                </a:lnTo>
                <a:lnTo>
                  <a:pt x="10085881" y="3370348"/>
                </a:lnTo>
                <a:lnTo>
                  <a:pt x="10433024" y="3282412"/>
                </a:lnTo>
                <a:lnTo>
                  <a:pt x="10833746" y="3173360"/>
                </a:lnTo>
                <a:lnTo>
                  <a:pt x="11230166" y="3057918"/>
                </a:lnTo>
                <a:lnTo>
                  <a:pt x="11678363" y="2918922"/>
                </a:lnTo>
                <a:lnTo>
                  <a:pt x="12176964" y="2754610"/>
                </a:lnTo>
                <a:lnTo>
                  <a:pt x="12779246" y="2544141"/>
                </a:lnTo>
                <a:lnTo>
                  <a:pt x="13590043" y="2243989"/>
                </a:lnTo>
                <a:lnTo>
                  <a:pt x="15817912" y="1371163"/>
                </a:lnTo>
                <a:close/>
              </a:path>
              <a:path w="20067270" h="3644265">
                <a:moveTo>
                  <a:pt x="20067142" y="0"/>
                </a:moveTo>
                <a:lnTo>
                  <a:pt x="19936710" y="31160"/>
                </a:lnTo>
                <a:lnTo>
                  <a:pt x="19501915" y="140253"/>
                </a:lnTo>
                <a:lnTo>
                  <a:pt x="19070115" y="256400"/>
                </a:lnTo>
                <a:lnTo>
                  <a:pt x="18588389" y="395081"/>
                </a:lnTo>
                <a:lnTo>
                  <a:pt x="18111463" y="541788"/>
                </a:lnTo>
                <a:lnTo>
                  <a:pt x="17639872" y="696041"/>
                </a:lnTo>
                <a:lnTo>
                  <a:pt x="17174151" y="857362"/>
                </a:lnTo>
                <a:lnTo>
                  <a:pt x="16714834" y="1025272"/>
                </a:lnTo>
                <a:lnTo>
                  <a:pt x="15817912" y="1371163"/>
                </a:lnTo>
                <a:lnTo>
                  <a:pt x="20067142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957" y="7916243"/>
            <a:ext cx="20067270" cy="3390900"/>
          </a:xfrm>
          <a:custGeom>
            <a:avLst/>
            <a:gdLst/>
            <a:ahLst/>
            <a:cxnLst/>
            <a:rect l="l" t="t" r="r" b="b"/>
            <a:pathLst>
              <a:path w="20067270" h="3390900">
                <a:moveTo>
                  <a:pt x="20067142" y="0"/>
                </a:moveTo>
                <a:lnTo>
                  <a:pt x="19768936" y="0"/>
                </a:lnTo>
                <a:lnTo>
                  <a:pt x="19718343" y="12700"/>
                </a:lnTo>
                <a:lnTo>
                  <a:pt x="19363186" y="12700"/>
                </a:lnTo>
                <a:lnTo>
                  <a:pt x="19312311" y="25400"/>
                </a:lnTo>
                <a:lnTo>
                  <a:pt x="19108478" y="25400"/>
                </a:lnTo>
                <a:lnTo>
                  <a:pt x="19057438" y="38100"/>
                </a:lnTo>
                <a:lnTo>
                  <a:pt x="18852969" y="38100"/>
                </a:lnTo>
                <a:lnTo>
                  <a:pt x="18801776" y="50800"/>
                </a:lnTo>
                <a:lnTo>
                  <a:pt x="18648021" y="50800"/>
                </a:lnTo>
                <a:lnTo>
                  <a:pt x="18596711" y="63500"/>
                </a:lnTo>
                <a:lnTo>
                  <a:pt x="18442617" y="63500"/>
                </a:lnTo>
                <a:lnTo>
                  <a:pt x="18391198" y="76200"/>
                </a:lnTo>
                <a:lnTo>
                  <a:pt x="18288281" y="76200"/>
                </a:lnTo>
                <a:lnTo>
                  <a:pt x="18236783" y="88900"/>
                </a:lnTo>
                <a:lnTo>
                  <a:pt x="18082141" y="88900"/>
                </a:lnTo>
                <a:lnTo>
                  <a:pt x="18030545" y="101600"/>
                </a:lnTo>
                <a:lnTo>
                  <a:pt x="17927282" y="101600"/>
                </a:lnTo>
                <a:lnTo>
                  <a:pt x="17875616" y="114300"/>
                </a:lnTo>
                <a:lnTo>
                  <a:pt x="17772217" y="114300"/>
                </a:lnTo>
                <a:lnTo>
                  <a:pt x="17720484" y="127000"/>
                </a:lnTo>
                <a:lnTo>
                  <a:pt x="17616956" y="127000"/>
                </a:lnTo>
                <a:lnTo>
                  <a:pt x="17565160" y="139700"/>
                </a:lnTo>
                <a:lnTo>
                  <a:pt x="17513344" y="139700"/>
                </a:lnTo>
                <a:lnTo>
                  <a:pt x="17461509" y="152400"/>
                </a:lnTo>
                <a:lnTo>
                  <a:pt x="17357780" y="152400"/>
                </a:lnTo>
                <a:lnTo>
                  <a:pt x="17305888" y="165100"/>
                </a:lnTo>
                <a:lnTo>
                  <a:pt x="17202049" y="165100"/>
                </a:lnTo>
                <a:lnTo>
                  <a:pt x="17150103" y="177800"/>
                </a:lnTo>
                <a:lnTo>
                  <a:pt x="17098140" y="177800"/>
                </a:lnTo>
                <a:lnTo>
                  <a:pt x="17046161" y="190500"/>
                </a:lnTo>
                <a:lnTo>
                  <a:pt x="16994165" y="190500"/>
                </a:lnTo>
                <a:lnTo>
                  <a:pt x="16942153" y="203200"/>
                </a:lnTo>
                <a:lnTo>
                  <a:pt x="16838084" y="203200"/>
                </a:lnTo>
                <a:lnTo>
                  <a:pt x="16786027" y="215900"/>
                </a:lnTo>
                <a:lnTo>
                  <a:pt x="16733955" y="215900"/>
                </a:lnTo>
                <a:lnTo>
                  <a:pt x="16681870" y="228600"/>
                </a:lnTo>
                <a:lnTo>
                  <a:pt x="16629772" y="228600"/>
                </a:lnTo>
                <a:lnTo>
                  <a:pt x="16577660" y="241300"/>
                </a:lnTo>
                <a:lnTo>
                  <a:pt x="16473399" y="241300"/>
                </a:lnTo>
                <a:lnTo>
                  <a:pt x="16421250" y="254000"/>
                </a:lnTo>
                <a:lnTo>
                  <a:pt x="16369090" y="254000"/>
                </a:lnTo>
                <a:lnTo>
                  <a:pt x="16316918" y="266700"/>
                </a:lnTo>
                <a:lnTo>
                  <a:pt x="16264736" y="266700"/>
                </a:lnTo>
                <a:lnTo>
                  <a:pt x="16212543" y="279400"/>
                </a:lnTo>
                <a:lnTo>
                  <a:pt x="16160341" y="279400"/>
                </a:lnTo>
                <a:lnTo>
                  <a:pt x="16108129" y="292100"/>
                </a:lnTo>
                <a:lnTo>
                  <a:pt x="16055907" y="292100"/>
                </a:lnTo>
                <a:lnTo>
                  <a:pt x="16003677" y="304800"/>
                </a:lnTo>
                <a:lnTo>
                  <a:pt x="15951439" y="304800"/>
                </a:lnTo>
                <a:lnTo>
                  <a:pt x="15899192" y="317500"/>
                </a:lnTo>
                <a:lnTo>
                  <a:pt x="15846938" y="317500"/>
                </a:lnTo>
                <a:lnTo>
                  <a:pt x="15794677" y="330200"/>
                </a:lnTo>
                <a:lnTo>
                  <a:pt x="15742409" y="330200"/>
                </a:lnTo>
                <a:lnTo>
                  <a:pt x="15690134" y="342900"/>
                </a:lnTo>
                <a:lnTo>
                  <a:pt x="15637854" y="342900"/>
                </a:lnTo>
                <a:lnTo>
                  <a:pt x="15585567" y="355600"/>
                </a:lnTo>
                <a:lnTo>
                  <a:pt x="15533276" y="355600"/>
                </a:lnTo>
                <a:lnTo>
                  <a:pt x="15480979" y="368300"/>
                </a:lnTo>
                <a:lnTo>
                  <a:pt x="15428678" y="368300"/>
                </a:lnTo>
                <a:lnTo>
                  <a:pt x="15324065" y="393700"/>
                </a:lnTo>
                <a:lnTo>
                  <a:pt x="15271753" y="393700"/>
                </a:lnTo>
                <a:lnTo>
                  <a:pt x="15219438" y="406400"/>
                </a:lnTo>
                <a:lnTo>
                  <a:pt x="15167121" y="406400"/>
                </a:lnTo>
                <a:lnTo>
                  <a:pt x="15114801" y="419100"/>
                </a:lnTo>
                <a:lnTo>
                  <a:pt x="15062480" y="419100"/>
                </a:lnTo>
                <a:lnTo>
                  <a:pt x="15010157" y="431800"/>
                </a:lnTo>
                <a:lnTo>
                  <a:pt x="14957834" y="431800"/>
                </a:lnTo>
                <a:lnTo>
                  <a:pt x="14905510" y="444500"/>
                </a:lnTo>
                <a:lnTo>
                  <a:pt x="14754598" y="469900"/>
                </a:lnTo>
                <a:lnTo>
                  <a:pt x="9897977" y="1066800"/>
                </a:lnTo>
                <a:lnTo>
                  <a:pt x="9790068" y="1066800"/>
                </a:lnTo>
                <a:lnTo>
                  <a:pt x="9465243" y="1104900"/>
                </a:lnTo>
                <a:lnTo>
                  <a:pt x="9302215" y="1130300"/>
                </a:lnTo>
                <a:lnTo>
                  <a:pt x="8974933" y="1155700"/>
                </a:lnTo>
                <a:lnTo>
                  <a:pt x="8810682" y="1181100"/>
                </a:lnTo>
                <a:lnTo>
                  <a:pt x="8646027" y="1193800"/>
                </a:lnTo>
                <a:lnTo>
                  <a:pt x="8480968" y="1219200"/>
                </a:lnTo>
                <a:lnTo>
                  <a:pt x="8149648" y="1244600"/>
                </a:lnTo>
                <a:lnTo>
                  <a:pt x="7983390" y="1270000"/>
                </a:lnTo>
                <a:lnTo>
                  <a:pt x="7649682" y="1295400"/>
                </a:lnTo>
                <a:lnTo>
                  <a:pt x="7482237" y="1320800"/>
                </a:lnTo>
                <a:lnTo>
                  <a:pt x="7146168" y="1346200"/>
                </a:lnTo>
                <a:lnTo>
                  <a:pt x="6977548" y="1371600"/>
                </a:lnTo>
                <a:lnTo>
                  <a:pt x="6469362" y="1409700"/>
                </a:lnTo>
                <a:lnTo>
                  <a:pt x="6299197" y="1435100"/>
                </a:lnTo>
                <a:lnTo>
                  <a:pt x="5957719" y="1460500"/>
                </a:lnTo>
                <a:lnTo>
                  <a:pt x="5786410" y="1485900"/>
                </a:lnTo>
                <a:lnTo>
                  <a:pt x="5270218" y="1524000"/>
                </a:lnTo>
                <a:lnTo>
                  <a:pt x="5097405" y="1549400"/>
                </a:lnTo>
                <a:lnTo>
                  <a:pt x="4576734" y="1587500"/>
                </a:lnTo>
                <a:lnTo>
                  <a:pt x="4402439" y="1612900"/>
                </a:lnTo>
                <a:lnTo>
                  <a:pt x="4227777" y="1625600"/>
                </a:lnTo>
                <a:lnTo>
                  <a:pt x="4004232" y="1638300"/>
                </a:lnTo>
                <a:lnTo>
                  <a:pt x="3955672" y="1651000"/>
                </a:lnTo>
                <a:lnTo>
                  <a:pt x="3907068" y="1651000"/>
                </a:lnTo>
                <a:lnTo>
                  <a:pt x="3858421" y="1663700"/>
                </a:lnTo>
                <a:lnTo>
                  <a:pt x="3761003" y="1663700"/>
                </a:lnTo>
                <a:lnTo>
                  <a:pt x="3712231" y="1676400"/>
                </a:lnTo>
                <a:lnTo>
                  <a:pt x="3614567" y="1676400"/>
                </a:lnTo>
                <a:lnTo>
                  <a:pt x="3565675" y="1689100"/>
                </a:lnTo>
                <a:lnTo>
                  <a:pt x="3516743" y="1689100"/>
                </a:lnTo>
                <a:lnTo>
                  <a:pt x="3467773" y="1701800"/>
                </a:lnTo>
                <a:lnTo>
                  <a:pt x="3369719" y="1701800"/>
                </a:lnTo>
                <a:lnTo>
                  <a:pt x="3320636" y="1714500"/>
                </a:lnTo>
                <a:lnTo>
                  <a:pt x="3271516" y="1714500"/>
                </a:lnTo>
                <a:lnTo>
                  <a:pt x="3222360" y="1727200"/>
                </a:lnTo>
                <a:lnTo>
                  <a:pt x="3173168" y="1727200"/>
                </a:lnTo>
                <a:lnTo>
                  <a:pt x="3123941" y="1739900"/>
                </a:lnTo>
                <a:lnTo>
                  <a:pt x="3025382" y="1739900"/>
                </a:lnTo>
                <a:lnTo>
                  <a:pt x="2976052" y="1752600"/>
                </a:lnTo>
                <a:lnTo>
                  <a:pt x="2926689" y="1752600"/>
                </a:lnTo>
                <a:lnTo>
                  <a:pt x="2877292" y="1765300"/>
                </a:lnTo>
                <a:lnTo>
                  <a:pt x="2827864" y="1765300"/>
                </a:lnTo>
                <a:lnTo>
                  <a:pt x="2778403" y="1778000"/>
                </a:lnTo>
                <a:lnTo>
                  <a:pt x="2728911" y="1778000"/>
                </a:lnTo>
                <a:lnTo>
                  <a:pt x="2679388" y="1790700"/>
                </a:lnTo>
                <a:lnTo>
                  <a:pt x="2629835" y="1790700"/>
                </a:lnTo>
                <a:lnTo>
                  <a:pt x="2580252" y="1803400"/>
                </a:lnTo>
                <a:lnTo>
                  <a:pt x="2530640" y="1803400"/>
                </a:lnTo>
                <a:lnTo>
                  <a:pt x="2480999" y="1816100"/>
                </a:lnTo>
                <a:lnTo>
                  <a:pt x="2431329" y="1816100"/>
                </a:lnTo>
                <a:lnTo>
                  <a:pt x="2381631" y="1828800"/>
                </a:lnTo>
                <a:lnTo>
                  <a:pt x="2331906" y="1828800"/>
                </a:lnTo>
                <a:lnTo>
                  <a:pt x="2282154" y="1841500"/>
                </a:lnTo>
                <a:lnTo>
                  <a:pt x="2232376" y="1841500"/>
                </a:lnTo>
                <a:lnTo>
                  <a:pt x="2182571" y="1854200"/>
                </a:lnTo>
                <a:lnTo>
                  <a:pt x="2132741" y="1854200"/>
                </a:lnTo>
                <a:lnTo>
                  <a:pt x="2082887" y="1866900"/>
                </a:lnTo>
                <a:lnTo>
                  <a:pt x="2033007" y="1866900"/>
                </a:lnTo>
                <a:lnTo>
                  <a:pt x="1983104" y="1879600"/>
                </a:lnTo>
                <a:lnTo>
                  <a:pt x="1933177" y="1879600"/>
                </a:lnTo>
                <a:lnTo>
                  <a:pt x="1883227" y="1892300"/>
                </a:lnTo>
                <a:lnTo>
                  <a:pt x="1833255" y="1892300"/>
                </a:lnTo>
                <a:lnTo>
                  <a:pt x="1733244" y="1917700"/>
                </a:lnTo>
                <a:lnTo>
                  <a:pt x="1683207" y="1917700"/>
                </a:lnTo>
                <a:lnTo>
                  <a:pt x="1633150" y="1930400"/>
                </a:lnTo>
                <a:lnTo>
                  <a:pt x="1583072" y="1930400"/>
                </a:lnTo>
                <a:lnTo>
                  <a:pt x="1482858" y="1955800"/>
                </a:lnTo>
                <a:lnTo>
                  <a:pt x="1432723" y="1955800"/>
                </a:lnTo>
                <a:lnTo>
                  <a:pt x="1382570" y="1968500"/>
                </a:lnTo>
                <a:lnTo>
                  <a:pt x="1332400" y="1968500"/>
                </a:lnTo>
                <a:lnTo>
                  <a:pt x="1232008" y="1993900"/>
                </a:lnTo>
                <a:lnTo>
                  <a:pt x="1181787" y="1993900"/>
                </a:lnTo>
                <a:lnTo>
                  <a:pt x="1131551" y="2006600"/>
                </a:lnTo>
                <a:lnTo>
                  <a:pt x="1081299" y="2006600"/>
                </a:lnTo>
                <a:lnTo>
                  <a:pt x="980753" y="2032000"/>
                </a:lnTo>
                <a:lnTo>
                  <a:pt x="930459" y="2032000"/>
                </a:lnTo>
                <a:lnTo>
                  <a:pt x="829832" y="2057400"/>
                </a:lnTo>
                <a:lnTo>
                  <a:pt x="779500" y="2057400"/>
                </a:lnTo>
                <a:lnTo>
                  <a:pt x="678802" y="2082800"/>
                </a:lnTo>
                <a:lnTo>
                  <a:pt x="628436" y="2082800"/>
                </a:lnTo>
                <a:lnTo>
                  <a:pt x="527674" y="2108200"/>
                </a:lnTo>
                <a:lnTo>
                  <a:pt x="477279" y="2108200"/>
                </a:lnTo>
                <a:lnTo>
                  <a:pt x="376463" y="2133600"/>
                </a:lnTo>
                <a:lnTo>
                  <a:pt x="326043" y="2133600"/>
                </a:lnTo>
                <a:lnTo>
                  <a:pt x="174742" y="2171700"/>
                </a:lnTo>
                <a:lnTo>
                  <a:pt x="124295" y="2171700"/>
                </a:lnTo>
                <a:lnTo>
                  <a:pt x="23387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395" y="3390900"/>
                </a:lnTo>
                <a:lnTo>
                  <a:pt x="17650007" y="3365500"/>
                </a:lnTo>
                <a:lnTo>
                  <a:pt x="17745203" y="3340100"/>
                </a:lnTo>
                <a:lnTo>
                  <a:pt x="17792789" y="3314700"/>
                </a:lnTo>
                <a:lnTo>
                  <a:pt x="17840367" y="3302000"/>
                </a:lnTo>
                <a:lnTo>
                  <a:pt x="17887937" y="3276600"/>
                </a:lnTo>
                <a:lnTo>
                  <a:pt x="17935500" y="3263900"/>
                </a:lnTo>
                <a:lnTo>
                  <a:pt x="17983056" y="3238500"/>
                </a:lnTo>
                <a:lnTo>
                  <a:pt x="18078148" y="3213100"/>
                </a:lnTo>
                <a:lnTo>
                  <a:pt x="18125684" y="3187700"/>
                </a:lnTo>
                <a:lnTo>
                  <a:pt x="18173215" y="3175000"/>
                </a:lnTo>
                <a:lnTo>
                  <a:pt x="18220740" y="3149600"/>
                </a:lnTo>
                <a:lnTo>
                  <a:pt x="18315774" y="3124200"/>
                </a:lnTo>
                <a:lnTo>
                  <a:pt x="18363283" y="3098800"/>
                </a:lnTo>
                <a:lnTo>
                  <a:pt x="18410788" y="3086100"/>
                </a:lnTo>
                <a:lnTo>
                  <a:pt x="18458289" y="3060700"/>
                </a:lnTo>
                <a:lnTo>
                  <a:pt x="18553279" y="3035300"/>
                </a:lnTo>
                <a:lnTo>
                  <a:pt x="18600768" y="3009900"/>
                </a:lnTo>
                <a:lnTo>
                  <a:pt x="18695738" y="2984500"/>
                </a:lnTo>
                <a:lnTo>
                  <a:pt x="18743219" y="2959100"/>
                </a:lnTo>
                <a:lnTo>
                  <a:pt x="18838174" y="2933700"/>
                </a:lnTo>
                <a:lnTo>
                  <a:pt x="18885649" y="2908300"/>
                </a:lnTo>
                <a:lnTo>
                  <a:pt x="18980594" y="2882900"/>
                </a:lnTo>
                <a:lnTo>
                  <a:pt x="19028065" y="2857500"/>
                </a:lnTo>
                <a:lnTo>
                  <a:pt x="19170475" y="2819400"/>
                </a:lnTo>
                <a:lnTo>
                  <a:pt x="19217945" y="2794000"/>
                </a:lnTo>
                <a:lnTo>
                  <a:pt x="19360359" y="2755900"/>
                </a:lnTo>
                <a:lnTo>
                  <a:pt x="19407833" y="2730500"/>
                </a:lnTo>
                <a:lnTo>
                  <a:pt x="19550263" y="2692400"/>
                </a:lnTo>
                <a:lnTo>
                  <a:pt x="19597745" y="2667000"/>
                </a:lnTo>
                <a:lnTo>
                  <a:pt x="19787699" y="2616200"/>
                </a:lnTo>
                <a:lnTo>
                  <a:pt x="19835196" y="2590800"/>
                </a:lnTo>
                <a:lnTo>
                  <a:pt x="20025229" y="2540000"/>
                </a:lnTo>
                <a:lnTo>
                  <a:pt x="20067142" y="2527300"/>
                </a:lnTo>
                <a:lnTo>
                  <a:pt x="20067142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957" y="9427543"/>
            <a:ext cx="20067270" cy="1879600"/>
          </a:xfrm>
          <a:custGeom>
            <a:avLst/>
            <a:gdLst/>
            <a:ahLst/>
            <a:cxnLst/>
            <a:rect l="l" t="t" r="r" b="b"/>
            <a:pathLst>
              <a:path w="20067270" h="1879600">
                <a:moveTo>
                  <a:pt x="20067142" y="0"/>
                </a:moveTo>
                <a:lnTo>
                  <a:pt x="20040475" y="0"/>
                </a:lnTo>
                <a:lnTo>
                  <a:pt x="19989138" y="12700"/>
                </a:lnTo>
                <a:lnTo>
                  <a:pt x="19834779" y="12700"/>
                </a:lnTo>
                <a:lnTo>
                  <a:pt x="19783210" y="25400"/>
                </a:lnTo>
                <a:lnTo>
                  <a:pt x="19679902" y="25400"/>
                </a:lnTo>
                <a:lnTo>
                  <a:pt x="19628163" y="38100"/>
                </a:lnTo>
                <a:lnTo>
                  <a:pt x="19524516" y="38100"/>
                </a:lnTo>
                <a:lnTo>
                  <a:pt x="19472609" y="50800"/>
                </a:lnTo>
                <a:lnTo>
                  <a:pt x="19368629" y="50800"/>
                </a:lnTo>
                <a:lnTo>
                  <a:pt x="19316557" y="63500"/>
                </a:lnTo>
                <a:lnTo>
                  <a:pt x="19212250" y="63500"/>
                </a:lnTo>
                <a:lnTo>
                  <a:pt x="19160016" y="76200"/>
                </a:lnTo>
                <a:lnTo>
                  <a:pt x="19055387" y="76200"/>
                </a:lnTo>
                <a:lnTo>
                  <a:pt x="19002993" y="88900"/>
                </a:lnTo>
                <a:lnTo>
                  <a:pt x="18898048" y="88900"/>
                </a:lnTo>
                <a:lnTo>
                  <a:pt x="18845497" y="101600"/>
                </a:lnTo>
                <a:lnTo>
                  <a:pt x="18740242" y="101600"/>
                </a:lnTo>
                <a:lnTo>
                  <a:pt x="18687537" y="114300"/>
                </a:lnTo>
                <a:lnTo>
                  <a:pt x="18581976" y="114300"/>
                </a:lnTo>
                <a:lnTo>
                  <a:pt x="18529120" y="127000"/>
                </a:lnTo>
                <a:lnTo>
                  <a:pt x="18476215" y="127000"/>
                </a:lnTo>
                <a:lnTo>
                  <a:pt x="18423260" y="139700"/>
                </a:lnTo>
                <a:lnTo>
                  <a:pt x="18317202" y="139700"/>
                </a:lnTo>
                <a:lnTo>
                  <a:pt x="18264101" y="152400"/>
                </a:lnTo>
                <a:lnTo>
                  <a:pt x="18210951" y="152400"/>
                </a:lnTo>
                <a:lnTo>
                  <a:pt x="18157753" y="165100"/>
                </a:lnTo>
                <a:lnTo>
                  <a:pt x="18051215" y="165100"/>
                </a:lnTo>
                <a:lnTo>
                  <a:pt x="17997876" y="177800"/>
                </a:lnTo>
                <a:lnTo>
                  <a:pt x="17944489" y="177800"/>
                </a:lnTo>
                <a:lnTo>
                  <a:pt x="17891056" y="190500"/>
                </a:lnTo>
                <a:lnTo>
                  <a:pt x="17837578" y="190500"/>
                </a:lnTo>
                <a:lnTo>
                  <a:pt x="17784053" y="203200"/>
                </a:lnTo>
                <a:lnTo>
                  <a:pt x="17676868" y="203200"/>
                </a:lnTo>
                <a:lnTo>
                  <a:pt x="17623208" y="215900"/>
                </a:lnTo>
                <a:lnTo>
                  <a:pt x="17569503" y="215900"/>
                </a:lnTo>
                <a:lnTo>
                  <a:pt x="17515754" y="228600"/>
                </a:lnTo>
                <a:lnTo>
                  <a:pt x="17461962" y="228600"/>
                </a:lnTo>
                <a:lnTo>
                  <a:pt x="17408125" y="241300"/>
                </a:lnTo>
                <a:lnTo>
                  <a:pt x="17300323" y="241300"/>
                </a:lnTo>
                <a:lnTo>
                  <a:pt x="17246358" y="254000"/>
                </a:lnTo>
                <a:lnTo>
                  <a:pt x="17192350" y="254000"/>
                </a:lnTo>
                <a:lnTo>
                  <a:pt x="17138300" y="266700"/>
                </a:lnTo>
                <a:lnTo>
                  <a:pt x="17084208" y="266700"/>
                </a:lnTo>
                <a:lnTo>
                  <a:pt x="15774286" y="419100"/>
                </a:lnTo>
                <a:lnTo>
                  <a:pt x="15609079" y="431800"/>
                </a:lnTo>
                <a:lnTo>
                  <a:pt x="15277779" y="482600"/>
                </a:lnTo>
                <a:lnTo>
                  <a:pt x="15221494" y="482600"/>
                </a:lnTo>
                <a:lnTo>
                  <a:pt x="15165120" y="495300"/>
                </a:lnTo>
                <a:lnTo>
                  <a:pt x="15108657" y="495300"/>
                </a:lnTo>
                <a:lnTo>
                  <a:pt x="15052105" y="508000"/>
                </a:lnTo>
                <a:lnTo>
                  <a:pt x="14995465" y="508000"/>
                </a:lnTo>
                <a:lnTo>
                  <a:pt x="14938737" y="520700"/>
                </a:lnTo>
                <a:lnTo>
                  <a:pt x="14881921" y="520700"/>
                </a:lnTo>
                <a:lnTo>
                  <a:pt x="14825017" y="533400"/>
                </a:lnTo>
                <a:lnTo>
                  <a:pt x="14768025" y="533400"/>
                </a:lnTo>
                <a:lnTo>
                  <a:pt x="14710947" y="546100"/>
                </a:lnTo>
                <a:lnTo>
                  <a:pt x="14596528" y="546100"/>
                </a:lnTo>
                <a:lnTo>
                  <a:pt x="14539189" y="558800"/>
                </a:lnTo>
                <a:lnTo>
                  <a:pt x="14481764" y="558800"/>
                </a:lnTo>
                <a:lnTo>
                  <a:pt x="14424252" y="571500"/>
                </a:lnTo>
                <a:lnTo>
                  <a:pt x="14366654" y="571500"/>
                </a:lnTo>
                <a:lnTo>
                  <a:pt x="14308971" y="584200"/>
                </a:lnTo>
                <a:lnTo>
                  <a:pt x="14193349" y="584200"/>
                </a:lnTo>
                <a:lnTo>
                  <a:pt x="14135410" y="596900"/>
                </a:lnTo>
                <a:lnTo>
                  <a:pt x="14077386" y="596900"/>
                </a:lnTo>
                <a:lnTo>
                  <a:pt x="14019278" y="609600"/>
                </a:lnTo>
                <a:lnTo>
                  <a:pt x="13902809" y="609600"/>
                </a:lnTo>
                <a:lnTo>
                  <a:pt x="13844448" y="622300"/>
                </a:lnTo>
                <a:lnTo>
                  <a:pt x="13786004" y="622300"/>
                </a:lnTo>
                <a:lnTo>
                  <a:pt x="13727477" y="635000"/>
                </a:lnTo>
                <a:lnTo>
                  <a:pt x="13610172" y="635000"/>
                </a:lnTo>
                <a:lnTo>
                  <a:pt x="13551396" y="647700"/>
                </a:lnTo>
                <a:lnTo>
                  <a:pt x="13433596" y="647700"/>
                </a:lnTo>
                <a:lnTo>
                  <a:pt x="13374573" y="660400"/>
                </a:lnTo>
                <a:lnTo>
                  <a:pt x="13256281" y="660400"/>
                </a:lnTo>
                <a:lnTo>
                  <a:pt x="13197013" y="673100"/>
                </a:lnTo>
                <a:lnTo>
                  <a:pt x="13078234" y="673100"/>
                </a:lnTo>
                <a:lnTo>
                  <a:pt x="13018723" y="685800"/>
                </a:lnTo>
                <a:lnTo>
                  <a:pt x="12899461" y="685800"/>
                </a:lnTo>
                <a:lnTo>
                  <a:pt x="12839710" y="698500"/>
                </a:lnTo>
                <a:lnTo>
                  <a:pt x="12719968" y="698500"/>
                </a:lnTo>
                <a:lnTo>
                  <a:pt x="12659978" y="711200"/>
                </a:lnTo>
                <a:lnTo>
                  <a:pt x="12479535" y="711200"/>
                </a:lnTo>
                <a:lnTo>
                  <a:pt x="12419230" y="723900"/>
                </a:lnTo>
                <a:lnTo>
                  <a:pt x="12237847" y="723900"/>
                </a:lnTo>
                <a:lnTo>
                  <a:pt x="12177231" y="736600"/>
                </a:lnTo>
                <a:lnTo>
                  <a:pt x="11994919" y="736600"/>
                </a:lnTo>
                <a:lnTo>
                  <a:pt x="11933996" y="749300"/>
                </a:lnTo>
                <a:lnTo>
                  <a:pt x="11689539" y="749300"/>
                </a:lnTo>
                <a:lnTo>
                  <a:pt x="11628235" y="762000"/>
                </a:lnTo>
                <a:lnTo>
                  <a:pt x="11382271" y="762000"/>
                </a:lnTo>
                <a:lnTo>
                  <a:pt x="11320594" y="774700"/>
                </a:lnTo>
                <a:lnTo>
                  <a:pt x="11073147" y="774700"/>
                </a:lnTo>
                <a:lnTo>
                  <a:pt x="11011101" y="787400"/>
                </a:lnTo>
                <a:lnTo>
                  <a:pt x="10637305" y="787400"/>
                </a:lnTo>
                <a:lnTo>
                  <a:pt x="10574754" y="800100"/>
                </a:lnTo>
                <a:lnTo>
                  <a:pt x="10134910" y="800100"/>
                </a:lnTo>
                <a:lnTo>
                  <a:pt x="10071794" y="812800"/>
                </a:lnTo>
                <a:lnTo>
                  <a:pt x="9500652" y="812800"/>
                </a:lnTo>
                <a:lnTo>
                  <a:pt x="9436851" y="825500"/>
                </a:lnTo>
                <a:lnTo>
                  <a:pt x="723493" y="825500"/>
                </a:lnTo>
                <a:lnTo>
                  <a:pt x="672890" y="838200"/>
                </a:lnTo>
                <a:lnTo>
                  <a:pt x="571701" y="838200"/>
                </a:lnTo>
                <a:lnTo>
                  <a:pt x="521115" y="850900"/>
                </a:lnTo>
                <a:lnTo>
                  <a:pt x="419963" y="850900"/>
                </a:lnTo>
                <a:lnTo>
                  <a:pt x="369397" y="863600"/>
                </a:lnTo>
                <a:lnTo>
                  <a:pt x="268287" y="863600"/>
                </a:lnTo>
                <a:lnTo>
                  <a:pt x="217744" y="876300"/>
                </a:lnTo>
                <a:lnTo>
                  <a:pt x="116682" y="876300"/>
                </a:lnTo>
                <a:lnTo>
                  <a:pt x="66163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067142" y="1879600"/>
                </a:lnTo>
                <a:lnTo>
                  <a:pt x="20067142" y="0"/>
                </a:lnTo>
                <a:close/>
              </a:path>
              <a:path w="20067270" h="1879600">
                <a:moveTo>
                  <a:pt x="5696041" y="812800"/>
                </a:moveTo>
                <a:lnTo>
                  <a:pt x="875334" y="812800"/>
                </a:lnTo>
                <a:lnTo>
                  <a:pt x="824715" y="825500"/>
                </a:lnTo>
                <a:lnTo>
                  <a:pt x="5830530" y="825500"/>
                </a:lnTo>
                <a:lnTo>
                  <a:pt x="5696041" y="812800"/>
                </a:lnTo>
                <a:close/>
              </a:path>
              <a:path w="20067270" h="1879600">
                <a:moveTo>
                  <a:pt x="4748640" y="800100"/>
                </a:moveTo>
                <a:lnTo>
                  <a:pt x="1077847" y="800100"/>
                </a:lnTo>
                <a:lnTo>
                  <a:pt x="1027213" y="812800"/>
                </a:lnTo>
                <a:lnTo>
                  <a:pt x="4884611" y="812800"/>
                </a:lnTo>
                <a:lnTo>
                  <a:pt x="4748640" y="800100"/>
                </a:lnTo>
                <a:close/>
              </a:path>
              <a:path w="20067270" h="1879600">
                <a:moveTo>
                  <a:pt x="3928583" y="787400"/>
                </a:moveTo>
                <a:lnTo>
                  <a:pt x="1280414" y="787400"/>
                </a:lnTo>
                <a:lnTo>
                  <a:pt x="1229768" y="800100"/>
                </a:lnTo>
                <a:lnTo>
                  <a:pt x="4134266" y="800100"/>
                </a:lnTo>
                <a:lnTo>
                  <a:pt x="3928583" y="787400"/>
                </a:lnTo>
                <a:close/>
              </a:path>
              <a:path w="20067270" h="1879600">
                <a:moveTo>
                  <a:pt x="3239864" y="774700"/>
                </a:moveTo>
                <a:lnTo>
                  <a:pt x="1533669" y="774700"/>
                </a:lnTo>
                <a:lnTo>
                  <a:pt x="1483015" y="787400"/>
                </a:lnTo>
                <a:lnTo>
                  <a:pt x="3515918" y="787400"/>
                </a:lnTo>
                <a:lnTo>
                  <a:pt x="3239864" y="774700"/>
                </a:lnTo>
                <a:close/>
              </a:path>
              <a:path w="20067270" h="1879600">
                <a:moveTo>
                  <a:pt x="2546533" y="762000"/>
                </a:moveTo>
                <a:lnTo>
                  <a:pt x="1888251" y="762000"/>
                </a:lnTo>
                <a:lnTo>
                  <a:pt x="1837598" y="774700"/>
                </a:lnTo>
                <a:lnTo>
                  <a:pt x="2963072" y="774700"/>
                </a:lnTo>
                <a:lnTo>
                  <a:pt x="2546533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957" y="8906843"/>
            <a:ext cx="20067270" cy="2400300"/>
          </a:xfrm>
          <a:custGeom>
            <a:avLst/>
            <a:gdLst/>
            <a:ahLst/>
            <a:cxnLst/>
            <a:rect l="l" t="t" r="r" b="b"/>
            <a:pathLst>
              <a:path w="20067270" h="2400300">
                <a:moveTo>
                  <a:pt x="40413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067142" y="2400300"/>
                </a:lnTo>
                <a:lnTo>
                  <a:pt x="20067142" y="2273300"/>
                </a:lnTo>
                <a:lnTo>
                  <a:pt x="6147208" y="2273300"/>
                </a:lnTo>
                <a:lnTo>
                  <a:pt x="6076029" y="2260600"/>
                </a:lnTo>
                <a:lnTo>
                  <a:pt x="5718245" y="2260600"/>
                </a:lnTo>
                <a:lnTo>
                  <a:pt x="5646305" y="2247900"/>
                </a:lnTo>
                <a:lnTo>
                  <a:pt x="5429708" y="2247900"/>
                </a:lnTo>
                <a:lnTo>
                  <a:pt x="5357248" y="2235200"/>
                </a:lnTo>
                <a:lnTo>
                  <a:pt x="5215424" y="2235200"/>
                </a:lnTo>
                <a:lnTo>
                  <a:pt x="4978148" y="2222500"/>
                </a:lnTo>
                <a:lnTo>
                  <a:pt x="4211237" y="2171700"/>
                </a:lnTo>
                <a:lnTo>
                  <a:pt x="3920624" y="2159000"/>
                </a:lnTo>
                <a:lnTo>
                  <a:pt x="3725958" y="2146300"/>
                </a:lnTo>
                <a:lnTo>
                  <a:pt x="3579473" y="2146300"/>
                </a:lnTo>
                <a:lnTo>
                  <a:pt x="3285247" y="2120900"/>
                </a:lnTo>
                <a:lnTo>
                  <a:pt x="3088162" y="2120900"/>
                </a:lnTo>
                <a:lnTo>
                  <a:pt x="2989339" y="2108200"/>
                </a:lnTo>
                <a:lnTo>
                  <a:pt x="2890328" y="2108200"/>
                </a:lnTo>
                <a:lnTo>
                  <a:pt x="2791129" y="2095500"/>
                </a:lnTo>
                <a:lnTo>
                  <a:pt x="2691741" y="2095500"/>
                </a:lnTo>
                <a:lnTo>
                  <a:pt x="2592164" y="2082800"/>
                </a:lnTo>
                <a:lnTo>
                  <a:pt x="2492398" y="2082800"/>
                </a:lnTo>
                <a:lnTo>
                  <a:pt x="2392443" y="2070100"/>
                </a:lnTo>
                <a:lnTo>
                  <a:pt x="2292298" y="2070100"/>
                </a:lnTo>
                <a:lnTo>
                  <a:pt x="2191963" y="2057400"/>
                </a:lnTo>
                <a:lnTo>
                  <a:pt x="2091437" y="2057400"/>
                </a:lnTo>
                <a:lnTo>
                  <a:pt x="1990721" y="2044700"/>
                </a:lnTo>
                <a:lnTo>
                  <a:pt x="1889813" y="2044700"/>
                </a:lnTo>
                <a:lnTo>
                  <a:pt x="1839287" y="2032000"/>
                </a:lnTo>
                <a:lnTo>
                  <a:pt x="1687423" y="2032000"/>
                </a:lnTo>
                <a:lnTo>
                  <a:pt x="1636705" y="2019300"/>
                </a:lnTo>
                <a:lnTo>
                  <a:pt x="1484264" y="2019300"/>
                </a:lnTo>
                <a:lnTo>
                  <a:pt x="1433354" y="2006600"/>
                </a:lnTo>
                <a:lnTo>
                  <a:pt x="1331389" y="2006600"/>
                </a:lnTo>
                <a:lnTo>
                  <a:pt x="1280334" y="1993900"/>
                </a:lnTo>
                <a:lnTo>
                  <a:pt x="1178080" y="1993900"/>
                </a:lnTo>
                <a:lnTo>
                  <a:pt x="1126879" y="1981200"/>
                </a:lnTo>
                <a:lnTo>
                  <a:pt x="1024334" y="1981200"/>
                </a:lnTo>
                <a:lnTo>
                  <a:pt x="972988" y="1968500"/>
                </a:lnTo>
                <a:lnTo>
                  <a:pt x="818659" y="1968500"/>
                </a:lnTo>
                <a:lnTo>
                  <a:pt x="767119" y="1955800"/>
                </a:lnTo>
                <a:lnTo>
                  <a:pt x="663891" y="1955800"/>
                </a:lnTo>
                <a:lnTo>
                  <a:pt x="612205" y="1943100"/>
                </a:lnTo>
                <a:lnTo>
                  <a:pt x="508684" y="1943100"/>
                </a:lnTo>
                <a:lnTo>
                  <a:pt x="456850" y="1930400"/>
                </a:lnTo>
                <a:lnTo>
                  <a:pt x="404968" y="1930400"/>
                </a:lnTo>
                <a:lnTo>
                  <a:pt x="353036" y="1917700"/>
                </a:lnTo>
                <a:lnTo>
                  <a:pt x="249025" y="1917700"/>
                </a:lnTo>
                <a:lnTo>
                  <a:pt x="196946" y="1905000"/>
                </a:lnTo>
                <a:lnTo>
                  <a:pt x="92640" y="1905000"/>
                </a:lnTo>
                <a:lnTo>
                  <a:pt x="40413" y="1892300"/>
                </a:lnTo>
                <a:close/>
              </a:path>
              <a:path w="20067270" h="2400300">
                <a:moveTo>
                  <a:pt x="20067142" y="0"/>
                </a:moveTo>
                <a:lnTo>
                  <a:pt x="19959556" y="25400"/>
                </a:lnTo>
                <a:lnTo>
                  <a:pt x="19904651" y="25400"/>
                </a:lnTo>
                <a:lnTo>
                  <a:pt x="19794850" y="50800"/>
                </a:lnTo>
                <a:lnTo>
                  <a:pt x="19739957" y="50800"/>
                </a:lnTo>
                <a:lnTo>
                  <a:pt x="19575314" y="88900"/>
                </a:lnTo>
                <a:lnTo>
                  <a:pt x="19520448" y="88900"/>
                </a:lnTo>
                <a:lnTo>
                  <a:pt x="19301081" y="139700"/>
                </a:lnTo>
                <a:lnTo>
                  <a:pt x="19246267" y="139700"/>
                </a:lnTo>
                <a:lnTo>
                  <a:pt x="19027150" y="190500"/>
                </a:lnTo>
                <a:lnTo>
                  <a:pt x="18972409" y="190500"/>
                </a:lnTo>
                <a:lnTo>
                  <a:pt x="18589740" y="279400"/>
                </a:lnTo>
                <a:lnTo>
                  <a:pt x="18535157" y="279400"/>
                </a:lnTo>
                <a:lnTo>
                  <a:pt x="18045056" y="393700"/>
                </a:lnTo>
                <a:lnTo>
                  <a:pt x="17460265" y="520700"/>
                </a:lnTo>
                <a:lnTo>
                  <a:pt x="17401710" y="546100"/>
                </a:lnTo>
                <a:lnTo>
                  <a:pt x="16873915" y="660400"/>
                </a:lnTo>
                <a:lnTo>
                  <a:pt x="16756405" y="698500"/>
                </a:lnTo>
                <a:lnTo>
                  <a:pt x="16462216" y="762000"/>
                </a:lnTo>
                <a:lnTo>
                  <a:pt x="16049245" y="863600"/>
                </a:lnTo>
                <a:lnTo>
                  <a:pt x="15753371" y="939800"/>
                </a:lnTo>
                <a:lnTo>
                  <a:pt x="15337731" y="1028700"/>
                </a:lnTo>
                <a:lnTo>
                  <a:pt x="15218648" y="1066800"/>
                </a:lnTo>
                <a:lnTo>
                  <a:pt x="14740716" y="1168400"/>
                </a:lnTo>
                <a:lnTo>
                  <a:pt x="14680785" y="1193800"/>
                </a:lnTo>
                <a:lnTo>
                  <a:pt x="14078933" y="1320800"/>
                </a:lnTo>
                <a:lnTo>
                  <a:pt x="14018481" y="1346200"/>
                </a:lnTo>
                <a:lnTo>
                  <a:pt x="12178462" y="1727200"/>
                </a:lnTo>
                <a:lnTo>
                  <a:pt x="12116145" y="1727200"/>
                </a:lnTo>
                <a:lnTo>
                  <a:pt x="11615043" y="1828800"/>
                </a:lnTo>
                <a:lnTo>
                  <a:pt x="11552076" y="1828800"/>
                </a:lnTo>
                <a:lnTo>
                  <a:pt x="11236093" y="1892300"/>
                </a:lnTo>
                <a:lnTo>
                  <a:pt x="11172664" y="1892300"/>
                </a:lnTo>
                <a:lnTo>
                  <a:pt x="10981898" y="1930400"/>
                </a:lnTo>
                <a:lnTo>
                  <a:pt x="10918149" y="1930400"/>
                </a:lnTo>
                <a:lnTo>
                  <a:pt x="10726410" y="1968500"/>
                </a:lnTo>
                <a:lnTo>
                  <a:pt x="10662330" y="1968500"/>
                </a:lnTo>
                <a:lnTo>
                  <a:pt x="10469587" y="2006600"/>
                </a:lnTo>
                <a:lnTo>
                  <a:pt x="10405169" y="2006600"/>
                </a:lnTo>
                <a:lnTo>
                  <a:pt x="10276072" y="2032000"/>
                </a:lnTo>
                <a:lnTo>
                  <a:pt x="10211392" y="2032000"/>
                </a:lnTo>
                <a:lnTo>
                  <a:pt x="10081768" y="2057400"/>
                </a:lnTo>
                <a:lnTo>
                  <a:pt x="10016822" y="2057400"/>
                </a:lnTo>
                <a:lnTo>
                  <a:pt x="9886659" y="2082800"/>
                </a:lnTo>
                <a:lnTo>
                  <a:pt x="9821441" y="2082800"/>
                </a:lnTo>
                <a:lnTo>
                  <a:pt x="9756131" y="2095500"/>
                </a:lnTo>
                <a:lnTo>
                  <a:pt x="9690729" y="2095500"/>
                </a:lnTo>
                <a:lnTo>
                  <a:pt x="9625233" y="2108200"/>
                </a:lnTo>
                <a:lnTo>
                  <a:pt x="9559644" y="2108200"/>
                </a:lnTo>
                <a:lnTo>
                  <a:pt x="9428182" y="2133600"/>
                </a:lnTo>
                <a:lnTo>
                  <a:pt x="9362308" y="2133600"/>
                </a:lnTo>
                <a:lnTo>
                  <a:pt x="9296338" y="2146300"/>
                </a:lnTo>
                <a:lnTo>
                  <a:pt x="9230271" y="2146300"/>
                </a:lnTo>
                <a:lnTo>
                  <a:pt x="9164107" y="2159000"/>
                </a:lnTo>
                <a:lnTo>
                  <a:pt x="9097844" y="2159000"/>
                </a:lnTo>
                <a:lnTo>
                  <a:pt x="9031484" y="2171700"/>
                </a:lnTo>
                <a:lnTo>
                  <a:pt x="8965023" y="2171700"/>
                </a:lnTo>
                <a:lnTo>
                  <a:pt x="8898464" y="2184400"/>
                </a:lnTo>
                <a:lnTo>
                  <a:pt x="8765042" y="2184400"/>
                </a:lnTo>
                <a:lnTo>
                  <a:pt x="8698179" y="2197100"/>
                </a:lnTo>
                <a:lnTo>
                  <a:pt x="8631213" y="2197100"/>
                </a:lnTo>
                <a:lnTo>
                  <a:pt x="8564145" y="2209800"/>
                </a:lnTo>
                <a:lnTo>
                  <a:pt x="8429698" y="2209800"/>
                </a:lnTo>
                <a:lnTo>
                  <a:pt x="8362317" y="2222500"/>
                </a:lnTo>
                <a:lnTo>
                  <a:pt x="8227240" y="2222500"/>
                </a:lnTo>
                <a:lnTo>
                  <a:pt x="8159542" y="2235200"/>
                </a:lnTo>
                <a:lnTo>
                  <a:pt x="8023823" y="2235200"/>
                </a:lnTo>
                <a:lnTo>
                  <a:pt x="7955802" y="2247900"/>
                </a:lnTo>
                <a:lnTo>
                  <a:pt x="7682620" y="2247900"/>
                </a:lnTo>
                <a:lnTo>
                  <a:pt x="7614047" y="2260600"/>
                </a:lnTo>
                <a:lnTo>
                  <a:pt x="7338631" y="2260600"/>
                </a:lnTo>
                <a:lnTo>
                  <a:pt x="7269492" y="2273300"/>
                </a:lnTo>
                <a:lnTo>
                  <a:pt x="20067142" y="2273300"/>
                </a:lnTo>
                <a:lnTo>
                  <a:pt x="20067142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957" y="8741743"/>
            <a:ext cx="20067270" cy="2565400"/>
          </a:xfrm>
          <a:custGeom>
            <a:avLst/>
            <a:gdLst/>
            <a:ahLst/>
            <a:cxnLst/>
            <a:rect l="l" t="t" r="r" b="b"/>
            <a:pathLst>
              <a:path w="20067270" h="2565400">
                <a:moveTo>
                  <a:pt x="20067142" y="63500"/>
                </a:moveTo>
                <a:lnTo>
                  <a:pt x="9726861" y="63500"/>
                </a:lnTo>
                <a:lnTo>
                  <a:pt x="9620686" y="76200"/>
                </a:lnTo>
                <a:lnTo>
                  <a:pt x="9089050" y="76200"/>
                </a:lnTo>
                <a:lnTo>
                  <a:pt x="8982585" y="88900"/>
                </a:lnTo>
                <a:lnTo>
                  <a:pt x="8662954" y="88900"/>
                </a:lnTo>
                <a:lnTo>
                  <a:pt x="8556339" y="101600"/>
                </a:lnTo>
                <a:lnTo>
                  <a:pt x="8236307" y="101600"/>
                </a:lnTo>
                <a:lnTo>
                  <a:pt x="8129575" y="114300"/>
                </a:lnTo>
                <a:lnTo>
                  <a:pt x="7809246" y="114300"/>
                </a:lnTo>
                <a:lnTo>
                  <a:pt x="7702433" y="127000"/>
                </a:lnTo>
                <a:lnTo>
                  <a:pt x="7381910" y="127000"/>
                </a:lnTo>
                <a:lnTo>
                  <a:pt x="7275048" y="139700"/>
                </a:lnTo>
                <a:lnTo>
                  <a:pt x="7061309" y="139700"/>
                </a:lnTo>
                <a:lnTo>
                  <a:pt x="6954434" y="152400"/>
                </a:lnTo>
                <a:lnTo>
                  <a:pt x="6740687" y="152400"/>
                </a:lnTo>
                <a:lnTo>
                  <a:pt x="6687253" y="165100"/>
                </a:lnTo>
                <a:lnTo>
                  <a:pt x="6473530" y="165100"/>
                </a:lnTo>
                <a:lnTo>
                  <a:pt x="6420104" y="177800"/>
                </a:lnTo>
                <a:lnTo>
                  <a:pt x="6154569" y="177800"/>
                </a:lnTo>
                <a:lnTo>
                  <a:pt x="6102695" y="190500"/>
                </a:lnTo>
                <a:lnTo>
                  <a:pt x="5947025" y="190500"/>
                </a:lnTo>
                <a:lnTo>
                  <a:pt x="5895122" y="203200"/>
                </a:lnTo>
                <a:lnTo>
                  <a:pt x="5687473" y="203200"/>
                </a:lnTo>
                <a:lnTo>
                  <a:pt x="5635558" y="215900"/>
                </a:lnTo>
                <a:lnTo>
                  <a:pt x="5479819" y="215900"/>
                </a:lnTo>
                <a:lnTo>
                  <a:pt x="5427913" y="228600"/>
                </a:lnTo>
                <a:lnTo>
                  <a:pt x="5324116" y="228600"/>
                </a:lnTo>
                <a:lnTo>
                  <a:pt x="5272229" y="241300"/>
                </a:lnTo>
                <a:lnTo>
                  <a:pt x="5116620" y="241300"/>
                </a:lnTo>
                <a:lnTo>
                  <a:pt x="5064772" y="254000"/>
                </a:lnTo>
                <a:lnTo>
                  <a:pt x="4961116" y="254000"/>
                </a:lnTo>
                <a:lnTo>
                  <a:pt x="4909310" y="266700"/>
                </a:lnTo>
                <a:lnTo>
                  <a:pt x="4805747" y="266700"/>
                </a:lnTo>
                <a:lnTo>
                  <a:pt x="4753992" y="279400"/>
                </a:lnTo>
                <a:lnTo>
                  <a:pt x="4650541" y="279400"/>
                </a:lnTo>
                <a:lnTo>
                  <a:pt x="4598847" y="292100"/>
                </a:lnTo>
                <a:lnTo>
                  <a:pt x="4495528" y="292100"/>
                </a:lnTo>
                <a:lnTo>
                  <a:pt x="4443905" y="304800"/>
                </a:lnTo>
                <a:lnTo>
                  <a:pt x="4392308" y="304800"/>
                </a:lnTo>
                <a:lnTo>
                  <a:pt x="4340738" y="317500"/>
                </a:lnTo>
                <a:lnTo>
                  <a:pt x="4237683" y="317500"/>
                </a:lnTo>
                <a:lnTo>
                  <a:pt x="4186200" y="330200"/>
                </a:lnTo>
                <a:lnTo>
                  <a:pt x="4134748" y="330200"/>
                </a:lnTo>
                <a:lnTo>
                  <a:pt x="4083329" y="342900"/>
                </a:lnTo>
                <a:lnTo>
                  <a:pt x="3980592" y="342900"/>
                </a:lnTo>
                <a:lnTo>
                  <a:pt x="3929277" y="355600"/>
                </a:lnTo>
                <a:lnTo>
                  <a:pt x="3877998" y="355600"/>
                </a:lnTo>
                <a:lnTo>
                  <a:pt x="3826757" y="368300"/>
                </a:lnTo>
                <a:lnTo>
                  <a:pt x="3775555" y="368300"/>
                </a:lnTo>
                <a:lnTo>
                  <a:pt x="3724393" y="381000"/>
                </a:lnTo>
                <a:lnTo>
                  <a:pt x="3673272" y="381000"/>
                </a:lnTo>
                <a:lnTo>
                  <a:pt x="3622193" y="393700"/>
                </a:lnTo>
                <a:lnTo>
                  <a:pt x="3571157" y="393700"/>
                </a:lnTo>
                <a:lnTo>
                  <a:pt x="3520166" y="406400"/>
                </a:lnTo>
                <a:lnTo>
                  <a:pt x="3469220" y="406400"/>
                </a:lnTo>
                <a:lnTo>
                  <a:pt x="3418321" y="419100"/>
                </a:lnTo>
                <a:lnTo>
                  <a:pt x="3367470" y="419100"/>
                </a:lnTo>
                <a:lnTo>
                  <a:pt x="3316667" y="431800"/>
                </a:lnTo>
                <a:lnTo>
                  <a:pt x="3265914" y="431800"/>
                </a:lnTo>
                <a:lnTo>
                  <a:pt x="3215212" y="444500"/>
                </a:lnTo>
                <a:lnTo>
                  <a:pt x="3164562" y="444500"/>
                </a:lnTo>
                <a:lnTo>
                  <a:pt x="3113965" y="457200"/>
                </a:lnTo>
                <a:lnTo>
                  <a:pt x="3063422" y="457200"/>
                </a:lnTo>
                <a:lnTo>
                  <a:pt x="2962504" y="482600"/>
                </a:lnTo>
                <a:lnTo>
                  <a:pt x="2912130" y="482600"/>
                </a:lnTo>
                <a:lnTo>
                  <a:pt x="2861815" y="495300"/>
                </a:lnTo>
                <a:lnTo>
                  <a:pt x="2811559" y="495300"/>
                </a:lnTo>
                <a:lnTo>
                  <a:pt x="2711232" y="520700"/>
                </a:lnTo>
                <a:lnTo>
                  <a:pt x="2661162" y="520700"/>
                </a:lnTo>
                <a:lnTo>
                  <a:pt x="2561215" y="546100"/>
                </a:lnTo>
                <a:lnTo>
                  <a:pt x="2511340" y="546100"/>
                </a:lnTo>
                <a:lnTo>
                  <a:pt x="2461533" y="558800"/>
                </a:lnTo>
                <a:lnTo>
                  <a:pt x="2411793" y="558800"/>
                </a:lnTo>
                <a:lnTo>
                  <a:pt x="2262997" y="596900"/>
                </a:lnTo>
                <a:lnTo>
                  <a:pt x="2213543" y="596900"/>
                </a:lnTo>
                <a:lnTo>
                  <a:pt x="2114856" y="622300"/>
                </a:lnTo>
                <a:lnTo>
                  <a:pt x="2065626" y="622300"/>
                </a:lnTo>
                <a:lnTo>
                  <a:pt x="1918403" y="660400"/>
                </a:lnTo>
                <a:lnTo>
                  <a:pt x="1869488" y="660400"/>
                </a:lnTo>
                <a:lnTo>
                  <a:pt x="1723235" y="698500"/>
                </a:lnTo>
                <a:lnTo>
                  <a:pt x="1674653" y="698500"/>
                </a:lnTo>
                <a:lnTo>
                  <a:pt x="1481191" y="749300"/>
                </a:lnTo>
                <a:lnTo>
                  <a:pt x="1433048" y="749300"/>
                </a:lnTo>
                <a:lnTo>
                  <a:pt x="1098666" y="838200"/>
                </a:lnTo>
                <a:lnTo>
                  <a:pt x="1051284" y="838200"/>
                </a:lnTo>
                <a:lnTo>
                  <a:pt x="444814" y="1003300"/>
                </a:lnTo>
                <a:lnTo>
                  <a:pt x="297420" y="1041400"/>
                </a:lnTo>
                <a:lnTo>
                  <a:pt x="248457" y="1066800"/>
                </a:lnTo>
                <a:lnTo>
                  <a:pt x="53446" y="1117600"/>
                </a:lnTo>
                <a:lnTo>
                  <a:pt x="4902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1" y="2463800"/>
                </a:lnTo>
                <a:lnTo>
                  <a:pt x="236724" y="2540000"/>
                </a:lnTo>
                <a:lnTo>
                  <a:pt x="330389" y="2565400"/>
                </a:lnTo>
                <a:lnTo>
                  <a:pt x="20019240" y="2565400"/>
                </a:lnTo>
                <a:lnTo>
                  <a:pt x="20067142" y="2552700"/>
                </a:lnTo>
                <a:lnTo>
                  <a:pt x="20067142" y="63500"/>
                </a:lnTo>
                <a:close/>
              </a:path>
              <a:path w="20067270" h="2565400">
                <a:moveTo>
                  <a:pt x="19943014" y="50800"/>
                </a:moveTo>
                <a:lnTo>
                  <a:pt x="10362658" y="50800"/>
                </a:lnTo>
                <a:lnTo>
                  <a:pt x="10256851" y="63500"/>
                </a:lnTo>
                <a:lnTo>
                  <a:pt x="19995555" y="63500"/>
                </a:lnTo>
                <a:lnTo>
                  <a:pt x="19943014" y="50800"/>
                </a:lnTo>
                <a:close/>
              </a:path>
              <a:path w="20067270" h="2565400">
                <a:moveTo>
                  <a:pt x="19679112" y="38100"/>
                </a:moveTo>
                <a:lnTo>
                  <a:pt x="11206455" y="38100"/>
                </a:lnTo>
                <a:lnTo>
                  <a:pt x="11048629" y="50800"/>
                </a:lnTo>
                <a:lnTo>
                  <a:pt x="19732051" y="50800"/>
                </a:lnTo>
                <a:lnTo>
                  <a:pt x="19679112" y="38100"/>
                </a:lnTo>
                <a:close/>
              </a:path>
              <a:path w="20067270" h="2565400">
                <a:moveTo>
                  <a:pt x="19306389" y="25400"/>
                </a:moveTo>
                <a:lnTo>
                  <a:pt x="12409492" y="25400"/>
                </a:lnTo>
                <a:lnTo>
                  <a:pt x="12201227" y="38100"/>
                </a:lnTo>
                <a:lnTo>
                  <a:pt x="19359862" y="38100"/>
                </a:lnTo>
                <a:lnTo>
                  <a:pt x="19306389" y="25400"/>
                </a:lnTo>
                <a:close/>
              </a:path>
              <a:path w="20067270" h="2565400">
                <a:moveTo>
                  <a:pt x="18930027" y="12700"/>
                </a:moveTo>
                <a:lnTo>
                  <a:pt x="15370884" y="12700"/>
                </a:lnTo>
                <a:lnTo>
                  <a:pt x="13546570" y="25400"/>
                </a:lnTo>
                <a:lnTo>
                  <a:pt x="18984009" y="25400"/>
                </a:lnTo>
                <a:lnTo>
                  <a:pt x="18930027" y="12700"/>
                </a:lnTo>
                <a:close/>
              </a:path>
              <a:path w="20067270" h="2565400">
                <a:moveTo>
                  <a:pt x="18331683" y="0"/>
                </a:moveTo>
                <a:lnTo>
                  <a:pt x="16016547" y="0"/>
                </a:lnTo>
                <a:lnTo>
                  <a:pt x="15719494" y="12700"/>
                </a:lnTo>
                <a:lnTo>
                  <a:pt x="18386412" y="12700"/>
                </a:lnTo>
                <a:lnTo>
                  <a:pt x="18331683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953" y="7654780"/>
            <a:ext cx="20067146" cy="3652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7921" y="2035024"/>
            <a:ext cx="373237" cy="10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17919" y="2201054"/>
            <a:ext cx="313968" cy="109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66361" y="2221199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04526" y="2266202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44" y="44449"/>
                </a:lnTo>
                <a:lnTo>
                  <a:pt x="19944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04526" y="2247152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04526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44" y="45720"/>
                </a:lnTo>
                <a:lnTo>
                  <a:pt x="19944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58172" y="2266323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58172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17923" y="2363964"/>
            <a:ext cx="325358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79146" y="2387220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16337" y="2367256"/>
            <a:ext cx="134222" cy="109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78313" y="1041722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74" y="93011"/>
                </a:moveTo>
                <a:lnTo>
                  <a:pt x="362352" y="93011"/>
                </a:lnTo>
                <a:lnTo>
                  <a:pt x="385507" y="95321"/>
                </a:lnTo>
                <a:lnTo>
                  <a:pt x="395603" y="107338"/>
                </a:lnTo>
                <a:lnTo>
                  <a:pt x="381364" y="144553"/>
                </a:lnTo>
                <a:lnTo>
                  <a:pt x="346455" y="181143"/>
                </a:lnTo>
                <a:lnTo>
                  <a:pt x="310410" y="215567"/>
                </a:lnTo>
                <a:lnTo>
                  <a:pt x="272908" y="247784"/>
                </a:lnTo>
                <a:lnTo>
                  <a:pt x="233623" y="277755"/>
                </a:lnTo>
                <a:lnTo>
                  <a:pt x="192234" y="305440"/>
                </a:lnTo>
                <a:lnTo>
                  <a:pt x="148416" y="330796"/>
                </a:lnTo>
                <a:lnTo>
                  <a:pt x="113169" y="349125"/>
                </a:lnTo>
                <a:lnTo>
                  <a:pt x="77349" y="366330"/>
                </a:lnTo>
                <a:lnTo>
                  <a:pt x="40204" y="381753"/>
                </a:lnTo>
                <a:lnTo>
                  <a:pt x="22328" y="391298"/>
                </a:lnTo>
                <a:lnTo>
                  <a:pt x="7245" y="403937"/>
                </a:lnTo>
                <a:lnTo>
                  <a:pt x="0" y="418079"/>
                </a:lnTo>
                <a:lnTo>
                  <a:pt x="4335" y="428344"/>
                </a:lnTo>
                <a:lnTo>
                  <a:pt x="16392" y="434569"/>
                </a:lnTo>
                <a:lnTo>
                  <a:pt x="32309" y="436591"/>
                </a:lnTo>
                <a:lnTo>
                  <a:pt x="77352" y="431853"/>
                </a:lnTo>
                <a:lnTo>
                  <a:pt x="121529" y="420163"/>
                </a:lnTo>
                <a:lnTo>
                  <a:pt x="164636" y="404223"/>
                </a:lnTo>
                <a:lnTo>
                  <a:pt x="206470" y="386735"/>
                </a:lnTo>
                <a:lnTo>
                  <a:pt x="246704" y="369105"/>
                </a:lnTo>
                <a:lnTo>
                  <a:pt x="286302" y="350154"/>
                </a:lnTo>
                <a:lnTo>
                  <a:pt x="325046" y="329555"/>
                </a:lnTo>
                <a:lnTo>
                  <a:pt x="362718" y="306978"/>
                </a:lnTo>
                <a:lnTo>
                  <a:pt x="399777" y="282209"/>
                </a:lnTo>
                <a:lnTo>
                  <a:pt x="435458" y="255144"/>
                </a:lnTo>
                <a:lnTo>
                  <a:pt x="468505" y="225106"/>
                </a:lnTo>
                <a:lnTo>
                  <a:pt x="497661" y="191415"/>
                </a:lnTo>
                <a:lnTo>
                  <a:pt x="521231" y="152447"/>
                </a:lnTo>
                <a:lnTo>
                  <a:pt x="537968" y="105012"/>
                </a:lnTo>
                <a:lnTo>
                  <a:pt x="538074" y="93011"/>
                </a:lnTo>
                <a:close/>
              </a:path>
              <a:path w="538480" h="436880">
                <a:moveTo>
                  <a:pt x="448579" y="0"/>
                </a:moveTo>
                <a:lnTo>
                  <a:pt x="405361" y="7066"/>
                </a:lnTo>
                <a:lnTo>
                  <a:pt x="353976" y="27401"/>
                </a:lnTo>
                <a:lnTo>
                  <a:pt x="308540" y="55763"/>
                </a:lnTo>
                <a:lnTo>
                  <a:pt x="267726" y="90356"/>
                </a:lnTo>
                <a:lnTo>
                  <a:pt x="230205" y="129384"/>
                </a:lnTo>
                <a:lnTo>
                  <a:pt x="194650" y="171051"/>
                </a:lnTo>
                <a:lnTo>
                  <a:pt x="177607" y="200575"/>
                </a:lnTo>
                <a:lnTo>
                  <a:pt x="180401" y="209422"/>
                </a:lnTo>
                <a:lnTo>
                  <a:pt x="203448" y="208376"/>
                </a:lnTo>
                <a:lnTo>
                  <a:pt x="235440" y="187299"/>
                </a:lnTo>
                <a:lnTo>
                  <a:pt x="266182" y="160794"/>
                </a:lnTo>
                <a:lnTo>
                  <a:pt x="285484" y="143464"/>
                </a:lnTo>
                <a:lnTo>
                  <a:pt x="321087" y="113000"/>
                </a:lnTo>
                <a:lnTo>
                  <a:pt x="340623" y="100046"/>
                </a:lnTo>
                <a:lnTo>
                  <a:pt x="362352" y="93011"/>
                </a:lnTo>
                <a:lnTo>
                  <a:pt x="538074" y="93011"/>
                </a:lnTo>
                <a:lnTo>
                  <a:pt x="538381" y="57935"/>
                </a:lnTo>
                <a:lnTo>
                  <a:pt x="512978" y="20038"/>
                </a:lnTo>
                <a:lnTo>
                  <a:pt x="498974" y="11909"/>
                </a:lnTo>
                <a:lnTo>
                  <a:pt x="482196" y="5414"/>
                </a:lnTo>
                <a:lnTo>
                  <a:pt x="464709" y="1221"/>
                </a:lnTo>
                <a:lnTo>
                  <a:pt x="44857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7352" y="1381754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87" y="93357"/>
                </a:moveTo>
                <a:lnTo>
                  <a:pt x="2334" y="93556"/>
                </a:lnTo>
                <a:lnTo>
                  <a:pt x="0" y="99544"/>
                </a:lnTo>
                <a:lnTo>
                  <a:pt x="193" y="110693"/>
                </a:lnTo>
                <a:lnTo>
                  <a:pt x="35450" y="146136"/>
                </a:lnTo>
                <a:lnTo>
                  <a:pt x="69329" y="166246"/>
                </a:lnTo>
                <a:lnTo>
                  <a:pt x="133457" y="190027"/>
                </a:lnTo>
                <a:lnTo>
                  <a:pt x="200638" y="203005"/>
                </a:lnTo>
                <a:lnTo>
                  <a:pt x="251138" y="208269"/>
                </a:lnTo>
                <a:lnTo>
                  <a:pt x="268073" y="208805"/>
                </a:lnTo>
                <a:lnTo>
                  <a:pt x="274732" y="208784"/>
                </a:lnTo>
                <a:lnTo>
                  <a:pt x="322773" y="205669"/>
                </a:lnTo>
                <a:lnTo>
                  <a:pt x="370115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27" y="157264"/>
                </a:lnTo>
                <a:lnTo>
                  <a:pt x="604096" y="138988"/>
                </a:lnTo>
                <a:lnTo>
                  <a:pt x="605478" y="138352"/>
                </a:lnTo>
                <a:lnTo>
                  <a:pt x="238898" y="138352"/>
                </a:lnTo>
                <a:lnTo>
                  <a:pt x="198185" y="138124"/>
                </a:lnTo>
                <a:lnTo>
                  <a:pt x="157640" y="135256"/>
                </a:lnTo>
                <a:lnTo>
                  <a:pt x="111616" y="127927"/>
                </a:lnTo>
                <a:lnTo>
                  <a:pt x="63001" y="114569"/>
                </a:lnTo>
                <a:lnTo>
                  <a:pt x="16100" y="95731"/>
                </a:lnTo>
                <a:lnTo>
                  <a:pt x="11087" y="9335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59"/>
                </a:lnTo>
                <a:lnTo>
                  <a:pt x="735326" y="4878"/>
                </a:lnTo>
                <a:lnTo>
                  <a:pt x="713972" y="16698"/>
                </a:lnTo>
                <a:lnTo>
                  <a:pt x="672422" y="36473"/>
                </a:lnTo>
                <a:lnTo>
                  <a:pt x="630501" y="55155"/>
                </a:lnTo>
                <a:lnTo>
                  <a:pt x="587948" y="72299"/>
                </a:lnTo>
                <a:lnTo>
                  <a:pt x="544501" y="87462"/>
                </a:lnTo>
                <a:lnTo>
                  <a:pt x="489552" y="103189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594" y="136425"/>
                </a:lnTo>
                <a:lnTo>
                  <a:pt x="238898" y="138352"/>
                </a:lnTo>
                <a:lnTo>
                  <a:pt x="605478" y="138352"/>
                </a:lnTo>
                <a:lnTo>
                  <a:pt x="652254" y="115081"/>
                </a:lnTo>
                <a:lnTo>
                  <a:pt x="702499" y="83586"/>
                </a:lnTo>
                <a:lnTo>
                  <a:pt x="750082" y="48180"/>
                </a:lnTo>
                <a:lnTo>
                  <a:pt x="772535" y="15721"/>
                </a:lnTo>
                <a:lnTo>
                  <a:pt x="769930" y="8676"/>
                </a:lnTo>
                <a:lnTo>
                  <a:pt x="765020" y="3073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09108" y="132375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24"/>
                </a:lnTo>
                <a:lnTo>
                  <a:pt x="664297" y="8361"/>
                </a:lnTo>
                <a:lnTo>
                  <a:pt x="657621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10" y="65814"/>
                </a:lnTo>
                <a:lnTo>
                  <a:pt x="591928" y="94255"/>
                </a:lnTo>
                <a:lnTo>
                  <a:pt x="561718" y="120445"/>
                </a:lnTo>
                <a:lnTo>
                  <a:pt x="529624" y="144382"/>
                </a:lnTo>
                <a:lnTo>
                  <a:pt x="495588" y="166417"/>
                </a:lnTo>
                <a:lnTo>
                  <a:pt x="460420" y="186479"/>
                </a:lnTo>
                <a:lnTo>
                  <a:pt x="424317" y="204836"/>
                </a:lnTo>
                <a:lnTo>
                  <a:pt x="387479" y="221752"/>
                </a:lnTo>
                <a:lnTo>
                  <a:pt x="349339" y="237647"/>
                </a:lnTo>
                <a:lnTo>
                  <a:pt x="310623" y="252131"/>
                </a:lnTo>
                <a:lnTo>
                  <a:pt x="271414" y="265227"/>
                </a:lnTo>
                <a:lnTo>
                  <a:pt x="231796" y="276958"/>
                </a:lnTo>
                <a:lnTo>
                  <a:pt x="185769" y="288611"/>
                </a:lnTo>
                <a:lnTo>
                  <a:pt x="139287" y="298316"/>
                </a:lnTo>
                <a:lnTo>
                  <a:pt x="84058" y="307441"/>
                </a:lnTo>
                <a:lnTo>
                  <a:pt x="28508" y="314366"/>
                </a:lnTo>
                <a:lnTo>
                  <a:pt x="20165" y="316154"/>
                </a:lnTo>
                <a:lnTo>
                  <a:pt x="10889" y="319983"/>
                </a:lnTo>
                <a:lnTo>
                  <a:pt x="3295" y="325791"/>
                </a:lnTo>
                <a:lnTo>
                  <a:pt x="0" y="333515"/>
                </a:lnTo>
                <a:lnTo>
                  <a:pt x="8417" y="348744"/>
                </a:lnTo>
                <a:lnTo>
                  <a:pt x="52417" y="361519"/>
                </a:lnTo>
                <a:lnTo>
                  <a:pt x="96969" y="363647"/>
                </a:lnTo>
                <a:lnTo>
                  <a:pt x="137819" y="362072"/>
                </a:lnTo>
                <a:lnTo>
                  <a:pt x="178768" y="357731"/>
                </a:lnTo>
                <a:lnTo>
                  <a:pt x="219316" y="351153"/>
                </a:lnTo>
                <a:lnTo>
                  <a:pt x="258964" y="342864"/>
                </a:lnTo>
                <a:lnTo>
                  <a:pt x="309946" y="329469"/>
                </a:lnTo>
                <a:lnTo>
                  <a:pt x="359981" y="312899"/>
                </a:lnTo>
                <a:lnTo>
                  <a:pt x="408865" y="293194"/>
                </a:lnTo>
                <a:lnTo>
                  <a:pt x="456389" y="270394"/>
                </a:lnTo>
                <a:lnTo>
                  <a:pt x="495972" y="248364"/>
                </a:lnTo>
                <a:lnTo>
                  <a:pt x="544870" y="217014"/>
                </a:lnTo>
                <a:lnTo>
                  <a:pt x="579429" y="191128"/>
                </a:lnTo>
                <a:lnTo>
                  <a:pt x="611477" y="162349"/>
                </a:lnTo>
                <a:lnTo>
                  <a:pt x="639931" y="130154"/>
                </a:lnTo>
                <a:lnTo>
                  <a:pt x="661109" y="98378"/>
                </a:lnTo>
                <a:lnTo>
                  <a:pt x="681797" y="55290"/>
                </a:lnTo>
                <a:lnTo>
                  <a:pt x="688950" y="21218"/>
                </a:lnTo>
                <a:lnTo>
                  <a:pt x="688270" y="12766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8605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5" y="0"/>
                </a:moveTo>
                <a:lnTo>
                  <a:pt x="451977" y="1572"/>
                </a:lnTo>
                <a:lnTo>
                  <a:pt x="446194" y="6653"/>
                </a:lnTo>
                <a:lnTo>
                  <a:pt x="441300" y="13029"/>
                </a:lnTo>
                <a:lnTo>
                  <a:pt x="437793" y="18489"/>
                </a:lnTo>
                <a:lnTo>
                  <a:pt x="414939" y="50790"/>
                </a:lnTo>
                <a:lnTo>
                  <a:pt x="388728" y="80335"/>
                </a:lnTo>
                <a:lnTo>
                  <a:pt x="359692" y="107167"/>
                </a:lnTo>
                <a:lnTo>
                  <a:pt x="328365" y="131330"/>
                </a:lnTo>
                <a:lnTo>
                  <a:pt x="289805" y="156206"/>
                </a:lnTo>
                <a:lnTo>
                  <a:pt x="246295" y="178640"/>
                </a:lnTo>
                <a:lnTo>
                  <a:pt x="201183" y="196686"/>
                </a:lnTo>
                <a:lnTo>
                  <a:pt x="154802" y="211419"/>
                </a:lnTo>
                <a:lnTo>
                  <a:pt x="107488" y="223912"/>
                </a:lnTo>
                <a:lnTo>
                  <a:pt x="52313" y="237544"/>
                </a:lnTo>
                <a:lnTo>
                  <a:pt x="38720" y="240551"/>
                </a:lnTo>
                <a:lnTo>
                  <a:pt x="24116" y="244311"/>
                </a:lnTo>
                <a:lnTo>
                  <a:pt x="10898" y="250448"/>
                </a:lnTo>
                <a:lnTo>
                  <a:pt x="1462" y="260587"/>
                </a:lnTo>
                <a:lnTo>
                  <a:pt x="0" y="271598"/>
                </a:lnTo>
                <a:lnTo>
                  <a:pt x="5848" y="280763"/>
                </a:lnTo>
                <a:lnTo>
                  <a:pt x="43536" y="293326"/>
                </a:lnTo>
                <a:lnTo>
                  <a:pt x="60804" y="293996"/>
                </a:lnTo>
                <a:lnTo>
                  <a:pt x="98747" y="290496"/>
                </a:lnTo>
                <a:lnTo>
                  <a:pt x="136159" y="281592"/>
                </a:lnTo>
                <a:lnTo>
                  <a:pt x="172659" y="269040"/>
                </a:lnTo>
                <a:lnTo>
                  <a:pt x="237151" y="241363"/>
                </a:lnTo>
                <a:lnTo>
                  <a:pt x="293774" y="210750"/>
                </a:lnTo>
                <a:lnTo>
                  <a:pt x="340073" y="178025"/>
                </a:lnTo>
                <a:lnTo>
                  <a:pt x="377101" y="145684"/>
                </a:lnTo>
                <a:lnTo>
                  <a:pt x="406476" y="114835"/>
                </a:lnTo>
                <a:lnTo>
                  <a:pt x="440337" y="72742"/>
                </a:lnTo>
                <a:lnTo>
                  <a:pt x="462525" y="32103"/>
                </a:lnTo>
                <a:lnTo>
                  <a:pt x="465610" y="11171"/>
                </a:lnTo>
                <a:lnTo>
                  <a:pt x="465212" y="1067"/>
                </a:lnTo>
                <a:lnTo>
                  <a:pt x="4581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4961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46"/>
                </a:moveTo>
                <a:lnTo>
                  <a:pt x="5991" y="11376"/>
                </a:lnTo>
                <a:lnTo>
                  <a:pt x="0" y="20248"/>
                </a:lnTo>
                <a:lnTo>
                  <a:pt x="2765" y="34302"/>
                </a:lnTo>
                <a:lnTo>
                  <a:pt x="38831" y="57844"/>
                </a:lnTo>
                <a:lnTo>
                  <a:pt x="77647" y="72110"/>
                </a:lnTo>
                <a:lnTo>
                  <a:pt x="117176" y="84130"/>
                </a:lnTo>
                <a:lnTo>
                  <a:pt x="157352" y="93697"/>
                </a:lnTo>
                <a:lnTo>
                  <a:pt x="198105" y="100602"/>
                </a:lnTo>
                <a:lnTo>
                  <a:pt x="239245" y="105007"/>
                </a:lnTo>
                <a:lnTo>
                  <a:pt x="280637" y="106915"/>
                </a:lnTo>
                <a:lnTo>
                  <a:pt x="301125" y="106777"/>
                </a:lnTo>
                <a:lnTo>
                  <a:pt x="341973" y="104032"/>
                </a:lnTo>
                <a:lnTo>
                  <a:pt x="388493" y="96399"/>
                </a:lnTo>
                <a:lnTo>
                  <a:pt x="439893" y="82908"/>
                </a:lnTo>
                <a:lnTo>
                  <a:pt x="481669" y="69049"/>
                </a:lnTo>
                <a:lnTo>
                  <a:pt x="499608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21" y="41602"/>
                </a:lnTo>
                <a:lnTo>
                  <a:pt x="76940" y="33591"/>
                </a:lnTo>
                <a:lnTo>
                  <a:pt x="58959" y="25185"/>
                </a:lnTo>
                <a:lnTo>
                  <a:pt x="40737" y="17327"/>
                </a:lnTo>
                <a:lnTo>
                  <a:pt x="30599" y="13537"/>
                </a:lnTo>
                <a:lnTo>
                  <a:pt x="17604" y="10346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5" y="2535"/>
                </a:lnTo>
                <a:lnTo>
                  <a:pt x="480277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0" y="41361"/>
                </a:lnTo>
                <a:lnTo>
                  <a:pt x="334413" y="51698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08" y="62275"/>
                </a:lnTo>
                <a:lnTo>
                  <a:pt x="534968" y="41602"/>
                </a:lnTo>
                <a:lnTo>
                  <a:pt x="547213" y="19829"/>
                </a:lnTo>
                <a:lnTo>
                  <a:pt x="545515" y="10535"/>
                </a:lnTo>
                <a:lnTo>
                  <a:pt x="539239" y="4323"/>
                </a:lnTo>
                <a:lnTo>
                  <a:pt x="530330" y="907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51817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7"/>
                </a:moveTo>
                <a:lnTo>
                  <a:pt x="0" y="12889"/>
                </a:lnTo>
                <a:lnTo>
                  <a:pt x="5076" y="21169"/>
                </a:lnTo>
                <a:lnTo>
                  <a:pt x="83231" y="45288"/>
                </a:lnTo>
                <a:lnTo>
                  <a:pt x="123936" y="51946"/>
                </a:lnTo>
                <a:lnTo>
                  <a:pt x="165068" y="54716"/>
                </a:lnTo>
                <a:lnTo>
                  <a:pt x="206303" y="53333"/>
                </a:lnTo>
                <a:lnTo>
                  <a:pt x="228356" y="50952"/>
                </a:lnTo>
                <a:lnTo>
                  <a:pt x="256016" y="44562"/>
                </a:lnTo>
                <a:lnTo>
                  <a:pt x="275092" y="31572"/>
                </a:lnTo>
                <a:lnTo>
                  <a:pt x="273346" y="21107"/>
                </a:lnTo>
                <a:lnTo>
                  <a:pt x="123199" y="21107"/>
                </a:lnTo>
                <a:lnTo>
                  <a:pt x="78786" y="17597"/>
                </a:lnTo>
                <a:lnTo>
                  <a:pt x="34874" y="10125"/>
                </a:lnTo>
                <a:lnTo>
                  <a:pt x="27339" y="8342"/>
                </a:lnTo>
                <a:lnTo>
                  <a:pt x="16585" y="6407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3"/>
                </a:lnTo>
                <a:lnTo>
                  <a:pt x="211014" y="9099"/>
                </a:lnTo>
                <a:lnTo>
                  <a:pt x="167484" y="18870"/>
                </a:lnTo>
                <a:lnTo>
                  <a:pt x="123199" y="21107"/>
                </a:lnTo>
                <a:lnTo>
                  <a:pt x="273346" y="21107"/>
                </a:lnTo>
                <a:lnTo>
                  <a:pt x="271392" y="9392"/>
                </a:lnTo>
                <a:lnTo>
                  <a:pt x="258626" y="529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91230" y="1835800"/>
            <a:ext cx="247991" cy="138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83955" y="1204186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3" y="0"/>
                </a:moveTo>
                <a:lnTo>
                  <a:pt x="149054" y="2722"/>
                </a:lnTo>
                <a:lnTo>
                  <a:pt x="99896" y="13749"/>
                </a:lnTo>
                <a:lnTo>
                  <a:pt x="55644" y="35428"/>
                </a:lnTo>
                <a:lnTo>
                  <a:pt x="18845" y="70107"/>
                </a:lnTo>
                <a:lnTo>
                  <a:pt x="1157" y="109028"/>
                </a:lnTo>
                <a:lnTo>
                  <a:pt x="0" y="122591"/>
                </a:lnTo>
                <a:lnTo>
                  <a:pt x="15325" y="161595"/>
                </a:lnTo>
                <a:lnTo>
                  <a:pt x="49943" y="189980"/>
                </a:lnTo>
                <a:lnTo>
                  <a:pt x="92970" y="209171"/>
                </a:lnTo>
                <a:lnTo>
                  <a:pt x="133518" y="220597"/>
                </a:lnTo>
                <a:lnTo>
                  <a:pt x="194545" y="228964"/>
                </a:lnTo>
                <a:lnTo>
                  <a:pt x="225400" y="229572"/>
                </a:lnTo>
                <a:lnTo>
                  <a:pt x="256138" y="228020"/>
                </a:lnTo>
                <a:lnTo>
                  <a:pt x="310718" y="221226"/>
                </a:lnTo>
                <a:lnTo>
                  <a:pt x="364686" y="210609"/>
                </a:lnTo>
                <a:lnTo>
                  <a:pt x="411104" y="197879"/>
                </a:lnTo>
                <a:lnTo>
                  <a:pt x="456940" y="181893"/>
                </a:lnTo>
                <a:lnTo>
                  <a:pt x="501969" y="163610"/>
                </a:lnTo>
                <a:lnTo>
                  <a:pt x="545967" y="143991"/>
                </a:lnTo>
                <a:lnTo>
                  <a:pt x="578835" y="125454"/>
                </a:lnTo>
                <a:lnTo>
                  <a:pt x="229020" y="125454"/>
                </a:lnTo>
                <a:lnTo>
                  <a:pt x="204324" y="125058"/>
                </a:lnTo>
                <a:lnTo>
                  <a:pt x="180350" y="121287"/>
                </a:lnTo>
                <a:lnTo>
                  <a:pt x="159022" y="111661"/>
                </a:lnTo>
                <a:lnTo>
                  <a:pt x="146498" y="97438"/>
                </a:lnTo>
                <a:lnTo>
                  <a:pt x="144344" y="81585"/>
                </a:lnTo>
                <a:lnTo>
                  <a:pt x="151878" y="67152"/>
                </a:lnTo>
                <a:lnTo>
                  <a:pt x="202061" y="49925"/>
                </a:lnTo>
                <a:lnTo>
                  <a:pt x="236444" y="47493"/>
                </a:lnTo>
                <a:lnTo>
                  <a:pt x="422761" y="47493"/>
                </a:lnTo>
                <a:lnTo>
                  <a:pt x="420553" y="43889"/>
                </a:lnTo>
                <a:lnTo>
                  <a:pt x="376791" y="26047"/>
                </a:lnTo>
                <a:lnTo>
                  <a:pt x="325969" y="14670"/>
                </a:lnTo>
                <a:lnTo>
                  <a:pt x="251910" y="3233"/>
                </a:lnTo>
                <a:lnTo>
                  <a:pt x="200573" y="0"/>
                </a:lnTo>
                <a:close/>
              </a:path>
              <a:path w="622300" h="229869">
                <a:moveTo>
                  <a:pt x="583355" y="64638"/>
                </a:moveTo>
                <a:lnTo>
                  <a:pt x="560936" y="68883"/>
                </a:lnTo>
                <a:lnTo>
                  <a:pt x="517762" y="83173"/>
                </a:lnTo>
                <a:lnTo>
                  <a:pt x="493252" y="89855"/>
                </a:lnTo>
                <a:lnTo>
                  <a:pt x="443906" y="101990"/>
                </a:lnTo>
                <a:lnTo>
                  <a:pt x="377870" y="114541"/>
                </a:lnTo>
                <a:lnTo>
                  <a:pt x="336189" y="120059"/>
                </a:lnTo>
                <a:lnTo>
                  <a:pt x="294307" y="123600"/>
                </a:lnTo>
                <a:lnTo>
                  <a:pt x="252515" y="124957"/>
                </a:lnTo>
                <a:lnTo>
                  <a:pt x="229020" y="125454"/>
                </a:lnTo>
                <a:lnTo>
                  <a:pt x="578835" y="125454"/>
                </a:lnTo>
                <a:lnTo>
                  <a:pt x="603114" y="109151"/>
                </a:lnTo>
                <a:lnTo>
                  <a:pt x="621929" y="85409"/>
                </a:lnTo>
                <a:lnTo>
                  <a:pt x="605068" y="66945"/>
                </a:lnTo>
                <a:lnTo>
                  <a:pt x="583355" y="64638"/>
                </a:lnTo>
                <a:close/>
              </a:path>
              <a:path w="622300" h="229869">
                <a:moveTo>
                  <a:pt x="422761" y="47493"/>
                </a:moveTo>
                <a:lnTo>
                  <a:pt x="236444" y="47493"/>
                </a:lnTo>
                <a:lnTo>
                  <a:pt x="275992" y="48193"/>
                </a:lnTo>
                <a:lnTo>
                  <a:pt x="315397" y="50836"/>
                </a:lnTo>
                <a:lnTo>
                  <a:pt x="354765" y="54184"/>
                </a:lnTo>
                <a:lnTo>
                  <a:pt x="394200" y="56999"/>
                </a:lnTo>
                <a:lnTo>
                  <a:pt x="401176" y="57764"/>
                </a:lnTo>
                <a:lnTo>
                  <a:pt x="409734" y="58528"/>
                </a:lnTo>
                <a:lnTo>
                  <a:pt x="417692" y="57862"/>
                </a:lnTo>
                <a:lnTo>
                  <a:pt x="422866" y="54340"/>
                </a:lnTo>
                <a:lnTo>
                  <a:pt x="423651" y="52947"/>
                </a:lnTo>
                <a:lnTo>
                  <a:pt x="423944" y="51157"/>
                </a:lnTo>
                <a:lnTo>
                  <a:pt x="423588" y="48843"/>
                </a:lnTo>
                <a:lnTo>
                  <a:pt x="422761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5960" y="1915934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22" y="0"/>
                </a:moveTo>
                <a:lnTo>
                  <a:pt x="0" y="0"/>
                </a:lnTo>
                <a:lnTo>
                  <a:pt x="0" y="657353"/>
                </a:lnTo>
                <a:lnTo>
                  <a:pt x="229911" y="657353"/>
                </a:lnTo>
                <a:lnTo>
                  <a:pt x="275554" y="653128"/>
                </a:lnTo>
                <a:lnTo>
                  <a:pt x="317815" y="640451"/>
                </a:lnTo>
                <a:lnTo>
                  <a:pt x="356694" y="619319"/>
                </a:lnTo>
                <a:lnTo>
                  <a:pt x="392190" y="589730"/>
                </a:lnTo>
                <a:lnTo>
                  <a:pt x="421781" y="554234"/>
                </a:lnTo>
                <a:lnTo>
                  <a:pt x="437243" y="525792"/>
                </a:lnTo>
                <a:lnTo>
                  <a:pt x="131131" y="525792"/>
                </a:lnTo>
                <a:lnTo>
                  <a:pt x="131131" y="337287"/>
                </a:lnTo>
                <a:lnTo>
                  <a:pt x="440823" y="337287"/>
                </a:lnTo>
                <a:lnTo>
                  <a:pt x="439496" y="333351"/>
                </a:lnTo>
                <a:lnTo>
                  <a:pt x="416581" y="294608"/>
                </a:lnTo>
                <a:lnTo>
                  <a:pt x="387383" y="261844"/>
                </a:lnTo>
                <a:lnTo>
                  <a:pt x="353564" y="235387"/>
                </a:lnTo>
                <a:lnTo>
                  <a:pt x="316788" y="215568"/>
                </a:lnTo>
                <a:lnTo>
                  <a:pt x="318453" y="210239"/>
                </a:lnTo>
                <a:lnTo>
                  <a:pt x="131131" y="210239"/>
                </a:lnTo>
                <a:lnTo>
                  <a:pt x="131131" y="131141"/>
                </a:lnTo>
                <a:lnTo>
                  <a:pt x="323613" y="131141"/>
                </a:lnTo>
                <a:lnTo>
                  <a:pt x="321672" y="118680"/>
                </a:lnTo>
                <a:lnTo>
                  <a:pt x="304602" y="80327"/>
                </a:lnTo>
                <a:lnTo>
                  <a:pt x="278676" y="47643"/>
                </a:lnTo>
                <a:lnTo>
                  <a:pt x="245511" y="22267"/>
                </a:lnTo>
                <a:lnTo>
                  <a:pt x="206721" y="5840"/>
                </a:lnTo>
                <a:lnTo>
                  <a:pt x="163922" y="0"/>
                </a:lnTo>
                <a:close/>
              </a:path>
              <a:path w="460375" h="657860">
                <a:moveTo>
                  <a:pt x="440823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43" y="525792"/>
                </a:lnTo>
                <a:lnTo>
                  <a:pt x="442916" y="515355"/>
                </a:lnTo>
                <a:lnTo>
                  <a:pt x="455597" y="473094"/>
                </a:lnTo>
                <a:lnTo>
                  <a:pt x="459823" y="427451"/>
                </a:lnTo>
                <a:lnTo>
                  <a:pt x="454464" y="377742"/>
                </a:lnTo>
                <a:lnTo>
                  <a:pt x="440823" y="337287"/>
                </a:lnTo>
                <a:close/>
              </a:path>
              <a:path w="460375" h="657860">
                <a:moveTo>
                  <a:pt x="323613" y="131141"/>
                </a:moveTo>
                <a:lnTo>
                  <a:pt x="163922" y="131141"/>
                </a:lnTo>
                <a:lnTo>
                  <a:pt x="179472" y="134368"/>
                </a:lnTo>
                <a:lnTo>
                  <a:pt x="192103" y="143128"/>
                </a:lnTo>
                <a:lnTo>
                  <a:pt x="200584" y="156039"/>
                </a:lnTo>
                <a:lnTo>
                  <a:pt x="203685" y="171721"/>
                </a:lnTo>
                <a:lnTo>
                  <a:pt x="200584" y="186896"/>
                </a:lnTo>
                <a:lnTo>
                  <a:pt x="192103" y="199119"/>
                </a:lnTo>
                <a:lnTo>
                  <a:pt x="179472" y="207273"/>
                </a:lnTo>
                <a:lnTo>
                  <a:pt x="163922" y="210239"/>
                </a:lnTo>
                <a:lnTo>
                  <a:pt x="318453" y="210239"/>
                </a:lnTo>
                <a:lnTo>
                  <a:pt x="320835" y="202611"/>
                </a:lnTo>
                <a:lnTo>
                  <a:pt x="324533" y="188771"/>
                </a:lnTo>
                <a:lnTo>
                  <a:pt x="327229" y="174703"/>
                </a:lnTo>
                <a:lnTo>
                  <a:pt x="328273" y="161063"/>
                </a:lnTo>
                <a:lnTo>
                  <a:pt x="323613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05708" y="2245252"/>
            <a:ext cx="132387" cy="329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05708" y="1913880"/>
            <a:ext cx="132387" cy="225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36505" y="1913880"/>
            <a:ext cx="132366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75331" y="2126381"/>
            <a:ext cx="651877" cy="448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05211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6" y="3933"/>
                </a:lnTo>
                <a:lnTo>
                  <a:pt x="229759" y="15735"/>
                </a:lnTo>
                <a:lnTo>
                  <a:pt x="182609" y="35407"/>
                </a:lnTo>
                <a:lnTo>
                  <a:pt x="138664" y="62948"/>
                </a:lnTo>
                <a:lnTo>
                  <a:pt x="97942" y="98361"/>
                </a:lnTo>
                <a:lnTo>
                  <a:pt x="62734" y="139272"/>
                </a:lnTo>
                <a:lnTo>
                  <a:pt x="35316" y="183331"/>
                </a:lnTo>
                <a:lnTo>
                  <a:pt x="15709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9" y="438252"/>
                </a:lnTo>
                <a:lnTo>
                  <a:pt x="35316" y="485405"/>
                </a:lnTo>
                <a:lnTo>
                  <a:pt x="62734" y="529350"/>
                </a:lnTo>
                <a:lnTo>
                  <a:pt x="97942" y="570068"/>
                </a:lnTo>
                <a:lnTo>
                  <a:pt x="138664" y="605280"/>
                </a:lnTo>
                <a:lnTo>
                  <a:pt x="182609" y="632699"/>
                </a:lnTo>
                <a:lnTo>
                  <a:pt x="229759" y="652305"/>
                </a:lnTo>
                <a:lnTo>
                  <a:pt x="280096" y="664081"/>
                </a:lnTo>
                <a:lnTo>
                  <a:pt x="333602" y="668011"/>
                </a:lnTo>
                <a:lnTo>
                  <a:pt x="367499" y="666391"/>
                </a:lnTo>
                <a:lnTo>
                  <a:pt x="432216" y="653320"/>
                </a:lnTo>
                <a:lnTo>
                  <a:pt x="492624" y="627415"/>
                </a:lnTo>
                <a:lnTo>
                  <a:pt x="546099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10" y="534817"/>
                </a:lnTo>
                <a:lnTo>
                  <a:pt x="294034" y="531128"/>
                </a:lnTo>
                <a:lnTo>
                  <a:pt x="257172" y="520112"/>
                </a:lnTo>
                <a:lnTo>
                  <a:pt x="223362" y="501788"/>
                </a:lnTo>
                <a:lnTo>
                  <a:pt x="192629" y="476198"/>
                </a:lnTo>
                <a:lnTo>
                  <a:pt x="167044" y="445470"/>
                </a:lnTo>
                <a:lnTo>
                  <a:pt x="148719" y="411662"/>
                </a:lnTo>
                <a:lnTo>
                  <a:pt x="137694" y="374774"/>
                </a:lnTo>
                <a:lnTo>
                  <a:pt x="134010" y="334806"/>
                </a:lnTo>
                <a:lnTo>
                  <a:pt x="137694" y="295088"/>
                </a:lnTo>
                <a:lnTo>
                  <a:pt x="148719" y="258288"/>
                </a:lnTo>
                <a:lnTo>
                  <a:pt x="167044" y="224407"/>
                </a:lnTo>
                <a:lnTo>
                  <a:pt x="192629" y="193446"/>
                </a:lnTo>
                <a:lnTo>
                  <a:pt x="223362" y="167620"/>
                </a:lnTo>
                <a:lnTo>
                  <a:pt x="257172" y="149174"/>
                </a:lnTo>
                <a:lnTo>
                  <a:pt x="294055" y="138107"/>
                </a:lnTo>
                <a:lnTo>
                  <a:pt x="334010" y="134418"/>
                </a:lnTo>
                <a:lnTo>
                  <a:pt x="534419" y="134418"/>
                </a:lnTo>
                <a:lnTo>
                  <a:pt x="569660" y="99178"/>
                </a:lnTo>
                <a:lnTo>
                  <a:pt x="519872" y="58907"/>
                </a:lnTo>
                <a:lnTo>
                  <a:pt x="462702" y="27870"/>
                </a:lnTo>
                <a:lnTo>
                  <a:pt x="400147" y="7327"/>
                </a:lnTo>
                <a:lnTo>
                  <a:pt x="367431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40" y="501620"/>
                </a:lnTo>
                <a:lnTo>
                  <a:pt x="410906" y="520063"/>
                </a:lnTo>
                <a:lnTo>
                  <a:pt x="373974" y="531128"/>
                </a:lnTo>
                <a:lnTo>
                  <a:pt x="33401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9" y="134418"/>
                </a:moveTo>
                <a:lnTo>
                  <a:pt x="334010" y="134418"/>
                </a:lnTo>
                <a:lnTo>
                  <a:pt x="373511" y="138107"/>
                </a:lnTo>
                <a:lnTo>
                  <a:pt x="410241" y="149174"/>
                </a:lnTo>
                <a:lnTo>
                  <a:pt x="444201" y="167620"/>
                </a:lnTo>
                <a:lnTo>
                  <a:pt x="475392" y="193446"/>
                </a:lnTo>
                <a:lnTo>
                  <a:pt x="534419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8371028" y="4110744"/>
            <a:ext cx="10649585" cy="26873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indent="523240">
              <a:lnSpc>
                <a:spcPts val="2310"/>
              </a:lnSpc>
              <a:spcBef>
                <a:spcPts val="395"/>
              </a:spcBef>
            </a:pP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Desarrollo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una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herramienta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permita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promover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doctores,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" dirty="0">
                <a:solidFill>
                  <a:srgbClr val="323232"/>
                </a:solidFill>
                <a:latin typeface="Arial"/>
                <a:cs typeface="Arial"/>
              </a:rPr>
              <a:t>especialis-  </a:t>
            </a:r>
            <a:r>
              <a:rPr sz="2150" spc="-10" dirty="0">
                <a:solidFill>
                  <a:srgbClr val="323232"/>
                </a:solidFill>
                <a:latin typeface="Arial"/>
                <a:cs typeface="Arial"/>
              </a:rPr>
              <a:t>tas,</a:t>
            </a:r>
            <a:r>
              <a:rPr sz="21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hospitales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45" dirty="0">
                <a:solidFill>
                  <a:srgbClr val="323232"/>
                </a:solidFill>
                <a:latin typeface="Arial"/>
                <a:cs typeface="Arial"/>
              </a:rPr>
              <a:t>todo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aquél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5" dirty="0">
                <a:solidFill>
                  <a:srgbClr val="323232"/>
                </a:solidFill>
                <a:latin typeface="Arial"/>
                <a:cs typeface="Arial"/>
              </a:rPr>
              <a:t>miembro</a:t>
            </a:r>
            <a:r>
              <a:rPr sz="21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ecosistema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1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Sector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10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8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15" dirty="0">
                <a:solidFill>
                  <a:srgbClr val="323232"/>
                </a:solidFill>
                <a:latin typeface="Arial"/>
                <a:cs typeface="Arial"/>
              </a:rPr>
              <a:t>Bienestar.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300" spc="125" dirty="0">
                <a:solidFill>
                  <a:srgbClr val="236068"/>
                </a:solidFill>
                <a:latin typeface="Arial"/>
                <a:cs typeface="Arial"/>
              </a:rPr>
              <a:t>Objetivo</a:t>
            </a:r>
            <a:endParaRPr sz="3300">
              <a:latin typeface="Arial"/>
              <a:cs typeface="Arial"/>
            </a:endParaRPr>
          </a:p>
          <a:p>
            <a:pPr marL="12700" marR="38735" indent="523240">
              <a:lnSpc>
                <a:spcPts val="2310"/>
              </a:lnSpc>
              <a:spcBef>
                <a:spcPts val="755"/>
              </a:spcBef>
            </a:pP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Impulsar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Sector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Turismo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Salud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 </a:t>
            </a: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Bienestar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150" spc="15" dirty="0">
                <a:solidFill>
                  <a:srgbClr val="323232"/>
                </a:solidFill>
                <a:latin typeface="Arial"/>
                <a:cs typeface="Arial"/>
              </a:rPr>
              <a:t>Baja California,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a </a:t>
            </a:r>
            <a:r>
              <a:rPr sz="2150" spc="25" dirty="0">
                <a:solidFill>
                  <a:srgbClr val="323232"/>
                </a:solidFill>
                <a:latin typeface="Arial"/>
                <a:cs typeface="Arial"/>
              </a:rPr>
              <a:t>través  </a:t>
            </a:r>
            <a:r>
              <a:rPr sz="2150" spc="105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una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herramienta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5" dirty="0">
                <a:solidFill>
                  <a:srgbClr val="323232"/>
                </a:solidFill>
                <a:latin typeface="Arial"/>
                <a:cs typeface="Arial"/>
              </a:rPr>
              <a:t>proporcione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323232"/>
                </a:solidFill>
                <a:latin typeface="Arial"/>
                <a:cs typeface="Arial"/>
              </a:rPr>
              <a:t>información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confiable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5" dirty="0">
                <a:solidFill>
                  <a:srgbClr val="323232"/>
                </a:solidFill>
                <a:latin typeface="Arial"/>
                <a:cs typeface="Arial"/>
              </a:rPr>
              <a:t>actuales</a:t>
            </a:r>
            <a:r>
              <a:rPr sz="21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5" dirty="0">
                <a:solidFill>
                  <a:srgbClr val="323232"/>
                </a:solidFill>
                <a:latin typeface="Arial"/>
                <a:cs typeface="Arial"/>
              </a:rPr>
              <a:t>pacientes  </a:t>
            </a:r>
            <a:r>
              <a:rPr sz="2150" spc="18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1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40" dirty="0">
                <a:solidFill>
                  <a:srgbClr val="323232"/>
                </a:solidFill>
                <a:latin typeface="Arial"/>
                <a:cs typeface="Arial"/>
              </a:rPr>
              <a:t>clientes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323232"/>
                </a:solidFill>
                <a:latin typeface="Arial"/>
                <a:cs typeface="Arial"/>
              </a:rPr>
              <a:t>potenciales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90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-5" dirty="0">
                <a:solidFill>
                  <a:srgbClr val="323232"/>
                </a:solidFill>
                <a:latin typeface="Arial"/>
                <a:cs typeface="Arial"/>
              </a:rPr>
              <a:t>se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atienden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323232"/>
                </a:solidFill>
                <a:latin typeface="Arial"/>
                <a:cs typeface="Arial"/>
              </a:rPr>
              <a:t>nuestro</a:t>
            </a:r>
            <a:r>
              <a:rPr sz="21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323232"/>
                </a:solidFill>
                <a:latin typeface="Arial"/>
                <a:cs typeface="Arial"/>
              </a:rPr>
              <a:t>estado.</a:t>
            </a:r>
            <a:endParaRPr sz="2150">
              <a:latin typeface="Arial"/>
              <a:cs typeface="Aria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5259043" y="2686743"/>
            <a:ext cx="1135888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415">
              <a:lnSpc>
                <a:spcPct val="100499"/>
              </a:lnSpc>
              <a:spcBef>
                <a:spcPts val="95"/>
              </a:spcBef>
            </a:pPr>
            <a:r>
              <a:rPr spc="-85" dirty="0"/>
              <a:t>PLATAFORMA</a:t>
            </a:r>
            <a:r>
              <a:rPr spc="-320" dirty="0"/>
              <a:t> </a:t>
            </a:r>
            <a:r>
              <a:rPr spc="-75" dirty="0"/>
              <a:t>PARA</a:t>
            </a:r>
            <a:r>
              <a:rPr spc="-320" dirty="0"/>
              <a:t> </a:t>
            </a:r>
            <a:r>
              <a:rPr spc="-70" dirty="0"/>
              <a:t>EL</a:t>
            </a:r>
            <a:r>
              <a:rPr spc="-315" dirty="0"/>
              <a:t> </a:t>
            </a:r>
            <a:r>
              <a:rPr spc="-110" dirty="0"/>
              <a:t>SECTOR</a:t>
            </a:r>
            <a:r>
              <a:rPr spc="-320" dirty="0"/>
              <a:t> </a:t>
            </a:r>
            <a:r>
              <a:rPr spc="35" dirty="0"/>
              <a:t>DE</a:t>
            </a:r>
            <a:r>
              <a:rPr spc="-315" dirty="0"/>
              <a:t> </a:t>
            </a:r>
            <a:r>
              <a:rPr spc="-75" dirty="0"/>
              <a:t>TURISMO  </a:t>
            </a:r>
            <a:r>
              <a:rPr spc="-10" dirty="0"/>
              <a:t>MÉDICO</a:t>
            </a:r>
            <a:r>
              <a:rPr spc="-320" dirty="0"/>
              <a:t> </a:t>
            </a:r>
            <a:r>
              <a:rPr spc="215" dirty="0"/>
              <a:t>Y</a:t>
            </a:r>
            <a:r>
              <a:rPr spc="-315" dirty="0"/>
              <a:t> </a:t>
            </a:r>
            <a:r>
              <a:rPr spc="35" dirty="0"/>
              <a:t>DE</a:t>
            </a:r>
            <a:r>
              <a:rPr spc="-315" dirty="0"/>
              <a:t> </a:t>
            </a:r>
            <a:r>
              <a:rPr spc="-150" dirty="0"/>
              <a:t>BIENESTAR</a:t>
            </a:r>
          </a:p>
        </p:txBody>
      </p:sp>
      <p:sp>
        <p:nvSpPr>
          <p:cNvPr id="37" name="object 37"/>
          <p:cNvSpPr/>
          <p:nvPr/>
        </p:nvSpPr>
        <p:spPr>
          <a:xfrm>
            <a:off x="1451774" y="4529725"/>
            <a:ext cx="6666769" cy="37047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79" y="2628900"/>
                </a:lnTo>
                <a:lnTo>
                  <a:pt x="6265501" y="2616200"/>
                </a:lnTo>
                <a:lnTo>
                  <a:pt x="5899933" y="2616200"/>
                </a:lnTo>
                <a:lnTo>
                  <a:pt x="5847366" y="2603500"/>
                </a:lnTo>
                <a:lnTo>
                  <a:pt x="5583259" y="2603500"/>
                </a:lnTo>
                <a:lnTo>
                  <a:pt x="5530184" y="2590800"/>
                </a:lnTo>
                <a:lnTo>
                  <a:pt x="5370458" y="2590800"/>
                </a:lnTo>
                <a:lnTo>
                  <a:pt x="5317049" y="2578100"/>
                </a:lnTo>
                <a:lnTo>
                  <a:pt x="5156325" y="2578100"/>
                </a:lnTo>
                <a:lnTo>
                  <a:pt x="5102585" y="2565400"/>
                </a:lnTo>
                <a:lnTo>
                  <a:pt x="4940874" y="2565400"/>
                </a:lnTo>
                <a:lnTo>
                  <a:pt x="4886806" y="2552700"/>
                </a:lnTo>
                <a:lnTo>
                  <a:pt x="4778428" y="2552700"/>
                </a:lnTo>
                <a:lnTo>
                  <a:pt x="4724118" y="2540000"/>
                </a:lnTo>
                <a:lnTo>
                  <a:pt x="4615254" y="2540000"/>
                </a:lnTo>
                <a:lnTo>
                  <a:pt x="4560702" y="2527300"/>
                </a:lnTo>
                <a:lnTo>
                  <a:pt x="4451358" y="2527300"/>
                </a:lnTo>
                <a:lnTo>
                  <a:pt x="4396566" y="2514600"/>
                </a:lnTo>
                <a:lnTo>
                  <a:pt x="4341695" y="2514600"/>
                </a:lnTo>
                <a:lnTo>
                  <a:pt x="4286745" y="2501900"/>
                </a:lnTo>
                <a:lnTo>
                  <a:pt x="4176607" y="2501900"/>
                </a:lnTo>
                <a:lnTo>
                  <a:pt x="4121420" y="2489200"/>
                </a:lnTo>
                <a:lnTo>
                  <a:pt x="4066155" y="2489200"/>
                </a:lnTo>
                <a:lnTo>
                  <a:pt x="4010812" y="2476500"/>
                </a:lnTo>
                <a:lnTo>
                  <a:pt x="3899891" y="2476500"/>
                </a:lnTo>
                <a:lnTo>
                  <a:pt x="3844314" y="2463800"/>
                </a:lnTo>
                <a:lnTo>
                  <a:pt x="3788660" y="2463800"/>
                </a:lnTo>
                <a:lnTo>
                  <a:pt x="3732929" y="2451100"/>
                </a:lnTo>
                <a:lnTo>
                  <a:pt x="3677121" y="2451100"/>
                </a:lnTo>
                <a:lnTo>
                  <a:pt x="3621236" y="2438400"/>
                </a:lnTo>
                <a:lnTo>
                  <a:pt x="3565275" y="2438400"/>
                </a:lnTo>
                <a:lnTo>
                  <a:pt x="3461249" y="2425700"/>
                </a:lnTo>
                <a:lnTo>
                  <a:pt x="3413227" y="2413000"/>
                </a:lnTo>
                <a:lnTo>
                  <a:pt x="3317079" y="2413000"/>
                </a:lnTo>
                <a:lnTo>
                  <a:pt x="3268953" y="2400300"/>
                </a:lnTo>
                <a:lnTo>
                  <a:pt x="3220792" y="2400300"/>
                </a:lnTo>
                <a:lnTo>
                  <a:pt x="3172594" y="2387600"/>
                </a:lnTo>
                <a:lnTo>
                  <a:pt x="3076092" y="2387600"/>
                </a:lnTo>
                <a:lnTo>
                  <a:pt x="3027786" y="2374900"/>
                </a:lnTo>
                <a:lnTo>
                  <a:pt x="2931064" y="2374900"/>
                </a:lnTo>
                <a:lnTo>
                  <a:pt x="2882647" y="2362200"/>
                </a:lnTo>
                <a:lnTo>
                  <a:pt x="2785700" y="2362200"/>
                </a:lnTo>
                <a:lnTo>
                  <a:pt x="2737169" y="2349500"/>
                </a:lnTo>
                <a:lnTo>
                  <a:pt x="2639992" y="2349500"/>
                </a:lnTo>
                <a:lnTo>
                  <a:pt x="2591345" y="2336800"/>
                </a:lnTo>
                <a:lnTo>
                  <a:pt x="2493933" y="2336800"/>
                </a:lnTo>
                <a:lnTo>
                  <a:pt x="2445167" y="2324100"/>
                </a:lnTo>
                <a:lnTo>
                  <a:pt x="2347513" y="2324100"/>
                </a:lnTo>
                <a:lnTo>
                  <a:pt x="2298626" y="2311400"/>
                </a:lnTo>
                <a:lnTo>
                  <a:pt x="2200727" y="2311400"/>
                </a:lnTo>
                <a:lnTo>
                  <a:pt x="2151715" y="2298700"/>
                </a:lnTo>
                <a:lnTo>
                  <a:pt x="2053564" y="2298700"/>
                </a:lnTo>
                <a:lnTo>
                  <a:pt x="2004426" y="2286000"/>
                </a:lnTo>
                <a:lnTo>
                  <a:pt x="1856751" y="2286000"/>
                </a:lnTo>
                <a:lnTo>
                  <a:pt x="1659238" y="2260600"/>
                </a:lnTo>
                <a:lnTo>
                  <a:pt x="1560213" y="2260600"/>
                </a:lnTo>
                <a:lnTo>
                  <a:pt x="912015" y="2209800"/>
                </a:lnTo>
                <a:lnTo>
                  <a:pt x="811569" y="2197100"/>
                </a:lnTo>
                <a:lnTo>
                  <a:pt x="710924" y="2197100"/>
                </a:lnTo>
                <a:lnTo>
                  <a:pt x="610078" y="2184400"/>
                </a:lnTo>
                <a:lnTo>
                  <a:pt x="509027" y="2184400"/>
                </a:lnTo>
                <a:lnTo>
                  <a:pt x="458425" y="2171700"/>
                </a:lnTo>
                <a:lnTo>
                  <a:pt x="357064" y="2171700"/>
                </a:lnTo>
                <a:lnTo>
                  <a:pt x="306305" y="2159000"/>
                </a:lnTo>
                <a:lnTo>
                  <a:pt x="204629" y="2159000"/>
                </a:lnTo>
                <a:lnTo>
                  <a:pt x="153711" y="2146300"/>
                </a:lnTo>
                <a:lnTo>
                  <a:pt x="51714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81" y="0"/>
                </a:lnTo>
                <a:lnTo>
                  <a:pt x="19941246" y="38100"/>
                </a:lnTo>
                <a:lnTo>
                  <a:pt x="19890820" y="38100"/>
                </a:lnTo>
                <a:lnTo>
                  <a:pt x="19789946" y="63500"/>
                </a:lnTo>
                <a:lnTo>
                  <a:pt x="19739499" y="63500"/>
                </a:lnTo>
                <a:lnTo>
                  <a:pt x="19588126" y="101600"/>
                </a:lnTo>
                <a:lnTo>
                  <a:pt x="19537658" y="101600"/>
                </a:lnTo>
                <a:lnTo>
                  <a:pt x="19386230" y="139700"/>
                </a:lnTo>
                <a:lnTo>
                  <a:pt x="19335747" y="139700"/>
                </a:lnTo>
                <a:lnTo>
                  <a:pt x="19133791" y="190500"/>
                </a:lnTo>
                <a:lnTo>
                  <a:pt x="19083298" y="190500"/>
                </a:lnTo>
                <a:lnTo>
                  <a:pt x="18830824" y="254000"/>
                </a:lnTo>
                <a:lnTo>
                  <a:pt x="18780331" y="254000"/>
                </a:lnTo>
                <a:lnTo>
                  <a:pt x="18426934" y="342900"/>
                </a:lnTo>
                <a:lnTo>
                  <a:pt x="18376462" y="342900"/>
                </a:lnTo>
                <a:lnTo>
                  <a:pt x="16515208" y="812800"/>
                </a:lnTo>
                <a:lnTo>
                  <a:pt x="16465165" y="838200"/>
                </a:lnTo>
                <a:lnTo>
                  <a:pt x="16065528" y="939800"/>
                </a:lnTo>
                <a:lnTo>
                  <a:pt x="16015668" y="965200"/>
                </a:lnTo>
                <a:lnTo>
                  <a:pt x="15667280" y="1054100"/>
                </a:lnTo>
                <a:lnTo>
                  <a:pt x="15617606" y="1079500"/>
                </a:lnTo>
                <a:lnTo>
                  <a:pt x="15100578" y="1231900"/>
                </a:lnTo>
                <a:lnTo>
                  <a:pt x="14675696" y="1346200"/>
                </a:lnTo>
                <a:lnTo>
                  <a:pt x="14580990" y="1384300"/>
                </a:lnTo>
                <a:lnTo>
                  <a:pt x="14057840" y="1524000"/>
                </a:lnTo>
                <a:lnTo>
                  <a:pt x="14010070" y="1549400"/>
                </a:lnTo>
                <a:lnTo>
                  <a:pt x="12209164" y="2019300"/>
                </a:lnTo>
                <a:lnTo>
                  <a:pt x="12159402" y="2019300"/>
                </a:lnTo>
                <a:lnTo>
                  <a:pt x="11758827" y="2120900"/>
                </a:lnTo>
                <a:lnTo>
                  <a:pt x="11708434" y="2120900"/>
                </a:lnTo>
                <a:lnTo>
                  <a:pt x="11455345" y="2184400"/>
                </a:lnTo>
                <a:lnTo>
                  <a:pt x="11404498" y="2184400"/>
                </a:lnTo>
                <a:lnTo>
                  <a:pt x="11200316" y="2235200"/>
                </a:lnTo>
                <a:lnTo>
                  <a:pt x="11149069" y="2235200"/>
                </a:lnTo>
                <a:lnTo>
                  <a:pt x="10994831" y="2273300"/>
                </a:lnTo>
                <a:lnTo>
                  <a:pt x="10943251" y="2273300"/>
                </a:lnTo>
                <a:lnTo>
                  <a:pt x="10787996" y="2311400"/>
                </a:lnTo>
                <a:lnTo>
                  <a:pt x="10736070" y="2311400"/>
                </a:lnTo>
                <a:lnTo>
                  <a:pt x="10631954" y="2336800"/>
                </a:lnTo>
                <a:lnTo>
                  <a:pt x="10579761" y="2336800"/>
                </a:lnTo>
                <a:lnTo>
                  <a:pt x="10475104" y="2362200"/>
                </a:lnTo>
                <a:lnTo>
                  <a:pt x="10422638" y="2362200"/>
                </a:lnTo>
                <a:lnTo>
                  <a:pt x="10317427" y="2387600"/>
                </a:lnTo>
                <a:lnTo>
                  <a:pt x="10264681" y="2387600"/>
                </a:lnTo>
                <a:lnTo>
                  <a:pt x="10211839" y="2400300"/>
                </a:lnTo>
                <a:lnTo>
                  <a:pt x="10167693" y="2413000"/>
                </a:lnTo>
                <a:lnTo>
                  <a:pt x="10123443" y="2413000"/>
                </a:lnTo>
                <a:lnTo>
                  <a:pt x="10079089" y="2425700"/>
                </a:lnTo>
                <a:lnTo>
                  <a:pt x="10034631" y="2425700"/>
                </a:lnTo>
                <a:lnTo>
                  <a:pt x="9990071" y="2438400"/>
                </a:lnTo>
                <a:lnTo>
                  <a:pt x="9945407" y="2438400"/>
                </a:lnTo>
                <a:lnTo>
                  <a:pt x="9900641" y="2451100"/>
                </a:lnTo>
                <a:lnTo>
                  <a:pt x="9810800" y="2451100"/>
                </a:lnTo>
                <a:lnTo>
                  <a:pt x="9765727" y="2463800"/>
                </a:lnTo>
                <a:lnTo>
                  <a:pt x="9720551" y="2463800"/>
                </a:lnTo>
                <a:lnTo>
                  <a:pt x="9675273" y="2476500"/>
                </a:lnTo>
                <a:lnTo>
                  <a:pt x="9629894" y="2476500"/>
                </a:lnTo>
                <a:lnTo>
                  <a:pt x="9584414" y="2489200"/>
                </a:lnTo>
                <a:lnTo>
                  <a:pt x="9493150" y="2489200"/>
                </a:lnTo>
                <a:lnTo>
                  <a:pt x="9447367" y="2501900"/>
                </a:lnTo>
                <a:lnTo>
                  <a:pt x="9401483" y="2501900"/>
                </a:lnTo>
                <a:lnTo>
                  <a:pt x="9355499" y="2514600"/>
                </a:lnTo>
                <a:lnTo>
                  <a:pt x="9263231" y="2514600"/>
                </a:lnTo>
                <a:lnTo>
                  <a:pt x="9216948" y="2527300"/>
                </a:lnTo>
                <a:lnTo>
                  <a:pt x="9124082" y="2527300"/>
                </a:lnTo>
                <a:lnTo>
                  <a:pt x="9077501" y="2540000"/>
                </a:lnTo>
                <a:lnTo>
                  <a:pt x="8984042" y="2540000"/>
                </a:lnTo>
                <a:lnTo>
                  <a:pt x="8937165" y="2552700"/>
                </a:lnTo>
                <a:lnTo>
                  <a:pt x="8843116" y="2552700"/>
                </a:lnTo>
                <a:lnTo>
                  <a:pt x="8795945" y="2565400"/>
                </a:lnTo>
                <a:lnTo>
                  <a:pt x="8653846" y="2565400"/>
                </a:lnTo>
                <a:lnTo>
                  <a:pt x="8606286" y="2578100"/>
                </a:lnTo>
                <a:lnTo>
                  <a:pt x="8463026" y="2578100"/>
                </a:lnTo>
                <a:lnTo>
                  <a:pt x="8415081" y="2590800"/>
                </a:lnTo>
                <a:lnTo>
                  <a:pt x="8270669" y="2590800"/>
                </a:lnTo>
                <a:lnTo>
                  <a:pt x="8222341" y="2603500"/>
                </a:lnTo>
                <a:lnTo>
                  <a:pt x="7979279" y="2603500"/>
                </a:lnTo>
                <a:lnTo>
                  <a:pt x="7930384" y="2616200"/>
                </a:lnTo>
                <a:lnTo>
                  <a:pt x="7585505" y="2616200"/>
                </a:lnTo>
                <a:lnTo>
                  <a:pt x="7535865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2" y="2044700"/>
                </a:moveTo>
                <a:lnTo>
                  <a:pt x="107826" y="2044700"/>
                </a:lnTo>
                <a:lnTo>
                  <a:pt x="57500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87" y="2882900"/>
                </a:lnTo>
                <a:lnTo>
                  <a:pt x="18965424" y="2857500"/>
                </a:lnTo>
                <a:lnTo>
                  <a:pt x="19010291" y="2844800"/>
                </a:lnTo>
                <a:lnTo>
                  <a:pt x="19100120" y="2794000"/>
                </a:lnTo>
                <a:lnTo>
                  <a:pt x="19145082" y="2781300"/>
                </a:lnTo>
                <a:lnTo>
                  <a:pt x="19235105" y="2730500"/>
                </a:lnTo>
                <a:lnTo>
                  <a:pt x="19280167" y="2717800"/>
                </a:lnTo>
                <a:lnTo>
                  <a:pt x="19370395" y="2667000"/>
                </a:lnTo>
                <a:lnTo>
                  <a:pt x="19415561" y="2654300"/>
                </a:lnTo>
                <a:lnTo>
                  <a:pt x="19460763" y="2628900"/>
                </a:lnTo>
                <a:lnTo>
                  <a:pt x="19506002" y="2616200"/>
                </a:lnTo>
                <a:lnTo>
                  <a:pt x="19596591" y="2565400"/>
                </a:lnTo>
                <a:lnTo>
                  <a:pt x="19641942" y="2552700"/>
                </a:lnTo>
                <a:lnTo>
                  <a:pt x="19687331" y="2527300"/>
                </a:lnTo>
                <a:lnTo>
                  <a:pt x="19732760" y="2514600"/>
                </a:lnTo>
                <a:lnTo>
                  <a:pt x="19823736" y="2463800"/>
                </a:lnTo>
                <a:lnTo>
                  <a:pt x="19869284" y="2451100"/>
                </a:lnTo>
                <a:lnTo>
                  <a:pt x="19914874" y="2425700"/>
                </a:lnTo>
                <a:lnTo>
                  <a:pt x="19960505" y="2413000"/>
                </a:lnTo>
                <a:lnTo>
                  <a:pt x="20006178" y="2387600"/>
                </a:lnTo>
                <a:lnTo>
                  <a:pt x="20051894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25" y="2247900"/>
                </a:lnTo>
                <a:lnTo>
                  <a:pt x="5269216" y="2235200"/>
                </a:lnTo>
                <a:lnTo>
                  <a:pt x="4762598" y="2235200"/>
                </a:lnTo>
                <a:lnTo>
                  <a:pt x="4711585" y="2222500"/>
                </a:lnTo>
                <a:lnTo>
                  <a:pt x="4352732" y="2222500"/>
                </a:lnTo>
                <a:lnTo>
                  <a:pt x="4301217" y="2209800"/>
                </a:lnTo>
                <a:lnTo>
                  <a:pt x="3990816" y="2209800"/>
                </a:lnTo>
                <a:lnTo>
                  <a:pt x="3938866" y="2197100"/>
                </a:lnTo>
                <a:lnTo>
                  <a:pt x="3678194" y="2197100"/>
                </a:lnTo>
                <a:lnTo>
                  <a:pt x="3625876" y="2184400"/>
                </a:lnTo>
                <a:lnTo>
                  <a:pt x="3415996" y="2184400"/>
                </a:lnTo>
                <a:lnTo>
                  <a:pt x="3363375" y="2171700"/>
                </a:lnTo>
                <a:lnTo>
                  <a:pt x="3152286" y="2171700"/>
                </a:lnTo>
                <a:lnTo>
                  <a:pt x="3099363" y="2159000"/>
                </a:lnTo>
                <a:lnTo>
                  <a:pt x="2940238" y="2159000"/>
                </a:lnTo>
                <a:lnTo>
                  <a:pt x="2887077" y="2146300"/>
                </a:lnTo>
                <a:lnTo>
                  <a:pt x="2673841" y="2146300"/>
                </a:lnTo>
                <a:lnTo>
                  <a:pt x="2620385" y="2133600"/>
                </a:lnTo>
                <a:lnTo>
                  <a:pt x="2459662" y="2133600"/>
                </a:lnTo>
                <a:lnTo>
                  <a:pt x="2405971" y="2120900"/>
                </a:lnTo>
                <a:lnTo>
                  <a:pt x="2298414" y="2120900"/>
                </a:lnTo>
                <a:lnTo>
                  <a:pt x="2190624" y="2108200"/>
                </a:lnTo>
                <a:lnTo>
                  <a:pt x="2082603" y="2108200"/>
                </a:lnTo>
                <a:lnTo>
                  <a:pt x="1974351" y="2095500"/>
                </a:lnTo>
                <a:lnTo>
                  <a:pt x="1865869" y="2095500"/>
                </a:lnTo>
                <a:lnTo>
                  <a:pt x="1757158" y="2082800"/>
                </a:lnTo>
                <a:lnTo>
                  <a:pt x="1648220" y="2082800"/>
                </a:lnTo>
                <a:lnTo>
                  <a:pt x="1539054" y="2070100"/>
                </a:lnTo>
                <a:lnTo>
                  <a:pt x="1429661" y="2070100"/>
                </a:lnTo>
                <a:lnTo>
                  <a:pt x="1210202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06" y="12700"/>
                </a:lnTo>
                <a:lnTo>
                  <a:pt x="20035030" y="12700"/>
                </a:lnTo>
                <a:lnTo>
                  <a:pt x="19985239" y="25400"/>
                </a:lnTo>
                <a:lnTo>
                  <a:pt x="19935433" y="25400"/>
                </a:lnTo>
                <a:lnTo>
                  <a:pt x="19885612" y="38100"/>
                </a:lnTo>
                <a:lnTo>
                  <a:pt x="19835775" y="38100"/>
                </a:lnTo>
                <a:lnTo>
                  <a:pt x="19785923" y="50800"/>
                </a:lnTo>
                <a:lnTo>
                  <a:pt x="19736055" y="50800"/>
                </a:lnTo>
                <a:lnTo>
                  <a:pt x="19636276" y="76200"/>
                </a:lnTo>
                <a:lnTo>
                  <a:pt x="19586364" y="76200"/>
                </a:lnTo>
                <a:lnTo>
                  <a:pt x="19536436" y="88900"/>
                </a:lnTo>
                <a:lnTo>
                  <a:pt x="19486494" y="88900"/>
                </a:lnTo>
                <a:lnTo>
                  <a:pt x="19386566" y="114300"/>
                </a:lnTo>
                <a:lnTo>
                  <a:pt x="19336580" y="114300"/>
                </a:lnTo>
                <a:lnTo>
                  <a:pt x="19286579" y="127000"/>
                </a:lnTo>
                <a:lnTo>
                  <a:pt x="19236563" y="127000"/>
                </a:lnTo>
                <a:lnTo>
                  <a:pt x="19136488" y="152400"/>
                </a:lnTo>
                <a:lnTo>
                  <a:pt x="19086429" y="152400"/>
                </a:lnTo>
                <a:lnTo>
                  <a:pt x="18986268" y="177800"/>
                </a:lnTo>
                <a:lnTo>
                  <a:pt x="18936167" y="177800"/>
                </a:lnTo>
                <a:lnTo>
                  <a:pt x="18835920" y="203200"/>
                </a:lnTo>
                <a:lnTo>
                  <a:pt x="18785776" y="203200"/>
                </a:lnTo>
                <a:lnTo>
                  <a:pt x="18685445" y="228600"/>
                </a:lnTo>
                <a:lnTo>
                  <a:pt x="18635258" y="228600"/>
                </a:lnTo>
                <a:lnTo>
                  <a:pt x="18484616" y="266700"/>
                </a:lnTo>
                <a:lnTo>
                  <a:pt x="18434375" y="266700"/>
                </a:lnTo>
                <a:lnTo>
                  <a:pt x="18283568" y="304800"/>
                </a:lnTo>
                <a:lnTo>
                  <a:pt x="18233272" y="304800"/>
                </a:lnTo>
                <a:lnTo>
                  <a:pt x="18082304" y="342900"/>
                </a:lnTo>
                <a:lnTo>
                  <a:pt x="18031955" y="342900"/>
                </a:lnTo>
                <a:lnTo>
                  <a:pt x="17880828" y="381000"/>
                </a:lnTo>
                <a:lnTo>
                  <a:pt x="17830426" y="381000"/>
                </a:lnTo>
                <a:lnTo>
                  <a:pt x="17628689" y="431800"/>
                </a:lnTo>
                <a:lnTo>
                  <a:pt x="17578222" y="431800"/>
                </a:lnTo>
                <a:lnTo>
                  <a:pt x="17325700" y="495300"/>
                </a:lnTo>
                <a:lnTo>
                  <a:pt x="17275158" y="495300"/>
                </a:lnTo>
                <a:lnTo>
                  <a:pt x="17022263" y="558800"/>
                </a:lnTo>
                <a:lnTo>
                  <a:pt x="16971647" y="558800"/>
                </a:lnTo>
                <a:lnTo>
                  <a:pt x="16667701" y="635000"/>
                </a:lnTo>
                <a:lnTo>
                  <a:pt x="16617002" y="635000"/>
                </a:lnTo>
                <a:lnTo>
                  <a:pt x="16160189" y="749300"/>
                </a:lnTo>
                <a:lnTo>
                  <a:pt x="16109375" y="749300"/>
                </a:lnTo>
                <a:lnTo>
                  <a:pt x="15498756" y="901700"/>
                </a:lnTo>
                <a:lnTo>
                  <a:pt x="15396836" y="914400"/>
                </a:lnTo>
                <a:lnTo>
                  <a:pt x="14477740" y="1143000"/>
                </a:lnTo>
                <a:lnTo>
                  <a:pt x="14068255" y="1231900"/>
                </a:lnTo>
                <a:lnTo>
                  <a:pt x="13836677" y="1295400"/>
                </a:lnTo>
                <a:lnTo>
                  <a:pt x="13790172" y="1295400"/>
                </a:lnTo>
                <a:lnTo>
                  <a:pt x="13556699" y="1358900"/>
                </a:lnTo>
                <a:lnTo>
                  <a:pt x="13509813" y="1358900"/>
                </a:lnTo>
                <a:lnTo>
                  <a:pt x="13227144" y="1435100"/>
                </a:lnTo>
                <a:lnTo>
                  <a:pt x="13179805" y="1435100"/>
                </a:lnTo>
                <a:lnTo>
                  <a:pt x="12989796" y="1485900"/>
                </a:lnTo>
                <a:lnTo>
                  <a:pt x="12942129" y="1485900"/>
                </a:lnTo>
                <a:lnTo>
                  <a:pt x="12750800" y="1536700"/>
                </a:lnTo>
                <a:lnTo>
                  <a:pt x="12702802" y="1536700"/>
                </a:lnTo>
                <a:lnTo>
                  <a:pt x="12510137" y="1587500"/>
                </a:lnTo>
                <a:lnTo>
                  <a:pt x="12461802" y="1587500"/>
                </a:lnTo>
                <a:lnTo>
                  <a:pt x="12316392" y="1625600"/>
                </a:lnTo>
                <a:lnTo>
                  <a:pt x="12267785" y="1625600"/>
                </a:lnTo>
                <a:lnTo>
                  <a:pt x="12121557" y="1663700"/>
                </a:lnTo>
                <a:lnTo>
                  <a:pt x="12072676" y="1663700"/>
                </a:lnTo>
                <a:lnTo>
                  <a:pt x="11925621" y="1701800"/>
                </a:lnTo>
                <a:lnTo>
                  <a:pt x="11876464" y="1701800"/>
                </a:lnTo>
                <a:lnTo>
                  <a:pt x="11728575" y="1739900"/>
                </a:lnTo>
                <a:lnTo>
                  <a:pt x="11679139" y="1739900"/>
                </a:lnTo>
                <a:lnTo>
                  <a:pt x="11580056" y="1765300"/>
                </a:lnTo>
                <a:lnTo>
                  <a:pt x="11530409" y="1765300"/>
                </a:lnTo>
                <a:lnTo>
                  <a:pt x="11430902" y="1790700"/>
                </a:lnTo>
                <a:lnTo>
                  <a:pt x="11381042" y="1790700"/>
                </a:lnTo>
                <a:lnTo>
                  <a:pt x="11281109" y="1816100"/>
                </a:lnTo>
                <a:lnTo>
                  <a:pt x="11231036" y="1816100"/>
                </a:lnTo>
                <a:lnTo>
                  <a:pt x="11130673" y="1841500"/>
                </a:lnTo>
                <a:lnTo>
                  <a:pt x="11080385" y="1841500"/>
                </a:lnTo>
                <a:lnTo>
                  <a:pt x="10979590" y="1866900"/>
                </a:lnTo>
                <a:lnTo>
                  <a:pt x="10929084" y="1866900"/>
                </a:lnTo>
                <a:lnTo>
                  <a:pt x="10827855" y="1892300"/>
                </a:lnTo>
                <a:lnTo>
                  <a:pt x="10777131" y="1892300"/>
                </a:lnTo>
                <a:lnTo>
                  <a:pt x="10726334" y="1905000"/>
                </a:lnTo>
                <a:lnTo>
                  <a:pt x="10675464" y="1905000"/>
                </a:lnTo>
                <a:lnTo>
                  <a:pt x="10573504" y="1930400"/>
                </a:lnTo>
                <a:lnTo>
                  <a:pt x="10522413" y="1930400"/>
                </a:lnTo>
                <a:lnTo>
                  <a:pt x="10471249" y="1943100"/>
                </a:lnTo>
                <a:lnTo>
                  <a:pt x="10420010" y="1943100"/>
                </a:lnTo>
                <a:lnTo>
                  <a:pt x="10317310" y="1968500"/>
                </a:lnTo>
                <a:lnTo>
                  <a:pt x="10265849" y="1968500"/>
                </a:lnTo>
                <a:lnTo>
                  <a:pt x="10214313" y="1981200"/>
                </a:lnTo>
                <a:lnTo>
                  <a:pt x="10162702" y="1981200"/>
                </a:lnTo>
                <a:lnTo>
                  <a:pt x="10111016" y="1993900"/>
                </a:lnTo>
                <a:lnTo>
                  <a:pt x="10059255" y="1993900"/>
                </a:lnTo>
                <a:lnTo>
                  <a:pt x="10007419" y="2006600"/>
                </a:lnTo>
                <a:lnTo>
                  <a:pt x="9955508" y="2006600"/>
                </a:lnTo>
                <a:lnTo>
                  <a:pt x="9903520" y="2019300"/>
                </a:lnTo>
                <a:lnTo>
                  <a:pt x="9851458" y="2019300"/>
                </a:lnTo>
                <a:lnTo>
                  <a:pt x="9799319" y="2032000"/>
                </a:lnTo>
                <a:lnTo>
                  <a:pt x="9747104" y="2032000"/>
                </a:lnTo>
                <a:lnTo>
                  <a:pt x="9694813" y="2044700"/>
                </a:lnTo>
                <a:lnTo>
                  <a:pt x="9642446" y="2044700"/>
                </a:lnTo>
                <a:lnTo>
                  <a:pt x="9590002" y="2057400"/>
                </a:lnTo>
                <a:lnTo>
                  <a:pt x="9537481" y="2057400"/>
                </a:lnTo>
                <a:lnTo>
                  <a:pt x="9484884" y="2070100"/>
                </a:lnTo>
                <a:lnTo>
                  <a:pt x="9432209" y="2070100"/>
                </a:lnTo>
                <a:lnTo>
                  <a:pt x="9379457" y="2082800"/>
                </a:lnTo>
                <a:lnTo>
                  <a:pt x="9326629" y="2082800"/>
                </a:lnTo>
                <a:lnTo>
                  <a:pt x="9273722" y="2095500"/>
                </a:lnTo>
                <a:lnTo>
                  <a:pt x="9220738" y="2095500"/>
                </a:lnTo>
                <a:lnTo>
                  <a:pt x="9167676" y="2108200"/>
                </a:lnTo>
                <a:lnTo>
                  <a:pt x="9061319" y="2108200"/>
                </a:lnTo>
                <a:lnTo>
                  <a:pt x="9008022" y="2120900"/>
                </a:lnTo>
                <a:lnTo>
                  <a:pt x="8954648" y="2120900"/>
                </a:lnTo>
                <a:lnTo>
                  <a:pt x="8901195" y="2133600"/>
                </a:lnTo>
                <a:lnTo>
                  <a:pt x="8794052" y="2133600"/>
                </a:lnTo>
                <a:lnTo>
                  <a:pt x="8740362" y="2146300"/>
                </a:lnTo>
                <a:lnTo>
                  <a:pt x="8632745" y="2146300"/>
                </a:lnTo>
                <a:lnTo>
                  <a:pt x="8578817" y="2159000"/>
                </a:lnTo>
                <a:lnTo>
                  <a:pt x="8470721" y="2159000"/>
                </a:lnTo>
                <a:lnTo>
                  <a:pt x="8416554" y="2171700"/>
                </a:lnTo>
                <a:lnTo>
                  <a:pt x="8307978" y="2171700"/>
                </a:lnTo>
                <a:lnTo>
                  <a:pt x="8261889" y="2184400"/>
                </a:lnTo>
                <a:lnTo>
                  <a:pt x="8123193" y="2184400"/>
                </a:lnTo>
                <a:lnTo>
                  <a:pt x="8076819" y="2197100"/>
                </a:lnTo>
                <a:lnTo>
                  <a:pt x="7890613" y="2197100"/>
                </a:lnTo>
                <a:lnTo>
                  <a:pt x="7843884" y="2209800"/>
                </a:lnTo>
                <a:lnTo>
                  <a:pt x="7609188" y="2209800"/>
                </a:lnTo>
                <a:lnTo>
                  <a:pt x="7562038" y="2222500"/>
                </a:lnTo>
                <a:lnTo>
                  <a:pt x="7277679" y="2222500"/>
                </a:lnTo>
                <a:lnTo>
                  <a:pt x="7230043" y="2235200"/>
                </a:lnTo>
                <a:lnTo>
                  <a:pt x="6798229" y="2235200"/>
                </a:lnTo>
                <a:lnTo>
                  <a:pt x="6749908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09" y="2032000"/>
                </a:moveTo>
                <a:lnTo>
                  <a:pt x="459445" y="2032000"/>
                </a:lnTo>
                <a:lnTo>
                  <a:pt x="409278" y="2044700"/>
                </a:lnTo>
                <a:lnTo>
                  <a:pt x="960229" y="2044700"/>
                </a:lnTo>
                <a:lnTo>
                  <a:pt x="910209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7655213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5"/>
                </a:moveTo>
                <a:lnTo>
                  <a:pt x="0" y="3651929"/>
                </a:lnTo>
                <a:lnTo>
                  <a:pt x="2181023" y="3651929"/>
                </a:lnTo>
                <a:lnTo>
                  <a:pt x="1466744" y="3565750"/>
                </a:lnTo>
                <a:lnTo>
                  <a:pt x="804031" y="3473175"/>
                </a:lnTo>
                <a:lnTo>
                  <a:pt x="180715" y="3374393"/>
                </a:lnTo>
                <a:lnTo>
                  <a:pt x="0" y="3343545"/>
                </a:lnTo>
                <a:close/>
              </a:path>
              <a:path w="20102195" h="3652520">
                <a:moveTo>
                  <a:pt x="15791513" y="1389660"/>
                </a:moveTo>
                <a:lnTo>
                  <a:pt x="8775013" y="3651929"/>
                </a:lnTo>
                <a:lnTo>
                  <a:pt x="9082105" y="3596488"/>
                </a:lnTo>
                <a:lnTo>
                  <a:pt x="9380604" y="3537457"/>
                </a:lnTo>
                <a:lnTo>
                  <a:pt x="9735144" y="3460906"/>
                </a:lnTo>
                <a:lnTo>
                  <a:pt x="10085885" y="3378475"/>
                </a:lnTo>
                <a:lnTo>
                  <a:pt x="10433028" y="3290538"/>
                </a:lnTo>
                <a:lnTo>
                  <a:pt x="10833751" y="3181486"/>
                </a:lnTo>
                <a:lnTo>
                  <a:pt x="11230172" y="3066045"/>
                </a:lnTo>
                <a:lnTo>
                  <a:pt x="11678369" y="2927049"/>
                </a:lnTo>
                <a:lnTo>
                  <a:pt x="12176971" y="2762737"/>
                </a:lnTo>
                <a:lnTo>
                  <a:pt x="12779253" y="2552268"/>
                </a:lnTo>
                <a:lnTo>
                  <a:pt x="13590051" y="2252116"/>
                </a:lnTo>
                <a:lnTo>
                  <a:pt x="15791513" y="1389660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08" y="52526"/>
                </a:lnTo>
                <a:lnTo>
                  <a:pt x="19447768" y="162519"/>
                </a:lnTo>
                <a:lnTo>
                  <a:pt x="19016370" y="279525"/>
                </a:lnTo>
                <a:lnTo>
                  <a:pt x="18535151" y="419121"/>
                </a:lnTo>
                <a:lnTo>
                  <a:pt x="18058792" y="566690"/>
                </a:lnTo>
                <a:lnTo>
                  <a:pt x="17587828" y="721752"/>
                </a:lnTo>
                <a:lnTo>
                  <a:pt x="17122794" y="883828"/>
                </a:lnTo>
                <a:lnTo>
                  <a:pt x="16664222" y="1052441"/>
                </a:lnTo>
                <a:lnTo>
                  <a:pt x="15791513" y="138966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37" y="0"/>
                </a:lnTo>
                <a:lnTo>
                  <a:pt x="19718344" y="12700"/>
                </a:lnTo>
                <a:lnTo>
                  <a:pt x="19363188" y="12700"/>
                </a:lnTo>
                <a:lnTo>
                  <a:pt x="19312312" y="25400"/>
                </a:lnTo>
                <a:lnTo>
                  <a:pt x="19108479" y="25400"/>
                </a:lnTo>
                <a:lnTo>
                  <a:pt x="19057440" y="38100"/>
                </a:lnTo>
                <a:lnTo>
                  <a:pt x="18852971" y="38100"/>
                </a:lnTo>
                <a:lnTo>
                  <a:pt x="18801778" y="50800"/>
                </a:lnTo>
                <a:lnTo>
                  <a:pt x="18648023" y="50800"/>
                </a:lnTo>
                <a:lnTo>
                  <a:pt x="18596714" y="63500"/>
                </a:lnTo>
                <a:lnTo>
                  <a:pt x="18442619" y="63500"/>
                </a:lnTo>
                <a:lnTo>
                  <a:pt x="18391200" y="76200"/>
                </a:lnTo>
                <a:lnTo>
                  <a:pt x="18288283" y="76200"/>
                </a:lnTo>
                <a:lnTo>
                  <a:pt x="18236786" y="88900"/>
                </a:lnTo>
                <a:lnTo>
                  <a:pt x="18082144" y="88900"/>
                </a:lnTo>
                <a:lnTo>
                  <a:pt x="18030548" y="101600"/>
                </a:lnTo>
                <a:lnTo>
                  <a:pt x="17927285" y="101600"/>
                </a:lnTo>
                <a:lnTo>
                  <a:pt x="17875619" y="114300"/>
                </a:lnTo>
                <a:lnTo>
                  <a:pt x="17772220" y="114300"/>
                </a:lnTo>
                <a:lnTo>
                  <a:pt x="17720487" y="127000"/>
                </a:lnTo>
                <a:lnTo>
                  <a:pt x="17616959" y="127000"/>
                </a:lnTo>
                <a:lnTo>
                  <a:pt x="17565164" y="139700"/>
                </a:lnTo>
                <a:lnTo>
                  <a:pt x="17513348" y="139700"/>
                </a:lnTo>
                <a:lnTo>
                  <a:pt x="17461513" y="152400"/>
                </a:lnTo>
                <a:lnTo>
                  <a:pt x="17357784" y="152400"/>
                </a:lnTo>
                <a:lnTo>
                  <a:pt x="17305892" y="165100"/>
                </a:lnTo>
                <a:lnTo>
                  <a:pt x="17202053" y="165100"/>
                </a:lnTo>
                <a:lnTo>
                  <a:pt x="17150107" y="177800"/>
                </a:lnTo>
                <a:lnTo>
                  <a:pt x="17098144" y="177800"/>
                </a:lnTo>
                <a:lnTo>
                  <a:pt x="17046165" y="190500"/>
                </a:lnTo>
                <a:lnTo>
                  <a:pt x="16994169" y="190500"/>
                </a:lnTo>
                <a:lnTo>
                  <a:pt x="16942157" y="203200"/>
                </a:lnTo>
                <a:lnTo>
                  <a:pt x="16838088" y="203200"/>
                </a:lnTo>
                <a:lnTo>
                  <a:pt x="16786031" y="215900"/>
                </a:lnTo>
                <a:lnTo>
                  <a:pt x="16733960" y="215900"/>
                </a:lnTo>
                <a:lnTo>
                  <a:pt x="16681875" y="228600"/>
                </a:lnTo>
                <a:lnTo>
                  <a:pt x="16629776" y="228600"/>
                </a:lnTo>
                <a:lnTo>
                  <a:pt x="16577664" y="241300"/>
                </a:lnTo>
                <a:lnTo>
                  <a:pt x="16473403" y="241300"/>
                </a:lnTo>
                <a:lnTo>
                  <a:pt x="16421254" y="254000"/>
                </a:lnTo>
                <a:lnTo>
                  <a:pt x="16369094" y="254000"/>
                </a:lnTo>
                <a:lnTo>
                  <a:pt x="16316923" y="266700"/>
                </a:lnTo>
                <a:lnTo>
                  <a:pt x="16264741" y="266700"/>
                </a:lnTo>
                <a:lnTo>
                  <a:pt x="16212548" y="279400"/>
                </a:lnTo>
                <a:lnTo>
                  <a:pt x="16160346" y="279400"/>
                </a:lnTo>
                <a:lnTo>
                  <a:pt x="16108134" y="292100"/>
                </a:lnTo>
                <a:lnTo>
                  <a:pt x="16055912" y="292100"/>
                </a:lnTo>
                <a:lnTo>
                  <a:pt x="16003682" y="304800"/>
                </a:lnTo>
                <a:lnTo>
                  <a:pt x="15951444" y="304800"/>
                </a:lnTo>
                <a:lnTo>
                  <a:pt x="15899197" y="317500"/>
                </a:lnTo>
                <a:lnTo>
                  <a:pt x="15846943" y="317500"/>
                </a:lnTo>
                <a:lnTo>
                  <a:pt x="15794682" y="330200"/>
                </a:lnTo>
                <a:lnTo>
                  <a:pt x="15742414" y="330200"/>
                </a:lnTo>
                <a:lnTo>
                  <a:pt x="15690139" y="342900"/>
                </a:lnTo>
                <a:lnTo>
                  <a:pt x="15637859" y="342900"/>
                </a:lnTo>
                <a:lnTo>
                  <a:pt x="15585572" y="355600"/>
                </a:lnTo>
                <a:lnTo>
                  <a:pt x="15533281" y="355600"/>
                </a:lnTo>
                <a:lnTo>
                  <a:pt x="15480984" y="368300"/>
                </a:lnTo>
                <a:lnTo>
                  <a:pt x="15428684" y="368300"/>
                </a:lnTo>
                <a:lnTo>
                  <a:pt x="15324070" y="393700"/>
                </a:lnTo>
                <a:lnTo>
                  <a:pt x="15271758" y="393700"/>
                </a:lnTo>
                <a:lnTo>
                  <a:pt x="15219443" y="406400"/>
                </a:lnTo>
                <a:lnTo>
                  <a:pt x="15167126" y="406400"/>
                </a:lnTo>
                <a:lnTo>
                  <a:pt x="15114806" y="419100"/>
                </a:lnTo>
                <a:lnTo>
                  <a:pt x="15062485" y="419100"/>
                </a:lnTo>
                <a:lnTo>
                  <a:pt x="15010163" y="431800"/>
                </a:lnTo>
                <a:lnTo>
                  <a:pt x="14957839" y="431800"/>
                </a:lnTo>
                <a:lnTo>
                  <a:pt x="14905515" y="444500"/>
                </a:lnTo>
                <a:lnTo>
                  <a:pt x="14754603" y="469900"/>
                </a:lnTo>
                <a:lnTo>
                  <a:pt x="9897977" y="1066800"/>
                </a:lnTo>
                <a:lnTo>
                  <a:pt x="9790068" y="1066800"/>
                </a:lnTo>
                <a:lnTo>
                  <a:pt x="9465244" y="1104900"/>
                </a:lnTo>
                <a:lnTo>
                  <a:pt x="9302215" y="1130300"/>
                </a:lnTo>
                <a:lnTo>
                  <a:pt x="8974933" y="1155700"/>
                </a:lnTo>
                <a:lnTo>
                  <a:pt x="8810682" y="1181100"/>
                </a:lnTo>
                <a:lnTo>
                  <a:pt x="8646027" y="1193800"/>
                </a:lnTo>
                <a:lnTo>
                  <a:pt x="8480968" y="1219200"/>
                </a:lnTo>
                <a:lnTo>
                  <a:pt x="8149648" y="1244600"/>
                </a:lnTo>
                <a:lnTo>
                  <a:pt x="7983390" y="1270000"/>
                </a:lnTo>
                <a:lnTo>
                  <a:pt x="7649682" y="1295400"/>
                </a:lnTo>
                <a:lnTo>
                  <a:pt x="7482236" y="1320800"/>
                </a:lnTo>
                <a:lnTo>
                  <a:pt x="7146167" y="1346200"/>
                </a:lnTo>
                <a:lnTo>
                  <a:pt x="6977547" y="1371600"/>
                </a:lnTo>
                <a:lnTo>
                  <a:pt x="6469361" y="1409700"/>
                </a:lnTo>
                <a:lnTo>
                  <a:pt x="6299196" y="1435100"/>
                </a:lnTo>
                <a:lnTo>
                  <a:pt x="5957718" y="1460500"/>
                </a:lnTo>
                <a:lnTo>
                  <a:pt x="5786408" y="1485900"/>
                </a:lnTo>
                <a:lnTo>
                  <a:pt x="5270216" y="1524000"/>
                </a:lnTo>
                <a:lnTo>
                  <a:pt x="5097402" y="1549400"/>
                </a:lnTo>
                <a:lnTo>
                  <a:pt x="4576730" y="1587500"/>
                </a:lnTo>
                <a:lnTo>
                  <a:pt x="4402434" y="1612900"/>
                </a:lnTo>
                <a:lnTo>
                  <a:pt x="4227772" y="1625600"/>
                </a:lnTo>
                <a:lnTo>
                  <a:pt x="4004227" y="1638300"/>
                </a:lnTo>
                <a:lnTo>
                  <a:pt x="3955667" y="1651000"/>
                </a:lnTo>
                <a:lnTo>
                  <a:pt x="3907063" y="1651000"/>
                </a:lnTo>
                <a:lnTo>
                  <a:pt x="3858416" y="1663700"/>
                </a:lnTo>
                <a:lnTo>
                  <a:pt x="3760997" y="1663700"/>
                </a:lnTo>
                <a:lnTo>
                  <a:pt x="3712226" y="1676400"/>
                </a:lnTo>
                <a:lnTo>
                  <a:pt x="3614562" y="1676400"/>
                </a:lnTo>
                <a:lnTo>
                  <a:pt x="3565670" y="1689100"/>
                </a:lnTo>
                <a:lnTo>
                  <a:pt x="3516738" y="1689100"/>
                </a:lnTo>
                <a:lnTo>
                  <a:pt x="3467768" y="1701800"/>
                </a:lnTo>
                <a:lnTo>
                  <a:pt x="3369714" y="1701800"/>
                </a:lnTo>
                <a:lnTo>
                  <a:pt x="3320631" y="1714500"/>
                </a:lnTo>
                <a:lnTo>
                  <a:pt x="3271511" y="1714500"/>
                </a:lnTo>
                <a:lnTo>
                  <a:pt x="3222355" y="1727200"/>
                </a:lnTo>
                <a:lnTo>
                  <a:pt x="3173163" y="1727200"/>
                </a:lnTo>
                <a:lnTo>
                  <a:pt x="3123936" y="1739900"/>
                </a:lnTo>
                <a:lnTo>
                  <a:pt x="3025378" y="1739900"/>
                </a:lnTo>
                <a:lnTo>
                  <a:pt x="2976048" y="1752600"/>
                </a:lnTo>
                <a:lnTo>
                  <a:pt x="2926684" y="1752600"/>
                </a:lnTo>
                <a:lnTo>
                  <a:pt x="2877288" y="1765300"/>
                </a:lnTo>
                <a:lnTo>
                  <a:pt x="2827859" y="1765300"/>
                </a:lnTo>
                <a:lnTo>
                  <a:pt x="2778399" y="1778000"/>
                </a:lnTo>
                <a:lnTo>
                  <a:pt x="2728907" y="1778000"/>
                </a:lnTo>
                <a:lnTo>
                  <a:pt x="2679385" y="1790700"/>
                </a:lnTo>
                <a:lnTo>
                  <a:pt x="2629832" y="1790700"/>
                </a:lnTo>
                <a:lnTo>
                  <a:pt x="2580249" y="1803400"/>
                </a:lnTo>
                <a:lnTo>
                  <a:pt x="2530636" y="1803400"/>
                </a:lnTo>
                <a:lnTo>
                  <a:pt x="2480995" y="1816100"/>
                </a:lnTo>
                <a:lnTo>
                  <a:pt x="2431326" y="1816100"/>
                </a:lnTo>
                <a:lnTo>
                  <a:pt x="2381628" y="1828800"/>
                </a:lnTo>
                <a:lnTo>
                  <a:pt x="2331903" y="1828800"/>
                </a:lnTo>
                <a:lnTo>
                  <a:pt x="2282151" y="1841500"/>
                </a:lnTo>
                <a:lnTo>
                  <a:pt x="2232373" y="1841500"/>
                </a:lnTo>
                <a:lnTo>
                  <a:pt x="2182568" y="1854200"/>
                </a:lnTo>
                <a:lnTo>
                  <a:pt x="2132739" y="1854200"/>
                </a:lnTo>
                <a:lnTo>
                  <a:pt x="2082884" y="1866900"/>
                </a:lnTo>
                <a:lnTo>
                  <a:pt x="2033005" y="1866900"/>
                </a:lnTo>
                <a:lnTo>
                  <a:pt x="1983101" y="1879600"/>
                </a:lnTo>
                <a:lnTo>
                  <a:pt x="1933175" y="1879600"/>
                </a:lnTo>
                <a:lnTo>
                  <a:pt x="1883225" y="1892300"/>
                </a:lnTo>
                <a:lnTo>
                  <a:pt x="1833253" y="1892300"/>
                </a:lnTo>
                <a:lnTo>
                  <a:pt x="1733242" y="1917700"/>
                </a:lnTo>
                <a:lnTo>
                  <a:pt x="1683206" y="1917700"/>
                </a:lnTo>
                <a:lnTo>
                  <a:pt x="1633148" y="1930400"/>
                </a:lnTo>
                <a:lnTo>
                  <a:pt x="1583071" y="1930400"/>
                </a:lnTo>
                <a:lnTo>
                  <a:pt x="1482857" y="1955800"/>
                </a:lnTo>
                <a:lnTo>
                  <a:pt x="1432722" y="1955800"/>
                </a:lnTo>
                <a:lnTo>
                  <a:pt x="1382570" y="1968500"/>
                </a:lnTo>
                <a:lnTo>
                  <a:pt x="1332399" y="1968500"/>
                </a:lnTo>
                <a:lnTo>
                  <a:pt x="1232007" y="1993900"/>
                </a:lnTo>
                <a:lnTo>
                  <a:pt x="1181787" y="1993900"/>
                </a:lnTo>
                <a:lnTo>
                  <a:pt x="1131551" y="2006600"/>
                </a:lnTo>
                <a:lnTo>
                  <a:pt x="1081299" y="2006600"/>
                </a:lnTo>
                <a:lnTo>
                  <a:pt x="980753" y="2032000"/>
                </a:lnTo>
                <a:lnTo>
                  <a:pt x="930460" y="2032000"/>
                </a:lnTo>
                <a:lnTo>
                  <a:pt x="829833" y="2057400"/>
                </a:lnTo>
                <a:lnTo>
                  <a:pt x="779501" y="2057400"/>
                </a:lnTo>
                <a:lnTo>
                  <a:pt x="678802" y="2082800"/>
                </a:lnTo>
                <a:lnTo>
                  <a:pt x="628437" y="2082800"/>
                </a:lnTo>
                <a:lnTo>
                  <a:pt x="527675" y="2108200"/>
                </a:lnTo>
                <a:lnTo>
                  <a:pt x="477280" y="2108200"/>
                </a:lnTo>
                <a:lnTo>
                  <a:pt x="376465" y="2133600"/>
                </a:lnTo>
                <a:lnTo>
                  <a:pt x="326045" y="2133600"/>
                </a:lnTo>
                <a:lnTo>
                  <a:pt x="174744" y="2171700"/>
                </a:lnTo>
                <a:lnTo>
                  <a:pt x="124297" y="2171700"/>
                </a:lnTo>
                <a:lnTo>
                  <a:pt x="23390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0" y="3390900"/>
                </a:lnTo>
                <a:lnTo>
                  <a:pt x="17650011" y="3365500"/>
                </a:lnTo>
                <a:lnTo>
                  <a:pt x="17745207" y="3340100"/>
                </a:lnTo>
                <a:lnTo>
                  <a:pt x="17792793" y="3314700"/>
                </a:lnTo>
                <a:lnTo>
                  <a:pt x="17840371" y="3302000"/>
                </a:lnTo>
                <a:lnTo>
                  <a:pt x="17887941" y="3276600"/>
                </a:lnTo>
                <a:lnTo>
                  <a:pt x="17935504" y="3263900"/>
                </a:lnTo>
                <a:lnTo>
                  <a:pt x="17983060" y="3238500"/>
                </a:lnTo>
                <a:lnTo>
                  <a:pt x="18078151" y="3213100"/>
                </a:lnTo>
                <a:lnTo>
                  <a:pt x="18125688" y="3187700"/>
                </a:lnTo>
                <a:lnTo>
                  <a:pt x="18173218" y="3175000"/>
                </a:lnTo>
                <a:lnTo>
                  <a:pt x="18220743" y="3149600"/>
                </a:lnTo>
                <a:lnTo>
                  <a:pt x="18315777" y="3124200"/>
                </a:lnTo>
                <a:lnTo>
                  <a:pt x="18363286" y="3098800"/>
                </a:lnTo>
                <a:lnTo>
                  <a:pt x="18410791" y="3086100"/>
                </a:lnTo>
                <a:lnTo>
                  <a:pt x="18458292" y="3060700"/>
                </a:lnTo>
                <a:lnTo>
                  <a:pt x="18553281" y="3035300"/>
                </a:lnTo>
                <a:lnTo>
                  <a:pt x="18600771" y="3009900"/>
                </a:lnTo>
                <a:lnTo>
                  <a:pt x="18695740" y="2984500"/>
                </a:lnTo>
                <a:lnTo>
                  <a:pt x="18743221" y="2959100"/>
                </a:lnTo>
                <a:lnTo>
                  <a:pt x="18838176" y="2933700"/>
                </a:lnTo>
                <a:lnTo>
                  <a:pt x="18885651" y="2908300"/>
                </a:lnTo>
                <a:lnTo>
                  <a:pt x="18980596" y="2882900"/>
                </a:lnTo>
                <a:lnTo>
                  <a:pt x="19028067" y="2857500"/>
                </a:lnTo>
                <a:lnTo>
                  <a:pt x="19170477" y="2819400"/>
                </a:lnTo>
                <a:lnTo>
                  <a:pt x="19217947" y="2794000"/>
                </a:lnTo>
                <a:lnTo>
                  <a:pt x="19360360" y="2755900"/>
                </a:lnTo>
                <a:lnTo>
                  <a:pt x="19407834" y="2730500"/>
                </a:lnTo>
                <a:lnTo>
                  <a:pt x="19550264" y="2692400"/>
                </a:lnTo>
                <a:lnTo>
                  <a:pt x="19597746" y="2667000"/>
                </a:lnTo>
                <a:lnTo>
                  <a:pt x="19787700" y="2616200"/>
                </a:lnTo>
                <a:lnTo>
                  <a:pt x="19835197" y="2590800"/>
                </a:lnTo>
                <a:lnTo>
                  <a:pt x="20072750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77" y="0"/>
                </a:lnTo>
                <a:lnTo>
                  <a:pt x="19989141" y="12700"/>
                </a:lnTo>
                <a:lnTo>
                  <a:pt x="19834781" y="12700"/>
                </a:lnTo>
                <a:lnTo>
                  <a:pt x="19783212" y="25400"/>
                </a:lnTo>
                <a:lnTo>
                  <a:pt x="19679904" y="25400"/>
                </a:lnTo>
                <a:lnTo>
                  <a:pt x="19628164" y="38100"/>
                </a:lnTo>
                <a:lnTo>
                  <a:pt x="19524517" y="38100"/>
                </a:lnTo>
                <a:lnTo>
                  <a:pt x="19472610" y="50800"/>
                </a:lnTo>
                <a:lnTo>
                  <a:pt x="19368630" y="50800"/>
                </a:lnTo>
                <a:lnTo>
                  <a:pt x="19316558" y="63500"/>
                </a:lnTo>
                <a:lnTo>
                  <a:pt x="19212251" y="63500"/>
                </a:lnTo>
                <a:lnTo>
                  <a:pt x="19160016" y="76200"/>
                </a:lnTo>
                <a:lnTo>
                  <a:pt x="19055387" y="76200"/>
                </a:lnTo>
                <a:lnTo>
                  <a:pt x="19002993" y="88900"/>
                </a:lnTo>
                <a:lnTo>
                  <a:pt x="18898048" y="88900"/>
                </a:lnTo>
                <a:lnTo>
                  <a:pt x="18845497" y="101600"/>
                </a:lnTo>
                <a:lnTo>
                  <a:pt x="18740241" y="101600"/>
                </a:lnTo>
                <a:lnTo>
                  <a:pt x="18687536" y="114300"/>
                </a:lnTo>
                <a:lnTo>
                  <a:pt x="18581975" y="114300"/>
                </a:lnTo>
                <a:lnTo>
                  <a:pt x="18529119" y="127000"/>
                </a:lnTo>
                <a:lnTo>
                  <a:pt x="18476214" y="127000"/>
                </a:lnTo>
                <a:lnTo>
                  <a:pt x="18423259" y="139700"/>
                </a:lnTo>
                <a:lnTo>
                  <a:pt x="18317201" y="139700"/>
                </a:lnTo>
                <a:lnTo>
                  <a:pt x="18264099" y="152400"/>
                </a:lnTo>
                <a:lnTo>
                  <a:pt x="18210950" y="152400"/>
                </a:lnTo>
                <a:lnTo>
                  <a:pt x="18157752" y="165100"/>
                </a:lnTo>
                <a:lnTo>
                  <a:pt x="18051213" y="165100"/>
                </a:lnTo>
                <a:lnTo>
                  <a:pt x="17997874" y="177800"/>
                </a:lnTo>
                <a:lnTo>
                  <a:pt x="17944487" y="177800"/>
                </a:lnTo>
                <a:lnTo>
                  <a:pt x="17891054" y="190500"/>
                </a:lnTo>
                <a:lnTo>
                  <a:pt x="17837575" y="190500"/>
                </a:lnTo>
                <a:lnTo>
                  <a:pt x="17784051" y="203200"/>
                </a:lnTo>
                <a:lnTo>
                  <a:pt x="17676865" y="203200"/>
                </a:lnTo>
                <a:lnTo>
                  <a:pt x="17623205" y="215900"/>
                </a:lnTo>
                <a:lnTo>
                  <a:pt x="17569500" y="215900"/>
                </a:lnTo>
                <a:lnTo>
                  <a:pt x="17515751" y="228600"/>
                </a:lnTo>
                <a:lnTo>
                  <a:pt x="17461959" y="228600"/>
                </a:lnTo>
                <a:lnTo>
                  <a:pt x="17408122" y="241300"/>
                </a:lnTo>
                <a:lnTo>
                  <a:pt x="17300320" y="241300"/>
                </a:lnTo>
                <a:lnTo>
                  <a:pt x="17246354" y="254000"/>
                </a:lnTo>
                <a:lnTo>
                  <a:pt x="17192346" y="254000"/>
                </a:lnTo>
                <a:lnTo>
                  <a:pt x="17138297" y="266700"/>
                </a:lnTo>
                <a:lnTo>
                  <a:pt x="17084205" y="266700"/>
                </a:lnTo>
                <a:lnTo>
                  <a:pt x="15774281" y="419100"/>
                </a:lnTo>
                <a:lnTo>
                  <a:pt x="15609074" y="431800"/>
                </a:lnTo>
                <a:lnTo>
                  <a:pt x="15277774" y="482600"/>
                </a:lnTo>
                <a:lnTo>
                  <a:pt x="15221489" y="482600"/>
                </a:lnTo>
                <a:lnTo>
                  <a:pt x="15165115" y="495300"/>
                </a:lnTo>
                <a:lnTo>
                  <a:pt x="15108652" y="495300"/>
                </a:lnTo>
                <a:lnTo>
                  <a:pt x="15052100" y="508000"/>
                </a:lnTo>
                <a:lnTo>
                  <a:pt x="14995460" y="508000"/>
                </a:lnTo>
                <a:lnTo>
                  <a:pt x="14938732" y="520700"/>
                </a:lnTo>
                <a:lnTo>
                  <a:pt x="14881916" y="520700"/>
                </a:lnTo>
                <a:lnTo>
                  <a:pt x="14825012" y="533400"/>
                </a:lnTo>
                <a:lnTo>
                  <a:pt x="14768020" y="533400"/>
                </a:lnTo>
                <a:lnTo>
                  <a:pt x="14710942" y="546100"/>
                </a:lnTo>
                <a:lnTo>
                  <a:pt x="14596523" y="546100"/>
                </a:lnTo>
                <a:lnTo>
                  <a:pt x="14539184" y="558800"/>
                </a:lnTo>
                <a:lnTo>
                  <a:pt x="14481759" y="558800"/>
                </a:lnTo>
                <a:lnTo>
                  <a:pt x="14424247" y="571500"/>
                </a:lnTo>
                <a:lnTo>
                  <a:pt x="14366649" y="571500"/>
                </a:lnTo>
                <a:lnTo>
                  <a:pt x="14308966" y="584200"/>
                </a:lnTo>
                <a:lnTo>
                  <a:pt x="14193343" y="584200"/>
                </a:lnTo>
                <a:lnTo>
                  <a:pt x="14135405" y="596900"/>
                </a:lnTo>
                <a:lnTo>
                  <a:pt x="14077381" y="596900"/>
                </a:lnTo>
                <a:lnTo>
                  <a:pt x="14019273" y="609600"/>
                </a:lnTo>
                <a:lnTo>
                  <a:pt x="13902803" y="609600"/>
                </a:lnTo>
                <a:lnTo>
                  <a:pt x="13844443" y="622300"/>
                </a:lnTo>
                <a:lnTo>
                  <a:pt x="13785999" y="622300"/>
                </a:lnTo>
                <a:lnTo>
                  <a:pt x="13727471" y="635000"/>
                </a:lnTo>
                <a:lnTo>
                  <a:pt x="13610167" y="635000"/>
                </a:lnTo>
                <a:lnTo>
                  <a:pt x="13551391" y="647700"/>
                </a:lnTo>
                <a:lnTo>
                  <a:pt x="13433591" y="647700"/>
                </a:lnTo>
                <a:lnTo>
                  <a:pt x="13374568" y="660400"/>
                </a:lnTo>
                <a:lnTo>
                  <a:pt x="13256276" y="660400"/>
                </a:lnTo>
                <a:lnTo>
                  <a:pt x="13197008" y="673100"/>
                </a:lnTo>
                <a:lnTo>
                  <a:pt x="13078229" y="673100"/>
                </a:lnTo>
                <a:lnTo>
                  <a:pt x="13018718" y="685800"/>
                </a:lnTo>
                <a:lnTo>
                  <a:pt x="12899456" y="685800"/>
                </a:lnTo>
                <a:lnTo>
                  <a:pt x="12839705" y="698500"/>
                </a:lnTo>
                <a:lnTo>
                  <a:pt x="12719963" y="698500"/>
                </a:lnTo>
                <a:lnTo>
                  <a:pt x="12659973" y="711200"/>
                </a:lnTo>
                <a:lnTo>
                  <a:pt x="12479530" y="711200"/>
                </a:lnTo>
                <a:lnTo>
                  <a:pt x="12419225" y="723900"/>
                </a:lnTo>
                <a:lnTo>
                  <a:pt x="12237842" y="723900"/>
                </a:lnTo>
                <a:lnTo>
                  <a:pt x="12177226" y="736600"/>
                </a:lnTo>
                <a:lnTo>
                  <a:pt x="11994915" y="736600"/>
                </a:lnTo>
                <a:lnTo>
                  <a:pt x="11933991" y="749300"/>
                </a:lnTo>
                <a:lnTo>
                  <a:pt x="11689534" y="749300"/>
                </a:lnTo>
                <a:lnTo>
                  <a:pt x="11628230" y="762000"/>
                </a:lnTo>
                <a:lnTo>
                  <a:pt x="11382267" y="762000"/>
                </a:lnTo>
                <a:lnTo>
                  <a:pt x="11320589" y="774700"/>
                </a:lnTo>
                <a:lnTo>
                  <a:pt x="11073142" y="774700"/>
                </a:lnTo>
                <a:lnTo>
                  <a:pt x="11011097" y="787400"/>
                </a:lnTo>
                <a:lnTo>
                  <a:pt x="10637301" y="787400"/>
                </a:lnTo>
                <a:lnTo>
                  <a:pt x="10574749" y="800100"/>
                </a:lnTo>
                <a:lnTo>
                  <a:pt x="10134906" y="800100"/>
                </a:lnTo>
                <a:lnTo>
                  <a:pt x="10071790" y="812800"/>
                </a:lnTo>
                <a:lnTo>
                  <a:pt x="9500648" y="812800"/>
                </a:lnTo>
                <a:lnTo>
                  <a:pt x="9436847" y="825500"/>
                </a:lnTo>
                <a:lnTo>
                  <a:pt x="723496" y="825500"/>
                </a:lnTo>
                <a:lnTo>
                  <a:pt x="672893" y="838200"/>
                </a:lnTo>
                <a:lnTo>
                  <a:pt x="571703" y="838200"/>
                </a:lnTo>
                <a:lnTo>
                  <a:pt x="521117" y="850900"/>
                </a:lnTo>
                <a:lnTo>
                  <a:pt x="419965" y="850900"/>
                </a:lnTo>
                <a:lnTo>
                  <a:pt x="369399" y="863600"/>
                </a:lnTo>
                <a:lnTo>
                  <a:pt x="268289" y="863600"/>
                </a:lnTo>
                <a:lnTo>
                  <a:pt x="217745" y="876300"/>
                </a:lnTo>
                <a:lnTo>
                  <a:pt x="116683" y="876300"/>
                </a:lnTo>
                <a:lnTo>
                  <a:pt x="66165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41" y="812800"/>
                </a:moveTo>
                <a:lnTo>
                  <a:pt x="875336" y="812800"/>
                </a:lnTo>
                <a:lnTo>
                  <a:pt x="824718" y="825500"/>
                </a:lnTo>
                <a:lnTo>
                  <a:pt x="5830529" y="825500"/>
                </a:lnTo>
                <a:lnTo>
                  <a:pt x="5696041" y="812800"/>
                </a:lnTo>
                <a:close/>
              </a:path>
              <a:path w="20102195" h="1879600">
                <a:moveTo>
                  <a:pt x="4748641" y="800100"/>
                </a:moveTo>
                <a:lnTo>
                  <a:pt x="1077851" y="800100"/>
                </a:lnTo>
                <a:lnTo>
                  <a:pt x="1027216" y="812800"/>
                </a:lnTo>
                <a:lnTo>
                  <a:pt x="4884611" y="812800"/>
                </a:lnTo>
                <a:lnTo>
                  <a:pt x="4748641" y="800100"/>
                </a:lnTo>
                <a:close/>
              </a:path>
              <a:path w="20102195" h="1879600">
                <a:moveTo>
                  <a:pt x="3928586" y="787400"/>
                </a:moveTo>
                <a:lnTo>
                  <a:pt x="1280418" y="787400"/>
                </a:lnTo>
                <a:lnTo>
                  <a:pt x="1229772" y="800100"/>
                </a:lnTo>
                <a:lnTo>
                  <a:pt x="4134268" y="800100"/>
                </a:lnTo>
                <a:lnTo>
                  <a:pt x="3928586" y="787400"/>
                </a:lnTo>
                <a:close/>
              </a:path>
              <a:path w="20102195" h="1879600">
                <a:moveTo>
                  <a:pt x="3239868" y="774700"/>
                </a:moveTo>
                <a:lnTo>
                  <a:pt x="1533673" y="774700"/>
                </a:lnTo>
                <a:lnTo>
                  <a:pt x="1483019" y="787400"/>
                </a:lnTo>
                <a:lnTo>
                  <a:pt x="3515921" y="787400"/>
                </a:lnTo>
                <a:lnTo>
                  <a:pt x="3239868" y="774700"/>
                </a:lnTo>
                <a:close/>
              </a:path>
              <a:path w="20102195" h="1879600">
                <a:moveTo>
                  <a:pt x="2546539" y="762000"/>
                </a:moveTo>
                <a:lnTo>
                  <a:pt x="1888256" y="762000"/>
                </a:lnTo>
                <a:lnTo>
                  <a:pt x="1837602" y="774700"/>
                </a:lnTo>
                <a:lnTo>
                  <a:pt x="2963077" y="774700"/>
                </a:lnTo>
                <a:lnTo>
                  <a:pt x="2546539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6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2" y="2273300"/>
                </a:lnTo>
                <a:lnTo>
                  <a:pt x="6076024" y="2260600"/>
                </a:lnTo>
                <a:lnTo>
                  <a:pt x="5718240" y="2260600"/>
                </a:lnTo>
                <a:lnTo>
                  <a:pt x="5646300" y="2247900"/>
                </a:lnTo>
                <a:lnTo>
                  <a:pt x="5429703" y="2247900"/>
                </a:lnTo>
                <a:lnTo>
                  <a:pt x="5357243" y="2235200"/>
                </a:lnTo>
                <a:lnTo>
                  <a:pt x="5215419" y="2235200"/>
                </a:lnTo>
                <a:lnTo>
                  <a:pt x="4978143" y="2222500"/>
                </a:lnTo>
                <a:lnTo>
                  <a:pt x="4211233" y="2171700"/>
                </a:lnTo>
                <a:lnTo>
                  <a:pt x="3920620" y="2159000"/>
                </a:lnTo>
                <a:lnTo>
                  <a:pt x="3725955" y="2146300"/>
                </a:lnTo>
                <a:lnTo>
                  <a:pt x="3579470" y="2146300"/>
                </a:lnTo>
                <a:lnTo>
                  <a:pt x="3285244" y="2120900"/>
                </a:lnTo>
                <a:lnTo>
                  <a:pt x="3088160" y="2120900"/>
                </a:lnTo>
                <a:lnTo>
                  <a:pt x="2989337" y="2108200"/>
                </a:lnTo>
                <a:lnTo>
                  <a:pt x="2890326" y="2108200"/>
                </a:lnTo>
                <a:lnTo>
                  <a:pt x="2791127" y="2095500"/>
                </a:lnTo>
                <a:lnTo>
                  <a:pt x="2691739" y="2095500"/>
                </a:lnTo>
                <a:lnTo>
                  <a:pt x="2592162" y="2082800"/>
                </a:lnTo>
                <a:lnTo>
                  <a:pt x="2492397" y="2082800"/>
                </a:lnTo>
                <a:lnTo>
                  <a:pt x="2392442" y="2070100"/>
                </a:lnTo>
                <a:lnTo>
                  <a:pt x="2292297" y="2070100"/>
                </a:lnTo>
                <a:lnTo>
                  <a:pt x="2191962" y="2057400"/>
                </a:lnTo>
                <a:lnTo>
                  <a:pt x="2091436" y="2057400"/>
                </a:lnTo>
                <a:lnTo>
                  <a:pt x="1990720" y="2044700"/>
                </a:lnTo>
                <a:lnTo>
                  <a:pt x="1889813" y="2044700"/>
                </a:lnTo>
                <a:lnTo>
                  <a:pt x="1839287" y="2032000"/>
                </a:lnTo>
                <a:lnTo>
                  <a:pt x="1687423" y="2032000"/>
                </a:lnTo>
                <a:lnTo>
                  <a:pt x="1636706" y="2019300"/>
                </a:lnTo>
                <a:lnTo>
                  <a:pt x="1484265" y="2019300"/>
                </a:lnTo>
                <a:lnTo>
                  <a:pt x="1433355" y="2006600"/>
                </a:lnTo>
                <a:lnTo>
                  <a:pt x="1331390" y="2006600"/>
                </a:lnTo>
                <a:lnTo>
                  <a:pt x="1280335" y="1993900"/>
                </a:lnTo>
                <a:lnTo>
                  <a:pt x="1178081" y="1993900"/>
                </a:lnTo>
                <a:lnTo>
                  <a:pt x="1126881" y="1981200"/>
                </a:lnTo>
                <a:lnTo>
                  <a:pt x="1024335" y="1981200"/>
                </a:lnTo>
                <a:lnTo>
                  <a:pt x="972990" y="1968500"/>
                </a:lnTo>
                <a:lnTo>
                  <a:pt x="818661" y="1968500"/>
                </a:lnTo>
                <a:lnTo>
                  <a:pt x="767121" y="1955800"/>
                </a:lnTo>
                <a:lnTo>
                  <a:pt x="663894" y="1955800"/>
                </a:lnTo>
                <a:lnTo>
                  <a:pt x="612207" y="1943100"/>
                </a:lnTo>
                <a:lnTo>
                  <a:pt x="508687" y="1943100"/>
                </a:lnTo>
                <a:lnTo>
                  <a:pt x="456853" y="1930400"/>
                </a:lnTo>
                <a:lnTo>
                  <a:pt x="404970" y="1930400"/>
                </a:lnTo>
                <a:lnTo>
                  <a:pt x="353039" y="1917700"/>
                </a:lnTo>
                <a:lnTo>
                  <a:pt x="249028" y="1917700"/>
                </a:lnTo>
                <a:lnTo>
                  <a:pt x="196949" y="1905000"/>
                </a:lnTo>
                <a:lnTo>
                  <a:pt x="92643" y="1905000"/>
                </a:lnTo>
                <a:lnTo>
                  <a:pt x="40416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75" y="0"/>
                </a:lnTo>
                <a:lnTo>
                  <a:pt x="19959558" y="25400"/>
                </a:lnTo>
                <a:lnTo>
                  <a:pt x="19904653" y="25400"/>
                </a:lnTo>
                <a:lnTo>
                  <a:pt x="19794852" y="50800"/>
                </a:lnTo>
                <a:lnTo>
                  <a:pt x="19739959" y="50800"/>
                </a:lnTo>
                <a:lnTo>
                  <a:pt x="19575316" y="88900"/>
                </a:lnTo>
                <a:lnTo>
                  <a:pt x="19520450" y="88900"/>
                </a:lnTo>
                <a:lnTo>
                  <a:pt x="19301083" y="139700"/>
                </a:lnTo>
                <a:lnTo>
                  <a:pt x="19246270" y="139700"/>
                </a:lnTo>
                <a:lnTo>
                  <a:pt x="19027153" y="190500"/>
                </a:lnTo>
                <a:lnTo>
                  <a:pt x="18972412" y="190500"/>
                </a:lnTo>
                <a:lnTo>
                  <a:pt x="18589744" y="279400"/>
                </a:lnTo>
                <a:lnTo>
                  <a:pt x="18535161" y="279400"/>
                </a:lnTo>
                <a:lnTo>
                  <a:pt x="18045061" y="393700"/>
                </a:lnTo>
                <a:lnTo>
                  <a:pt x="17460270" y="520700"/>
                </a:lnTo>
                <a:lnTo>
                  <a:pt x="17401716" y="546100"/>
                </a:lnTo>
                <a:lnTo>
                  <a:pt x="16873921" y="660400"/>
                </a:lnTo>
                <a:lnTo>
                  <a:pt x="16756410" y="698500"/>
                </a:lnTo>
                <a:lnTo>
                  <a:pt x="16462221" y="762000"/>
                </a:lnTo>
                <a:lnTo>
                  <a:pt x="16049250" y="863600"/>
                </a:lnTo>
                <a:lnTo>
                  <a:pt x="15753375" y="939800"/>
                </a:lnTo>
                <a:lnTo>
                  <a:pt x="15337735" y="1028700"/>
                </a:lnTo>
                <a:lnTo>
                  <a:pt x="15218652" y="1066800"/>
                </a:lnTo>
                <a:lnTo>
                  <a:pt x="14740720" y="1168400"/>
                </a:lnTo>
                <a:lnTo>
                  <a:pt x="14680788" y="1193800"/>
                </a:lnTo>
                <a:lnTo>
                  <a:pt x="14078936" y="1320800"/>
                </a:lnTo>
                <a:lnTo>
                  <a:pt x="14018483" y="1346200"/>
                </a:lnTo>
                <a:lnTo>
                  <a:pt x="12178462" y="1727200"/>
                </a:lnTo>
                <a:lnTo>
                  <a:pt x="12116145" y="1727200"/>
                </a:lnTo>
                <a:lnTo>
                  <a:pt x="11615043" y="1828800"/>
                </a:lnTo>
                <a:lnTo>
                  <a:pt x="11552075" y="1828800"/>
                </a:lnTo>
                <a:lnTo>
                  <a:pt x="11236092" y="1892300"/>
                </a:lnTo>
                <a:lnTo>
                  <a:pt x="11172663" y="1892300"/>
                </a:lnTo>
                <a:lnTo>
                  <a:pt x="10981897" y="1930400"/>
                </a:lnTo>
                <a:lnTo>
                  <a:pt x="10918148" y="1930400"/>
                </a:lnTo>
                <a:lnTo>
                  <a:pt x="10726408" y="1968500"/>
                </a:lnTo>
                <a:lnTo>
                  <a:pt x="10662329" y="1968500"/>
                </a:lnTo>
                <a:lnTo>
                  <a:pt x="10469585" y="2006600"/>
                </a:lnTo>
                <a:lnTo>
                  <a:pt x="10405167" y="2006600"/>
                </a:lnTo>
                <a:lnTo>
                  <a:pt x="10276070" y="2032000"/>
                </a:lnTo>
                <a:lnTo>
                  <a:pt x="10211390" y="2032000"/>
                </a:lnTo>
                <a:lnTo>
                  <a:pt x="10081766" y="2057400"/>
                </a:lnTo>
                <a:lnTo>
                  <a:pt x="10016820" y="2057400"/>
                </a:lnTo>
                <a:lnTo>
                  <a:pt x="9886657" y="2082800"/>
                </a:lnTo>
                <a:lnTo>
                  <a:pt x="9821439" y="2082800"/>
                </a:lnTo>
                <a:lnTo>
                  <a:pt x="9756129" y="2095500"/>
                </a:lnTo>
                <a:lnTo>
                  <a:pt x="9690726" y="2095500"/>
                </a:lnTo>
                <a:lnTo>
                  <a:pt x="9625231" y="2108200"/>
                </a:lnTo>
                <a:lnTo>
                  <a:pt x="9559641" y="2108200"/>
                </a:lnTo>
                <a:lnTo>
                  <a:pt x="9428179" y="2133600"/>
                </a:lnTo>
                <a:lnTo>
                  <a:pt x="9362305" y="2133600"/>
                </a:lnTo>
                <a:lnTo>
                  <a:pt x="9296335" y="2146300"/>
                </a:lnTo>
                <a:lnTo>
                  <a:pt x="9230268" y="2146300"/>
                </a:lnTo>
                <a:lnTo>
                  <a:pt x="9164104" y="2159000"/>
                </a:lnTo>
                <a:lnTo>
                  <a:pt x="9097841" y="2159000"/>
                </a:lnTo>
                <a:lnTo>
                  <a:pt x="9031480" y="2171700"/>
                </a:lnTo>
                <a:lnTo>
                  <a:pt x="8965020" y="2171700"/>
                </a:lnTo>
                <a:lnTo>
                  <a:pt x="8898460" y="2184400"/>
                </a:lnTo>
                <a:lnTo>
                  <a:pt x="8765038" y="2184400"/>
                </a:lnTo>
                <a:lnTo>
                  <a:pt x="8698175" y="2197100"/>
                </a:lnTo>
                <a:lnTo>
                  <a:pt x="8631210" y="2197100"/>
                </a:lnTo>
                <a:lnTo>
                  <a:pt x="8564141" y="2209800"/>
                </a:lnTo>
                <a:lnTo>
                  <a:pt x="8429694" y="2209800"/>
                </a:lnTo>
                <a:lnTo>
                  <a:pt x="8362313" y="2222500"/>
                </a:lnTo>
                <a:lnTo>
                  <a:pt x="8227236" y="2222500"/>
                </a:lnTo>
                <a:lnTo>
                  <a:pt x="8159538" y="2235200"/>
                </a:lnTo>
                <a:lnTo>
                  <a:pt x="8023819" y="2235200"/>
                </a:lnTo>
                <a:lnTo>
                  <a:pt x="7955797" y="2247900"/>
                </a:lnTo>
                <a:lnTo>
                  <a:pt x="7682615" y="2247900"/>
                </a:lnTo>
                <a:lnTo>
                  <a:pt x="7614043" y="2260600"/>
                </a:lnTo>
                <a:lnTo>
                  <a:pt x="7338627" y="2260600"/>
                </a:lnTo>
                <a:lnTo>
                  <a:pt x="7269488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57" y="63500"/>
                </a:lnTo>
                <a:lnTo>
                  <a:pt x="9620683" y="76200"/>
                </a:lnTo>
                <a:lnTo>
                  <a:pt x="9089047" y="76200"/>
                </a:lnTo>
                <a:lnTo>
                  <a:pt x="8982582" y="88900"/>
                </a:lnTo>
                <a:lnTo>
                  <a:pt x="8662951" y="88900"/>
                </a:lnTo>
                <a:lnTo>
                  <a:pt x="8556336" y="101600"/>
                </a:lnTo>
                <a:lnTo>
                  <a:pt x="8236304" y="101600"/>
                </a:lnTo>
                <a:lnTo>
                  <a:pt x="8129573" y="114300"/>
                </a:lnTo>
                <a:lnTo>
                  <a:pt x="7809244" y="114300"/>
                </a:lnTo>
                <a:lnTo>
                  <a:pt x="7702431" y="127000"/>
                </a:lnTo>
                <a:lnTo>
                  <a:pt x="7381908" y="127000"/>
                </a:lnTo>
                <a:lnTo>
                  <a:pt x="7275047" y="139700"/>
                </a:lnTo>
                <a:lnTo>
                  <a:pt x="7061307" y="139700"/>
                </a:lnTo>
                <a:lnTo>
                  <a:pt x="6954433" y="152400"/>
                </a:lnTo>
                <a:lnTo>
                  <a:pt x="6740687" y="152400"/>
                </a:lnTo>
                <a:lnTo>
                  <a:pt x="6687252" y="165100"/>
                </a:lnTo>
                <a:lnTo>
                  <a:pt x="6473530" y="165100"/>
                </a:lnTo>
                <a:lnTo>
                  <a:pt x="6420105" y="177800"/>
                </a:lnTo>
                <a:lnTo>
                  <a:pt x="6154570" y="177800"/>
                </a:lnTo>
                <a:lnTo>
                  <a:pt x="6102696" y="190500"/>
                </a:lnTo>
                <a:lnTo>
                  <a:pt x="5947026" y="190500"/>
                </a:lnTo>
                <a:lnTo>
                  <a:pt x="5895123" y="203200"/>
                </a:lnTo>
                <a:lnTo>
                  <a:pt x="5687474" y="203200"/>
                </a:lnTo>
                <a:lnTo>
                  <a:pt x="5635559" y="215900"/>
                </a:lnTo>
                <a:lnTo>
                  <a:pt x="5479820" y="215900"/>
                </a:lnTo>
                <a:lnTo>
                  <a:pt x="5427914" y="228600"/>
                </a:lnTo>
                <a:lnTo>
                  <a:pt x="5324117" y="228600"/>
                </a:lnTo>
                <a:lnTo>
                  <a:pt x="5272230" y="241300"/>
                </a:lnTo>
                <a:lnTo>
                  <a:pt x="5116621" y="241300"/>
                </a:lnTo>
                <a:lnTo>
                  <a:pt x="5064773" y="254000"/>
                </a:lnTo>
                <a:lnTo>
                  <a:pt x="4961117" y="254000"/>
                </a:lnTo>
                <a:lnTo>
                  <a:pt x="4909311" y="266700"/>
                </a:lnTo>
                <a:lnTo>
                  <a:pt x="4805748" y="266700"/>
                </a:lnTo>
                <a:lnTo>
                  <a:pt x="4753993" y="279400"/>
                </a:lnTo>
                <a:lnTo>
                  <a:pt x="4650542" y="279400"/>
                </a:lnTo>
                <a:lnTo>
                  <a:pt x="4598848" y="292100"/>
                </a:lnTo>
                <a:lnTo>
                  <a:pt x="4495529" y="292100"/>
                </a:lnTo>
                <a:lnTo>
                  <a:pt x="4443906" y="304800"/>
                </a:lnTo>
                <a:lnTo>
                  <a:pt x="4392309" y="304800"/>
                </a:lnTo>
                <a:lnTo>
                  <a:pt x="4340739" y="317500"/>
                </a:lnTo>
                <a:lnTo>
                  <a:pt x="4237684" y="317500"/>
                </a:lnTo>
                <a:lnTo>
                  <a:pt x="4186201" y="330200"/>
                </a:lnTo>
                <a:lnTo>
                  <a:pt x="4134749" y="330200"/>
                </a:lnTo>
                <a:lnTo>
                  <a:pt x="4083330" y="342900"/>
                </a:lnTo>
                <a:lnTo>
                  <a:pt x="3980593" y="342900"/>
                </a:lnTo>
                <a:lnTo>
                  <a:pt x="3929278" y="355600"/>
                </a:lnTo>
                <a:lnTo>
                  <a:pt x="3877999" y="355600"/>
                </a:lnTo>
                <a:lnTo>
                  <a:pt x="3826758" y="368300"/>
                </a:lnTo>
                <a:lnTo>
                  <a:pt x="3775556" y="368300"/>
                </a:lnTo>
                <a:lnTo>
                  <a:pt x="3724394" y="381000"/>
                </a:lnTo>
                <a:lnTo>
                  <a:pt x="3673273" y="381000"/>
                </a:lnTo>
                <a:lnTo>
                  <a:pt x="3622194" y="393700"/>
                </a:lnTo>
                <a:lnTo>
                  <a:pt x="3571158" y="393700"/>
                </a:lnTo>
                <a:lnTo>
                  <a:pt x="3520167" y="406400"/>
                </a:lnTo>
                <a:lnTo>
                  <a:pt x="3469221" y="406400"/>
                </a:lnTo>
                <a:lnTo>
                  <a:pt x="3418322" y="419100"/>
                </a:lnTo>
                <a:lnTo>
                  <a:pt x="3367471" y="419100"/>
                </a:lnTo>
                <a:lnTo>
                  <a:pt x="3316668" y="431800"/>
                </a:lnTo>
                <a:lnTo>
                  <a:pt x="3265915" y="431800"/>
                </a:lnTo>
                <a:lnTo>
                  <a:pt x="3215213" y="444500"/>
                </a:lnTo>
                <a:lnTo>
                  <a:pt x="3164563" y="444500"/>
                </a:lnTo>
                <a:lnTo>
                  <a:pt x="3113966" y="457200"/>
                </a:lnTo>
                <a:lnTo>
                  <a:pt x="3063423" y="457200"/>
                </a:lnTo>
                <a:lnTo>
                  <a:pt x="2962505" y="482600"/>
                </a:lnTo>
                <a:lnTo>
                  <a:pt x="2912131" y="482600"/>
                </a:lnTo>
                <a:lnTo>
                  <a:pt x="2861816" y="495300"/>
                </a:lnTo>
                <a:lnTo>
                  <a:pt x="2811560" y="495300"/>
                </a:lnTo>
                <a:lnTo>
                  <a:pt x="2711233" y="520700"/>
                </a:lnTo>
                <a:lnTo>
                  <a:pt x="2661163" y="520700"/>
                </a:lnTo>
                <a:lnTo>
                  <a:pt x="2561216" y="546100"/>
                </a:lnTo>
                <a:lnTo>
                  <a:pt x="2511341" y="5461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262998" y="596900"/>
                </a:lnTo>
                <a:lnTo>
                  <a:pt x="2213544" y="596900"/>
                </a:lnTo>
                <a:lnTo>
                  <a:pt x="2114857" y="622300"/>
                </a:lnTo>
                <a:lnTo>
                  <a:pt x="2065627" y="622300"/>
                </a:lnTo>
                <a:lnTo>
                  <a:pt x="1918404" y="660400"/>
                </a:lnTo>
                <a:lnTo>
                  <a:pt x="1869489" y="660400"/>
                </a:lnTo>
                <a:lnTo>
                  <a:pt x="1723236" y="698500"/>
                </a:lnTo>
                <a:lnTo>
                  <a:pt x="1674654" y="698500"/>
                </a:lnTo>
                <a:lnTo>
                  <a:pt x="1481192" y="749300"/>
                </a:lnTo>
                <a:lnTo>
                  <a:pt x="1433049" y="749300"/>
                </a:lnTo>
                <a:lnTo>
                  <a:pt x="1098667" y="838200"/>
                </a:lnTo>
                <a:lnTo>
                  <a:pt x="1051285" y="838200"/>
                </a:lnTo>
                <a:lnTo>
                  <a:pt x="444816" y="1003300"/>
                </a:lnTo>
                <a:lnTo>
                  <a:pt x="297421" y="1041400"/>
                </a:lnTo>
                <a:lnTo>
                  <a:pt x="248459" y="1066800"/>
                </a:lnTo>
                <a:lnTo>
                  <a:pt x="53448" y="1117600"/>
                </a:lnTo>
                <a:lnTo>
                  <a:pt x="4904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88" y="2463800"/>
                </a:lnTo>
                <a:lnTo>
                  <a:pt x="236720" y="2540000"/>
                </a:lnTo>
                <a:lnTo>
                  <a:pt x="330386" y="2565400"/>
                </a:lnTo>
                <a:lnTo>
                  <a:pt x="20019244" y="2565400"/>
                </a:lnTo>
                <a:lnTo>
                  <a:pt x="20066847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8" y="50800"/>
                </a:moveTo>
                <a:lnTo>
                  <a:pt x="10362655" y="50800"/>
                </a:lnTo>
                <a:lnTo>
                  <a:pt x="10256848" y="63500"/>
                </a:lnTo>
                <a:lnTo>
                  <a:pt x="19995559" y="63500"/>
                </a:lnTo>
                <a:lnTo>
                  <a:pt x="19943018" y="50800"/>
                </a:lnTo>
                <a:close/>
              </a:path>
              <a:path w="20102195" h="2565400">
                <a:moveTo>
                  <a:pt x="19679116" y="38100"/>
                </a:moveTo>
                <a:lnTo>
                  <a:pt x="11206452" y="38100"/>
                </a:lnTo>
                <a:lnTo>
                  <a:pt x="11048626" y="50800"/>
                </a:lnTo>
                <a:lnTo>
                  <a:pt x="19732054" y="50800"/>
                </a:lnTo>
                <a:lnTo>
                  <a:pt x="19679116" y="38100"/>
                </a:lnTo>
                <a:close/>
              </a:path>
              <a:path w="20102195" h="2565400">
                <a:moveTo>
                  <a:pt x="19306392" y="25400"/>
                </a:moveTo>
                <a:lnTo>
                  <a:pt x="12409490" y="25400"/>
                </a:lnTo>
                <a:lnTo>
                  <a:pt x="12201225" y="38100"/>
                </a:lnTo>
                <a:lnTo>
                  <a:pt x="19359866" y="38100"/>
                </a:lnTo>
                <a:lnTo>
                  <a:pt x="19306392" y="25400"/>
                </a:lnTo>
                <a:close/>
              </a:path>
              <a:path w="20102195" h="2565400">
                <a:moveTo>
                  <a:pt x="18930030" y="12700"/>
                </a:moveTo>
                <a:lnTo>
                  <a:pt x="15370884" y="12700"/>
                </a:lnTo>
                <a:lnTo>
                  <a:pt x="13546569" y="25400"/>
                </a:lnTo>
                <a:lnTo>
                  <a:pt x="18984012" y="25400"/>
                </a:lnTo>
                <a:lnTo>
                  <a:pt x="18930030" y="12700"/>
                </a:lnTo>
                <a:close/>
              </a:path>
              <a:path w="20102195" h="2565400">
                <a:moveTo>
                  <a:pt x="18331685" y="0"/>
                </a:moveTo>
                <a:lnTo>
                  <a:pt x="16016548" y="0"/>
                </a:lnTo>
                <a:lnTo>
                  <a:pt x="15719495" y="12700"/>
                </a:lnTo>
                <a:lnTo>
                  <a:pt x="18386414" y="12700"/>
                </a:lnTo>
                <a:lnTo>
                  <a:pt x="18331685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3" y="7645941"/>
            <a:ext cx="20101592" cy="366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2215" y="2035024"/>
            <a:ext cx="373242" cy="10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17" y="2201054"/>
            <a:ext cx="313980" cy="109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671" y="2221199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8826" y="2266202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44" y="44449"/>
                </a:lnTo>
                <a:lnTo>
                  <a:pt x="19944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8826" y="2247152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12" y="19049"/>
                </a:lnTo>
                <a:lnTo>
                  <a:pt x="7341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8826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44" y="45720"/>
                </a:lnTo>
                <a:lnTo>
                  <a:pt x="19944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2472" y="2266323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66" y="0"/>
                </a:moveTo>
                <a:lnTo>
                  <a:pt x="0" y="0"/>
                </a:lnTo>
                <a:lnTo>
                  <a:pt x="0" y="44160"/>
                </a:lnTo>
                <a:lnTo>
                  <a:pt x="19766" y="44160"/>
                </a:lnTo>
                <a:lnTo>
                  <a:pt x="1976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2472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66" y="0"/>
                </a:moveTo>
                <a:lnTo>
                  <a:pt x="0" y="0"/>
                </a:lnTo>
                <a:lnTo>
                  <a:pt x="0" y="45134"/>
                </a:lnTo>
                <a:lnTo>
                  <a:pt x="19766" y="45134"/>
                </a:lnTo>
                <a:lnTo>
                  <a:pt x="1976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2223" y="2363964"/>
            <a:ext cx="325358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3451" y="2387220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0631" y="2367256"/>
            <a:ext cx="134238" cy="109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612" y="1041722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77" y="93011"/>
                </a:moveTo>
                <a:lnTo>
                  <a:pt x="362356" y="93011"/>
                </a:lnTo>
                <a:lnTo>
                  <a:pt x="385512" y="95321"/>
                </a:lnTo>
                <a:lnTo>
                  <a:pt x="395608" y="107338"/>
                </a:lnTo>
                <a:lnTo>
                  <a:pt x="381369" y="144553"/>
                </a:lnTo>
                <a:lnTo>
                  <a:pt x="346456" y="181143"/>
                </a:lnTo>
                <a:lnTo>
                  <a:pt x="310410" y="215567"/>
                </a:lnTo>
                <a:lnTo>
                  <a:pt x="272908" y="247784"/>
                </a:lnTo>
                <a:lnTo>
                  <a:pt x="233625" y="277755"/>
                </a:lnTo>
                <a:lnTo>
                  <a:pt x="192238" y="305440"/>
                </a:lnTo>
                <a:lnTo>
                  <a:pt x="148421" y="330796"/>
                </a:lnTo>
                <a:lnTo>
                  <a:pt x="113169" y="349125"/>
                </a:lnTo>
                <a:lnTo>
                  <a:pt x="77343" y="366330"/>
                </a:lnTo>
                <a:lnTo>
                  <a:pt x="40207" y="381753"/>
                </a:lnTo>
                <a:lnTo>
                  <a:pt x="22333" y="391298"/>
                </a:lnTo>
                <a:lnTo>
                  <a:pt x="7249" y="403937"/>
                </a:lnTo>
                <a:lnTo>
                  <a:pt x="0" y="418079"/>
                </a:lnTo>
                <a:lnTo>
                  <a:pt x="4335" y="428344"/>
                </a:lnTo>
                <a:lnTo>
                  <a:pt x="16391" y="434569"/>
                </a:lnTo>
                <a:lnTo>
                  <a:pt x="32303" y="436591"/>
                </a:lnTo>
                <a:lnTo>
                  <a:pt x="77352" y="431853"/>
                </a:lnTo>
                <a:lnTo>
                  <a:pt x="121532" y="420163"/>
                </a:lnTo>
                <a:lnTo>
                  <a:pt x="164641" y="404223"/>
                </a:lnTo>
                <a:lnTo>
                  <a:pt x="206475" y="386735"/>
                </a:lnTo>
                <a:lnTo>
                  <a:pt x="246707" y="369105"/>
                </a:lnTo>
                <a:lnTo>
                  <a:pt x="286303" y="350154"/>
                </a:lnTo>
                <a:lnTo>
                  <a:pt x="325047" y="329555"/>
                </a:lnTo>
                <a:lnTo>
                  <a:pt x="362723" y="306978"/>
                </a:lnTo>
                <a:lnTo>
                  <a:pt x="399780" y="282209"/>
                </a:lnTo>
                <a:lnTo>
                  <a:pt x="435457" y="255144"/>
                </a:lnTo>
                <a:lnTo>
                  <a:pt x="468500" y="225106"/>
                </a:lnTo>
                <a:lnTo>
                  <a:pt x="497655" y="191415"/>
                </a:lnTo>
                <a:lnTo>
                  <a:pt x="521231" y="152447"/>
                </a:lnTo>
                <a:lnTo>
                  <a:pt x="537972" y="105012"/>
                </a:lnTo>
                <a:lnTo>
                  <a:pt x="538077" y="93011"/>
                </a:lnTo>
                <a:close/>
              </a:path>
              <a:path w="538480" h="436880">
                <a:moveTo>
                  <a:pt x="448584" y="0"/>
                </a:moveTo>
                <a:lnTo>
                  <a:pt x="405365" y="7066"/>
                </a:lnTo>
                <a:lnTo>
                  <a:pt x="353976" y="27401"/>
                </a:lnTo>
                <a:lnTo>
                  <a:pt x="308540" y="55763"/>
                </a:lnTo>
                <a:lnTo>
                  <a:pt x="267727" y="90356"/>
                </a:lnTo>
                <a:lnTo>
                  <a:pt x="230208" y="129384"/>
                </a:lnTo>
                <a:lnTo>
                  <a:pt x="194655" y="171051"/>
                </a:lnTo>
                <a:lnTo>
                  <a:pt x="177611" y="200575"/>
                </a:lnTo>
                <a:lnTo>
                  <a:pt x="180406" y="209422"/>
                </a:lnTo>
                <a:lnTo>
                  <a:pt x="203447" y="208376"/>
                </a:lnTo>
                <a:lnTo>
                  <a:pt x="235436" y="187299"/>
                </a:lnTo>
                <a:lnTo>
                  <a:pt x="266181" y="160794"/>
                </a:lnTo>
                <a:lnTo>
                  <a:pt x="285489" y="143464"/>
                </a:lnTo>
                <a:lnTo>
                  <a:pt x="321092" y="113000"/>
                </a:lnTo>
                <a:lnTo>
                  <a:pt x="340627" y="100046"/>
                </a:lnTo>
                <a:lnTo>
                  <a:pt x="362356" y="93011"/>
                </a:lnTo>
                <a:lnTo>
                  <a:pt x="538077" y="93011"/>
                </a:lnTo>
                <a:lnTo>
                  <a:pt x="538385" y="57935"/>
                </a:lnTo>
                <a:lnTo>
                  <a:pt x="512982" y="20038"/>
                </a:lnTo>
                <a:lnTo>
                  <a:pt x="498979" y="11909"/>
                </a:lnTo>
                <a:lnTo>
                  <a:pt x="482200" y="5414"/>
                </a:lnTo>
                <a:lnTo>
                  <a:pt x="464713" y="1221"/>
                </a:lnTo>
                <a:lnTo>
                  <a:pt x="448584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652" y="1381754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97" y="93357"/>
                </a:moveTo>
                <a:lnTo>
                  <a:pt x="2334" y="93556"/>
                </a:lnTo>
                <a:lnTo>
                  <a:pt x="0" y="99544"/>
                </a:lnTo>
                <a:lnTo>
                  <a:pt x="197" y="110693"/>
                </a:lnTo>
                <a:lnTo>
                  <a:pt x="35452" y="146136"/>
                </a:lnTo>
                <a:lnTo>
                  <a:pt x="69329" y="166246"/>
                </a:lnTo>
                <a:lnTo>
                  <a:pt x="133457" y="190027"/>
                </a:lnTo>
                <a:lnTo>
                  <a:pt x="200638" y="203005"/>
                </a:lnTo>
                <a:lnTo>
                  <a:pt x="251142" y="208269"/>
                </a:lnTo>
                <a:lnTo>
                  <a:pt x="268083" y="208805"/>
                </a:lnTo>
                <a:lnTo>
                  <a:pt x="274742" y="208784"/>
                </a:lnTo>
                <a:lnTo>
                  <a:pt x="322777" y="205669"/>
                </a:lnTo>
                <a:lnTo>
                  <a:pt x="370115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27" y="157264"/>
                </a:lnTo>
                <a:lnTo>
                  <a:pt x="604096" y="138988"/>
                </a:lnTo>
                <a:lnTo>
                  <a:pt x="605478" y="138352"/>
                </a:lnTo>
                <a:lnTo>
                  <a:pt x="238906" y="138352"/>
                </a:lnTo>
                <a:lnTo>
                  <a:pt x="198191" y="138124"/>
                </a:lnTo>
                <a:lnTo>
                  <a:pt x="157640" y="135256"/>
                </a:lnTo>
                <a:lnTo>
                  <a:pt x="111626" y="127927"/>
                </a:lnTo>
                <a:lnTo>
                  <a:pt x="63003" y="114569"/>
                </a:lnTo>
                <a:lnTo>
                  <a:pt x="16101" y="95731"/>
                </a:lnTo>
                <a:lnTo>
                  <a:pt x="11097" y="9335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6" y="459"/>
                </a:lnTo>
                <a:lnTo>
                  <a:pt x="735332" y="4878"/>
                </a:lnTo>
                <a:lnTo>
                  <a:pt x="713983" y="16698"/>
                </a:lnTo>
                <a:lnTo>
                  <a:pt x="672428" y="36473"/>
                </a:lnTo>
                <a:lnTo>
                  <a:pt x="630506" y="55155"/>
                </a:lnTo>
                <a:lnTo>
                  <a:pt x="587952" y="72299"/>
                </a:lnTo>
                <a:lnTo>
                  <a:pt x="544501" y="87462"/>
                </a:lnTo>
                <a:lnTo>
                  <a:pt x="489552" y="103189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600" y="136425"/>
                </a:lnTo>
                <a:lnTo>
                  <a:pt x="238906" y="138352"/>
                </a:lnTo>
                <a:lnTo>
                  <a:pt x="605478" y="138352"/>
                </a:lnTo>
                <a:lnTo>
                  <a:pt x="652254" y="115081"/>
                </a:lnTo>
                <a:lnTo>
                  <a:pt x="702500" y="83586"/>
                </a:lnTo>
                <a:lnTo>
                  <a:pt x="750092" y="48180"/>
                </a:lnTo>
                <a:lnTo>
                  <a:pt x="772536" y="15721"/>
                </a:lnTo>
                <a:lnTo>
                  <a:pt x="769933" y="8676"/>
                </a:lnTo>
                <a:lnTo>
                  <a:pt x="765024" y="3073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3407" y="132375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24"/>
                </a:lnTo>
                <a:lnTo>
                  <a:pt x="664297" y="8361"/>
                </a:lnTo>
                <a:lnTo>
                  <a:pt x="657621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10" y="65814"/>
                </a:lnTo>
                <a:lnTo>
                  <a:pt x="591928" y="94255"/>
                </a:lnTo>
                <a:lnTo>
                  <a:pt x="561718" y="120445"/>
                </a:lnTo>
                <a:lnTo>
                  <a:pt x="529624" y="144382"/>
                </a:lnTo>
                <a:lnTo>
                  <a:pt x="495590" y="166417"/>
                </a:lnTo>
                <a:lnTo>
                  <a:pt x="460424" y="186479"/>
                </a:lnTo>
                <a:lnTo>
                  <a:pt x="424322" y="204836"/>
                </a:lnTo>
                <a:lnTo>
                  <a:pt x="387479" y="221752"/>
                </a:lnTo>
                <a:lnTo>
                  <a:pt x="349337" y="237647"/>
                </a:lnTo>
                <a:lnTo>
                  <a:pt x="310620" y="252131"/>
                </a:lnTo>
                <a:lnTo>
                  <a:pt x="271414" y="265227"/>
                </a:lnTo>
                <a:lnTo>
                  <a:pt x="231806" y="276958"/>
                </a:lnTo>
                <a:lnTo>
                  <a:pt x="185774" y="288611"/>
                </a:lnTo>
                <a:lnTo>
                  <a:pt x="139287" y="298316"/>
                </a:lnTo>
                <a:lnTo>
                  <a:pt x="84062" y="307441"/>
                </a:lnTo>
                <a:lnTo>
                  <a:pt x="28508" y="314366"/>
                </a:lnTo>
                <a:lnTo>
                  <a:pt x="20165" y="316154"/>
                </a:lnTo>
                <a:lnTo>
                  <a:pt x="10889" y="319983"/>
                </a:lnTo>
                <a:lnTo>
                  <a:pt x="3295" y="325791"/>
                </a:lnTo>
                <a:lnTo>
                  <a:pt x="0" y="333515"/>
                </a:lnTo>
                <a:lnTo>
                  <a:pt x="8417" y="348744"/>
                </a:lnTo>
                <a:lnTo>
                  <a:pt x="52422" y="361519"/>
                </a:lnTo>
                <a:lnTo>
                  <a:pt x="96969" y="363647"/>
                </a:lnTo>
                <a:lnTo>
                  <a:pt x="137824" y="362072"/>
                </a:lnTo>
                <a:lnTo>
                  <a:pt x="178773" y="357731"/>
                </a:lnTo>
                <a:lnTo>
                  <a:pt x="219321" y="351153"/>
                </a:lnTo>
                <a:lnTo>
                  <a:pt x="258975" y="342864"/>
                </a:lnTo>
                <a:lnTo>
                  <a:pt x="309954" y="329469"/>
                </a:lnTo>
                <a:lnTo>
                  <a:pt x="359987" y="312899"/>
                </a:lnTo>
                <a:lnTo>
                  <a:pt x="408867" y="293194"/>
                </a:lnTo>
                <a:lnTo>
                  <a:pt x="456389" y="270394"/>
                </a:lnTo>
                <a:lnTo>
                  <a:pt x="495972" y="248364"/>
                </a:lnTo>
                <a:lnTo>
                  <a:pt x="544870" y="217014"/>
                </a:lnTo>
                <a:lnTo>
                  <a:pt x="579429" y="191128"/>
                </a:lnTo>
                <a:lnTo>
                  <a:pt x="611477" y="162349"/>
                </a:lnTo>
                <a:lnTo>
                  <a:pt x="639931" y="130154"/>
                </a:lnTo>
                <a:lnTo>
                  <a:pt x="661109" y="98378"/>
                </a:lnTo>
                <a:lnTo>
                  <a:pt x="681801" y="55290"/>
                </a:lnTo>
                <a:lnTo>
                  <a:pt x="688950" y="21218"/>
                </a:lnTo>
                <a:lnTo>
                  <a:pt x="688270" y="12766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2905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5" y="0"/>
                </a:moveTo>
                <a:lnTo>
                  <a:pt x="451978" y="1572"/>
                </a:lnTo>
                <a:lnTo>
                  <a:pt x="446198" y="6653"/>
                </a:lnTo>
                <a:lnTo>
                  <a:pt x="441304" y="13029"/>
                </a:lnTo>
                <a:lnTo>
                  <a:pt x="437793" y="18489"/>
                </a:lnTo>
                <a:lnTo>
                  <a:pt x="414939" y="50790"/>
                </a:lnTo>
                <a:lnTo>
                  <a:pt x="388728" y="80335"/>
                </a:lnTo>
                <a:lnTo>
                  <a:pt x="359692" y="107167"/>
                </a:lnTo>
                <a:lnTo>
                  <a:pt x="328365" y="131330"/>
                </a:lnTo>
                <a:lnTo>
                  <a:pt x="289805" y="156206"/>
                </a:lnTo>
                <a:lnTo>
                  <a:pt x="246295" y="178640"/>
                </a:lnTo>
                <a:lnTo>
                  <a:pt x="201183" y="196686"/>
                </a:lnTo>
                <a:lnTo>
                  <a:pt x="154802" y="211419"/>
                </a:lnTo>
                <a:lnTo>
                  <a:pt x="107488" y="223912"/>
                </a:lnTo>
                <a:lnTo>
                  <a:pt x="52313" y="237544"/>
                </a:lnTo>
                <a:lnTo>
                  <a:pt x="38720" y="240551"/>
                </a:lnTo>
                <a:lnTo>
                  <a:pt x="24116" y="244311"/>
                </a:lnTo>
                <a:lnTo>
                  <a:pt x="10898" y="250448"/>
                </a:lnTo>
                <a:lnTo>
                  <a:pt x="1462" y="260587"/>
                </a:lnTo>
                <a:lnTo>
                  <a:pt x="0" y="271598"/>
                </a:lnTo>
                <a:lnTo>
                  <a:pt x="5848" y="280763"/>
                </a:lnTo>
                <a:lnTo>
                  <a:pt x="43536" y="293326"/>
                </a:lnTo>
                <a:lnTo>
                  <a:pt x="60804" y="293996"/>
                </a:lnTo>
                <a:lnTo>
                  <a:pt x="98752" y="290496"/>
                </a:lnTo>
                <a:lnTo>
                  <a:pt x="136163" y="281592"/>
                </a:lnTo>
                <a:lnTo>
                  <a:pt x="172661" y="269040"/>
                </a:lnTo>
                <a:lnTo>
                  <a:pt x="237156" y="241363"/>
                </a:lnTo>
                <a:lnTo>
                  <a:pt x="293775" y="210750"/>
                </a:lnTo>
                <a:lnTo>
                  <a:pt x="340074" y="178025"/>
                </a:lnTo>
                <a:lnTo>
                  <a:pt x="377105" y="145684"/>
                </a:lnTo>
                <a:lnTo>
                  <a:pt x="406476" y="114835"/>
                </a:lnTo>
                <a:lnTo>
                  <a:pt x="440337" y="72742"/>
                </a:lnTo>
                <a:lnTo>
                  <a:pt x="462530" y="32103"/>
                </a:lnTo>
                <a:lnTo>
                  <a:pt x="465610" y="11171"/>
                </a:lnTo>
                <a:lnTo>
                  <a:pt x="465223" y="1067"/>
                </a:lnTo>
                <a:lnTo>
                  <a:pt x="4581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9261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46"/>
                </a:moveTo>
                <a:lnTo>
                  <a:pt x="5991" y="11376"/>
                </a:lnTo>
                <a:lnTo>
                  <a:pt x="0" y="20248"/>
                </a:lnTo>
                <a:lnTo>
                  <a:pt x="2769" y="34302"/>
                </a:lnTo>
                <a:lnTo>
                  <a:pt x="38831" y="57844"/>
                </a:lnTo>
                <a:lnTo>
                  <a:pt x="77647" y="72110"/>
                </a:lnTo>
                <a:lnTo>
                  <a:pt x="117176" y="84130"/>
                </a:lnTo>
                <a:lnTo>
                  <a:pt x="157352" y="93697"/>
                </a:lnTo>
                <a:lnTo>
                  <a:pt x="198105" y="100602"/>
                </a:lnTo>
                <a:lnTo>
                  <a:pt x="239249" y="105007"/>
                </a:lnTo>
                <a:lnTo>
                  <a:pt x="280637" y="106915"/>
                </a:lnTo>
                <a:lnTo>
                  <a:pt x="301125" y="106777"/>
                </a:lnTo>
                <a:lnTo>
                  <a:pt x="341973" y="104032"/>
                </a:lnTo>
                <a:lnTo>
                  <a:pt x="388493" y="96399"/>
                </a:lnTo>
                <a:lnTo>
                  <a:pt x="439893" y="82908"/>
                </a:lnTo>
                <a:lnTo>
                  <a:pt x="481669" y="69049"/>
                </a:lnTo>
                <a:lnTo>
                  <a:pt x="499608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21" y="41602"/>
                </a:lnTo>
                <a:lnTo>
                  <a:pt x="76940" y="33591"/>
                </a:lnTo>
                <a:lnTo>
                  <a:pt x="58959" y="25185"/>
                </a:lnTo>
                <a:lnTo>
                  <a:pt x="40737" y="17327"/>
                </a:lnTo>
                <a:lnTo>
                  <a:pt x="30599" y="13537"/>
                </a:lnTo>
                <a:lnTo>
                  <a:pt x="17604" y="10346"/>
                </a:lnTo>
                <a:close/>
              </a:path>
              <a:path w="547369" h="107314">
                <a:moveTo>
                  <a:pt x="520746" y="0"/>
                </a:moveTo>
                <a:lnTo>
                  <a:pt x="500300" y="2535"/>
                </a:lnTo>
                <a:lnTo>
                  <a:pt x="480282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0" y="41361"/>
                </a:lnTo>
                <a:lnTo>
                  <a:pt x="334413" y="51698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08" y="62275"/>
                </a:lnTo>
                <a:lnTo>
                  <a:pt x="534969" y="41602"/>
                </a:lnTo>
                <a:lnTo>
                  <a:pt x="547213" y="19829"/>
                </a:lnTo>
                <a:lnTo>
                  <a:pt x="545511" y="10535"/>
                </a:lnTo>
                <a:lnTo>
                  <a:pt x="539236" y="4323"/>
                </a:lnTo>
                <a:lnTo>
                  <a:pt x="530333" y="907"/>
                </a:lnTo>
                <a:lnTo>
                  <a:pt x="52074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6122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7"/>
                </a:moveTo>
                <a:lnTo>
                  <a:pt x="0" y="12889"/>
                </a:lnTo>
                <a:lnTo>
                  <a:pt x="5076" y="21169"/>
                </a:lnTo>
                <a:lnTo>
                  <a:pt x="83231" y="45288"/>
                </a:lnTo>
                <a:lnTo>
                  <a:pt x="123936" y="51946"/>
                </a:lnTo>
                <a:lnTo>
                  <a:pt x="165068" y="54716"/>
                </a:lnTo>
                <a:lnTo>
                  <a:pt x="206303" y="53333"/>
                </a:lnTo>
                <a:lnTo>
                  <a:pt x="228354" y="50952"/>
                </a:lnTo>
                <a:lnTo>
                  <a:pt x="256012" y="44562"/>
                </a:lnTo>
                <a:lnTo>
                  <a:pt x="275088" y="31572"/>
                </a:lnTo>
                <a:lnTo>
                  <a:pt x="273344" y="21107"/>
                </a:lnTo>
                <a:lnTo>
                  <a:pt x="123195" y="21107"/>
                </a:lnTo>
                <a:lnTo>
                  <a:pt x="78785" y="17597"/>
                </a:lnTo>
                <a:lnTo>
                  <a:pt x="34874" y="10125"/>
                </a:lnTo>
                <a:lnTo>
                  <a:pt x="27339" y="8342"/>
                </a:lnTo>
                <a:lnTo>
                  <a:pt x="16585" y="6407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3"/>
                </a:lnTo>
                <a:lnTo>
                  <a:pt x="211014" y="9099"/>
                </a:lnTo>
                <a:lnTo>
                  <a:pt x="167479" y="18870"/>
                </a:lnTo>
                <a:lnTo>
                  <a:pt x="123195" y="21107"/>
                </a:lnTo>
                <a:lnTo>
                  <a:pt x="273344" y="21107"/>
                </a:lnTo>
                <a:lnTo>
                  <a:pt x="271392" y="9392"/>
                </a:lnTo>
                <a:lnTo>
                  <a:pt x="258626" y="529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5530" y="1835800"/>
            <a:ext cx="247995" cy="138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8260" y="1204186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1" y="0"/>
                </a:moveTo>
                <a:lnTo>
                  <a:pt x="149050" y="2722"/>
                </a:lnTo>
                <a:lnTo>
                  <a:pt x="99891" y="13749"/>
                </a:lnTo>
                <a:lnTo>
                  <a:pt x="55641" y="35428"/>
                </a:lnTo>
                <a:lnTo>
                  <a:pt x="18845" y="70107"/>
                </a:lnTo>
                <a:lnTo>
                  <a:pt x="1157" y="109028"/>
                </a:lnTo>
                <a:lnTo>
                  <a:pt x="0" y="122591"/>
                </a:lnTo>
                <a:lnTo>
                  <a:pt x="15323" y="161595"/>
                </a:lnTo>
                <a:lnTo>
                  <a:pt x="49939" y="189980"/>
                </a:lnTo>
                <a:lnTo>
                  <a:pt x="92965" y="209171"/>
                </a:lnTo>
                <a:lnTo>
                  <a:pt x="133518" y="220597"/>
                </a:lnTo>
                <a:lnTo>
                  <a:pt x="194544" y="228964"/>
                </a:lnTo>
                <a:lnTo>
                  <a:pt x="225396" y="229572"/>
                </a:lnTo>
                <a:lnTo>
                  <a:pt x="256127" y="228020"/>
                </a:lnTo>
                <a:lnTo>
                  <a:pt x="310708" y="221226"/>
                </a:lnTo>
                <a:lnTo>
                  <a:pt x="364676" y="210609"/>
                </a:lnTo>
                <a:lnTo>
                  <a:pt x="411098" y="197879"/>
                </a:lnTo>
                <a:lnTo>
                  <a:pt x="456934" y="181893"/>
                </a:lnTo>
                <a:lnTo>
                  <a:pt x="501960" y="163610"/>
                </a:lnTo>
                <a:lnTo>
                  <a:pt x="545957" y="143991"/>
                </a:lnTo>
                <a:lnTo>
                  <a:pt x="578830" y="125454"/>
                </a:lnTo>
                <a:lnTo>
                  <a:pt x="229020" y="125454"/>
                </a:lnTo>
                <a:lnTo>
                  <a:pt x="204322" y="125058"/>
                </a:lnTo>
                <a:lnTo>
                  <a:pt x="180345" y="121287"/>
                </a:lnTo>
                <a:lnTo>
                  <a:pt x="159011" y="111661"/>
                </a:lnTo>
                <a:lnTo>
                  <a:pt x="146494" y="97438"/>
                </a:lnTo>
                <a:lnTo>
                  <a:pt x="144341" y="81585"/>
                </a:lnTo>
                <a:lnTo>
                  <a:pt x="151874" y="67152"/>
                </a:lnTo>
                <a:lnTo>
                  <a:pt x="202058" y="49925"/>
                </a:lnTo>
                <a:lnTo>
                  <a:pt x="236434" y="47493"/>
                </a:lnTo>
                <a:lnTo>
                  <a:pt x="422752" y="47493"/>
                </a:lnTo>
                <a:lnTo>
                  <a:pt x="420548" y="43889"/>
                </a:lnTo>
                <a:lnTo>
                  <a:pt x="376790" y="26047"/>
                </a:lnTo>
                <a:lnTo>
                  <a:pt x="325964" y="14670"/>
                </a:lnTo>
                <a:lnTo>
                  <a:pt x="251909" y="3233"/>
                </a:lnTo>
                <a:lnTo>
                  <a:pt x="200571" y="0"/>
                </a:lnTo>
                <a:close/>
              </a:path>
              <a:path w="622300" h="229869">
                <a:moveTo>
                  <a:pt x="583349" y="64638"/>
                </a:moveTo>
                <a:lnTo>
                  <a:pt x="560929" y="68883"/>
                </a:lnTo>
                <a:lnTo>
                  <a:pt x="517751" y="83173"/>
                </a:lnTo>
                <a:lnTo>
                  <a:pt x="493243" y="89855"/>
                </a:lnTo>
                <a:lnTo>
                  <a:pt x="443905" y="101990"/>
                </a:lnTo>
                <a:lnTo>
                  <a:pt x="377870" y="114541"/>
                </a:lnTo>
                <a:lnTo>
                  <a:pt x="336189" y="120059"/>
                </a:lnTo>
                <a:lnTo>
                  <a:pt x="294307" y="123600"/>
                </a:lnTo>
                <a:lnTo>
                  <a:pt x="252515" y="124957"/>
                </a:lnTo>
                <a:lnTo>
                  <a:pt x="229020" y="125454"/>
                </a:lnTo>
                <a:lnTo>
                  <a:pt x="578830" y="125454"/>
                </a:lnTo>
                <a:lnTo>
                  <a:pt x="603111" y="109151"/>
                </a:lnTo>
                <a:lnTo>
                  <a:pt x="621925" y="85409"/>
                </a:lnTo>
                <a:lnTo>
                  <a:pt x="605057" y="66945"/>
                </a:lnTo>
                <a:lnTo>
                  <a:pt x="583349" y="64638"/>
                </a:lnTo>
                <a:close/>
              </a:path>
              <a:path w="622300" h="229869">
                <a:moveTo>
                  <a:pt x="422752" y="47493"/>
                </a:moveTo>
                <a:lnTo>
                  <a:pt x="236434" y="47493"/>
                </a:lnTo>
                <a:lnTo>
                  <a:pt x="275981" y="48193"/>
                </a:lnTo>
                <a:lnTo>
                  <a:pt x="315388" y="50836"/>
                </a:lnTo>
                <a:lnTo>
                  <a:pt x="354758" y="54184"/>
                </a:lnTo>
                <a:lnTo>
                  <a:pt x="394200" y="56999"/>
                </a:lnTo>
                <a:lnTo>
                  <a:pt x="401172" y="57764"/>
                </a:lnTo>
                <a:lnTo>
                  <a:pt x="409730" y="58528"/>
                </a:lnTo>
                <a:lnTo>
                  <a:pt x="417690" y="57862"/>
                </a:lnTo>
                <a:lnTo>
                  <a:pt x="422866" y="54340"/>
                </a:lnTo>
                <a:lnTo>
                  <a:pt x="423640" y="52947"/>
                </a:lnTo>
                <a:lnTo>
                  <a:pt x="423944" y="51157"/>
                </a:lnTo>
                <a:lnTo>
                  <a:pt x="423578" y="48843"/>
                </a:lnTo>
                <a:lnTo>
                  <a:pt x="422752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0259" y="1915934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32" y="0"/>
                </a:moveTo>
                <a:lnTo>
                  <a:pt x="0" y="0"/>
                </a:lnTo>
                <a:lnTo>
                  <a:pt x="0" y="657353"/>
                </a:lnTo>
                <a:lnTo>
                  <a:pt x="229911" y="657353"/>
                </a:lnTo>
                <a:lnTo>
                  <a:pt x="275554" y="653128"/>
                </a:lnTo>
                <a:lnTo>
                  <a:pt x="317815" y="640451"/>
                </a:lnTo>
                <a:lnTo>
                  <a:pt x="356694" y="619319"/>
                </a:lnTo>
                <a:lnTo>
                  <a:pt x="392190" y="589730"/>
                </a:lnTo>
                <a:lnTo>
                  <a:pt x="421781" y="554234"/>
                </a:lnTo>
                <a:lnTo>
                  <a:pt x="437243" y="525792"/>
                </a:lnTo>
                <a:lnTo>
                  <a:pt x="131141" y="525792"/>
                </a:lnTo>
                <a:lnTo>
                  <a:pt x="131141" y="337287"/>
                </a:lnTo>
                <a:lnTo>
                  <a:pt x="440823" y="337287"/>
                </a:lnTo>
                <a:lnTo>
                  <a:pt x="439496" y="333351"/>
                </a:lnTo>
                <a:lnTo>
                  <a:pt x="416581" y="294608"/>
                </a:lnTo>
                <a:lnTo>
                  <a:pt x="387383" y="261844"/>
                </a:lnTo>
                <a:lnTo>
                  <a:pt x="353564" y="235387"/>
                </a:lnTo>
                <a:lnTo>
                  <a:pt x="316788" y="215568"/>
                </a:lnTo>
                <a:lnTo>
                  <a:pt x="318453" y="210239"/>
                </a:lnTo>
                <a:lnTo>
                  <a:pt x="131141" y="210239"/>
                </a:lnTo>
                <a:lnTo>
                  <a:pt x="131141" y="131141"/>
                </a:lnTo>
                <a:lnTo>
                  <a:pt x="323616" y="131141"/>
                </a:lnTo>
                <a:lnTo>
                  <a:pt x="321676" y="118680"/>
                </a:lnTo>
                <a:lnTo>
                  <a:pt x="304607" y="80327"/>
                </a:lnTo>
                <a:lnTo>
                  <a:pt x="278681" y="47643"/>
                </a:lnTo>
                <a:lnTo>
                  <a:pt x="245516" y="22267"/>
                </a:lnTo>
                <a:lnTo>
                  <a:pt x="206728" y="5840"/>
                </a:lnTo>
                <a:lnTo>
                  <a:pt x="163932" y="0"/>
                </a:lnTo>
                <a:close/>
              </a:path>
              <a:path w="460375" h="657860">
                <a:moveTo>
                  <a:pt x="440823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43" y="525792"/>
                </a:lnTo>
                <a:lnTo>
                  <a:pt x="442916" y="515355"/>
                </a:lnTo>
                <a:lnTo>
                  <a:pt x="455597" y="473094"/>
                </a:lnTo>
                <a:lnTo>
                  <a:pt x="459823" y="427451"/>
                </a:lnTo>
                <a:lnTo>
                  <a:pt x="454464" y="377742"/>
                </a:lnTo>
                <a:lnTo>
                  <a:pt x="440823" y="337287"/>
                </a:lnTo>
                <a:close/>
              </a:path>
              <a:path w="460375" h="657860">
                <a:moveTo>
                  <a:pt x="323616" y="131141"/>
                </a:moveTo>
                <a:lnTo>
                  <a:pt x="163932" y="131141"/>
                </a:lnTo>
                <a:lnTo>
                  <a:pt x="179476" y="134368"/>
                </a:lnTo>
                <a:lnTo>
                  <a:pt x="192104" y="143128"/>
                </a:lnTo>
                <a:lnTo>
                  <a:pt x="200585" y="156039"/>
                </a:lnTo>
                <a:lnTo>
                  <a:pt x="203685" y="171721"/>
                </a:lnTo>
                <a:lnTo>
                  <a:pt x="200585" y="186896"/>
                </a:lnTo>
                <a:lnTo>
                  <a:pt x="192104" y="199119"/>
                </a:lnTo>
                <a:lnTo>
                  <a:pt x="179476" y="207273"/>
                </a:lnTo>
                <a:lnTo>
                  <a:pt x="163932" y="210239"/>
                </a:lnTo>
                <a:lnTo>
                  <a:pt x="318453" y="210239"/>
                </a:lnTo>
                <a:lnTo>
                  <a:pt x="320835" y="202611"/>
                </a:lnTo>
                <a:lnTo>
                  <a:pt x="324533" y="188771"/>
                </a:lnTo>
                <a:lnTo>
                  <a:pt x="327229" y="174703"/>
                </a:lnTo>
                <a:lnTo>
                  <a:pt x="328273" y="161063"/>
                </a:lnTo>
                <a:lnTo>
                  <a:pt x="323616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70017" y="2245252"/>
            <a:ext cx="132377" cy="329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0017" y="1913880"/>
            <a:ext cx="132377" cy="225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00804" y="1913880"/>
            <a:ext cx="132377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9640" y="2126381"/>
            <a:ext cx="651867" cy="448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69515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2" y="3933"/>
                </a:lnTo>
                <a:lnTo>
                  <a:pt x="229754" y="15735"/>
                </a:lnTo>
                <a:lnTo>
                  <a:pt x="182603" y="35407"/>
                </a:lnTo>
                <a:lnTo>
                  <a:pt x="138658" y="62948"/>
                </a:lnTo>
                <a:lnTo>
                  <a:pt x="97932" y="98361"/>
                </a:lnTo>
                <a:lnTo>
                  <a:pt x="62729" y="139272"/>
                </a:lnTo>
                <a:lnTo>
                  <a:pt x="35314" y="183331"/>
                </a:lnTo>
                <a:lnTo>
                  <a:pt x="15708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8" y="438252"/>
                </a:lnTo>
                <a:lnTo>
                  <a:pt x="35314" y="485405"/>
                </a:lnTo>
                <a:lnTo>
                  <a:pt x="62729" y="529350"/>
                </a:lnTo>
                <a:lnTo>
                  <a:pt x="97932" y="570068"/>
                </a:lnTo>
                <a:lnTo>
                  <a:pt x="138658" y="605280"/>
                </a:lnTo>
                <a:lnTo>
                  <a:pt x="182603" y="632699"/>
                </a:lnTo>
                <a:lnTo>
                  <a:pt x="229754" y="652305"/>
                </a:lnTo>
                <a:lnTo>
                  <a:pt x="280092" y="664081"/>
                </a:lnTo>
                <a:lnTo>
                  <a:pt x="333602" y="668011"/>
                </a:lnTo>
                <a:lnTo>
                  <a:pt x="367498" y="666391"/>
                </a:lnTo>
                <a:lnTo>
                  <a:pt x="432207" y="653320"/>
                </a:lnTo>
                <a:lnTo>
                  <a:pt x="492619" y="627415"/>
                </a:lnTo>
                <a:lnTo>
                  <a:pt x="546095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00" y="534817"/>
                </a:lnTo>
                <a:lnTo>
                  <a:pt x="294028" y="531128"/>
                </a:lnTo>
                <a:lnTo>
                  <a:pt x="257165" y="520112"/>
                </a:lnTo>
                <a:lnTo>
                  <a:pt x="223353" y="501788"/>
                </a:lnTo>
                <a:lnTo>
                  <a:pt x="192619" y="476198"/>
                </a:lnTo>
                <a:lnTo>
                  <a:pt x="167035" y="445470"/>
                </a:lnTo>
                <a:lnTo>
                  <a:pt x="148713" y="411662"/>
                </a:lnTo>
                <a:lnTo>
                  <a:pt x="137692" y="374774"/>
                </a:lnTo>
                <a:lnTo>
                  <a:pt x="134010" y="334806"/>
                </a:lnTo>
                <a:lnTo>
                  <a:pt x="137692" y="295088"/>
                </a:lnTo>
                <a:lnTo>
                  <a:pt x="148713" y="258288"/>
                </a:lnTo>
                <a:lnTo>
                  <a:pt x="167035" y="224407"/>
                </a:lnTo>
                <a:lnTo>
                  <a:pt x="192619" y="193446"/>
                </a:lnTo>
                <a:lnTo>
                  <a:pt x="223353" y="167620"/>
                </a:lnTo>
                <a:lnTo>
                  <a:pt x="257165" y="149174"/>
                </a:lnTo>
                <a:lnTo>
                  <a:pt x="294049" y="138107"/>
                </a:lnTo>
                <a:lnTo>
                  <a:pt x="334000" y="134418"/>
                </a:lnTo>
                <a:lnTo>
                  <a:pt x="534419" y="134418"/>
                </a:lnTo>
                <a:lnTo>
                  <a:pt x="569660" y="99178"/>
                </a:lnTo>
                <a:lnTo>
                  <a:pt x="519862" y="58907"/>
                </a:lnTo>
                <a:lnTo>
                  <a:pt x="462692" y="27870"/>
                </a:lnTo>
                <a:lnTo>
                  <a:pt x="400141" y="7327"/>
                </a:lnTo>
                <a:lnTo>
                  <a:pt x="367426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33" y="501620"/>
                </a:lnTo>
                <a:lnTo>
                  <a:pt x="410896" y="520063"/>
                </a:lnTo>
                <a:lnTo>
                  <a:pt x="373964" y="531128"/>
                </a:lnTo>
                <a:lnTo>
                  <a:pt x="33400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9" y="134418"/>
                </a:moveTo>
                <a:lnTo>
                  <a:pt x="334000" y="134418"/>
                </a:lnTo>
                <a:lnTo>
                  <a:pt x="373502" y="138107"/>
                </a:lnTo>
                <a:lnTo>
                  <a:pt x="410235" y="149174"/>
                </a:lnTo>
                <a:lnTo>
                  <a:pt x="444199" y="167620"/>
                </a:lnTo>
                <a:lnTo>
                  <a:pt x="475392" y="193446"/>
                </a:lnTo>
                <a:lnTo>
                  <a:pt x="534419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76300" marR="18415">
              <a:lnSpc>
                <a:spcPct val="100499"/>
              </a:lnSpc>
              <a:spcBef>
                <a:spcPts val="95"/>
              </a:spcBef>
            </a:pPr>
            <a:r>
              <a:rPr spc="-85" dirty="0"/>
              <a:t>PLATAFORMA</a:t>
            </a:r>
            <a:r>
              <a:rPr spc="-320" dirty="0"/>
              <a:t> </a:t>
            </a:r>
            <a:r>
              <a:rPr spc="-75" dirty="0"/>
              <a:t>PARA</a:t>
            </a:r>
            <a:r>
              <a:rPr spc="-320" dirty="0"/>
              <a:t> </a:t>
            </a:r>
            <a:r>
              <a:rPr spc="-70" dirty="0"/>
              <a:t>EL</a:t>
            </a:r>
            <a:r>
              <a:rPr spc="-315" dirty="0"/>
              <a:t> </a:t>
            </a:r>
            <a:r>
              <a:rPr spc="-110" dirty="0"/>
              <a:t>SECTOR</a:t>
            </a:r>
            <a:r>
              <a:rPr spc="-320" dirty="0"/>
              <a:t> </a:t>
            </a:r>
            <a:r>
              <a:rPr spc="35" dirty="0"/>
              <a:t>DE</a:t>
            </a:r>
            <a:r>
              <a:rPr spc="-315" dirty="0"/>
              <a:t> </a:t>
            </a:r>
            <a:r>
              <a:rPr spc="-75" dirty="0"/>
              <a:t>TURISMO  </a:t>
            </a:r>
            <a:r>
              <a:rPr spc="-10" dirty="0"/>
              <a:t>MÉDICO</a:t>
            </a:r>
            <a:r>
              <a:rPr spc="-320" dirty="0"/>
              <a:t> </a:t>
            </a:r>
            <a:r>
              <a:rPr spc="215" dirty="0"/>
              <a:t>Y</a:t>
            </a:r>
            <a:r>
              <a:rPr spc="-315" dirty="0"/>
              <a:t> </a:t>
            </a:r>
            <a:r>
              <a:rPr spc="35" dirty="0"/>
              <a:t>DE</a:t>
            </a:r>
            <a:r>
              <a:rPr spc="-315" dirty="0"/>
              <a:t> </a:t>
            </a:r>
            <a:r>
              <a:rPr spc="-150" dirty="0"/>
              <a:t>BIENESTAR</a:t>
            </a:r>
          </a:p>
        </p:txBody>
      </p:sp>
      <p:sp>
        <p:nvSpPr>
          <p:cNvPr id="36" name="object 36"/>
          <p:cNvSpPr/>
          <p:nvPr/>
        </p:nvSpPr>
        <p:spPr>
          <a:xfrm>
            <a:off x="2491340" y="3797106"/>
            <a:ext cx="8314518" cy="48972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77161" y="3883211"/>
            <a:ext cx="7998367" cy="45803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687708" y="2495528"/>
            <a:ext cx="8314518" cy="52741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772239" y="2580447"/>
            <a:ext cx="7998358" cy="49543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82" y="2628900"/>
                </a:lnTo>
                <a:lnTo>
                  <a:pt x="6265503" y="2616200"/>
                </a:lnTo>
                <a:lnTo>
                  <a:pt x="5899936" y="2616200"/>
                </a:lnTo>
                <a:lnTo>
                  <a:pt x="5847369" y="2603500"/>
                </a:lnTo>
                <a:lnTo>
                  <a:pt x="5583261" y="2603500"/>
                </a:lnTo>
                <a:lnTo>
                  <a:pt x="5530187" y="2590800"/>
                </a:lnTo>
                <a:lnTo>
                  <a:pt x="5370460" y="2590800"/>
                </a:lnTo>
                <a:lnTo>
                  <a:pt x="5317052" y="2578100"/>
                </a:lnTo>
                <a:lnTo>
                  <a:pt x="5156328" y="2578100"/>
                </a:lnTo>
                <a:lnTo>
                  <a:pt x="5102588" y="2565400"/>
                </a:lnTo>
                <a:lnTo>
                  <a:pt x="4940876" y="2565400"/>
                </a:lnTo>
                <a:lnTo>
                  <a:pt x="4886809" y="2552700"/>
                </a:lnTo>
                <a:lnTo>
                  <a:pt x="4778431" y="2552700"/>
                </a:lnTo>
                <a:lnTo>
                  <a:pt x="4724120" y="2540000"/>
                </a:lnTo>
                <a:lnTo>
                  <a:pt x="4615257" y="2540000"/>
                </a:lnTo>
                <a:lnTo>
                  <a:pt x="4560705" y="2527300"/>
                </a:lnTo>
                <a:lnTo>
                  <a:pt x="4451361" y="2527300"/>
                </a:lnTo>
                <a:lnTo>
                  <a:pt x="4396569" y="2514600"/>
                </a:lnTo>
                <a:lnTo>
                  <a:pt x="4341698" y="2514600"/>
                </a:lnTo>
                <a:lnTo>
                  <a:pt x="4286748" y="2501900"/>
                </a:lnTo>
                <a:lnTo>
                  <a:pt x="4176610" y="2501900"/>
                </a:lnTo>
                <a:lnTo>
                  <a:pt x="4121423" y="2489200"/>
                </a:lnTo>
                <a:lnTo>
                  <a:pt x="4066158" y="2489200"/>
                </a:lnTo>
                <a:lnTo>
                  <a:pt x="4010815" y="2476500"/>
                </a:lnTo>
                <a:lnTo>
                  <a:pt x="3899894" y="2476500"/>
                </a:lnTo>
                <a:lnTo>
                  <a:pt x="3844317" y="2463800"/>
                </a:lnTo>
                <a:lnTo>
                  <a:pt x="3788663" y="2463800"/>
                </a:lnTo>
                <a:lnTo>
                  <a:pt x="3732932" y="2451100"/>
                </a:lnTo>
                <a:lnTo>
                  <a:pt x="3677124" y="2451100"/>
                </a:lnTo>
                <a:lnTo>
                  <a:pt x="3621239" y="2438400"/>
                </a:lnTo>
                <a:lnTo>
                  <a:pt x="3565278" y="2438400"/>
                </a:lnTo>
                <a:lnTo>
                  <a:pt x="3461252" y="2425700"/>
                </a:lnTo>
                <a:lnTo>
                  <a:pt x="3413230" y="2413000"/>
                </a:lnTo>
                <a:lnTo>
                  <a:pt x="3317081" y="2413000"/>
                </a:lnTo>
                <a:lnTo>
                  <a:pt x="3268955" y="2400300"/>
                </a:lnTo>
                <a:lnTo>
                  <a:pt x="3220793" y="2400300"/>
                </a:lnTo>
                <a:lnTo>
                  <a:pt x="3172595" y="2387600"/>
                </a:lnTo>
                <a:lnTo>
                  <a:pt x="3076093" y="2387600"/>
                </a:lnTo>
                <a:lnTo>
                  <a:pt x="3027787" y="2374900"/>
                </a:lnTo>
                <a:lnTo>
                  <a:pt x="2931064" y="2374900"/>
                </a:lnTo>
                <a:lnTo>
                  <a:pt x="2882647" y="2362200"/>
                </a:lnTo>
                <a:lnTo>
                  <a:pt x="2785699" y="2362200"/>
                </a:lnTo>
                <a:lnTo>
                  <a:pt x="2737169" y="2349500"/>
                </a:lnTo>
                <a:lnTo>
                  <a:pt x="2639991" y="2349500"/>
                </a:lnTo>
                <a:lnTo>
                  <a:pt x="2591344" y="2336800"/>
                </a:lnTo>
                <a:lnTo>
                  <a:pt x="2493931" y="2336800"/>
                </a:lnTo>
                <a:lnTo>
                  <a:pt x="2445164" y="2324100"/>
                </a:lnTo>
                <a:lnTo>
                  <a:pt x="2347511" y="2324100"/>
                </a:lnTo>
                <a:lnTo>
                  <a:pt x="2298623" y="2311400"/>
                </a:lnTo>
                <a:lnTo>
                  <a:pt x="2200724" y="2311400"/>
                </a:lnTo>
                <a:lnTo>
                  <a:pt x="2151711" y="2298700"/>
                </a:lnTo>
                <a:lnTo>
                  <a:pt x="2053561" y="2298700"/>
                </a:lnTo>
                <a:lnTo>
                  <a:pt x="2004422" y="2286000"/>
                </a:lnTo>
                <a:lnTo>
                  <a:pt x="1856747" y="2286000"/>
                </a:lnTo>
                <a:lnTo>
                  <a:pt x="1659233" y="2260600"/>
                </a:lnTo>
                <a:lnTo>
                  <a:pt x="1560208" y="2260600"/>
                </a:lnTo>
                <a:lnTo>
                  <a:pt x="912009" y="2209800"/>
                </a:lnTo>
                <a:lnTo>
                  <a:pt x="811563" y="2197100"/>
                </a:lnTo>
                <a:lnTo>
                  <a:pt x="710918" y="2197100"/>
                </a:lnTo>
                <a:lnTo>
                  <a:pt x="610071" y="2184400"/>
                </a:lnTo>
                <a:lnTo>
                  <a:pt x="509021" y="2184400"/>
                </a:lnTo>
                <a:lnTo>
                  <a:pt x="458418" y="2171700"/>
                </a:lnTo>
                <a:lnTo>
                  <a:pt x="357057" y="2171700"/>
                </a:lnTo>
                <a:lnTo>
                  <a:pt x="306298" y="2159000"/>
                </a:lnTo>
                <a:lnTo>
                  <a:pt x="204622" y="2159000"/>
                </a:lnTo>
                <a:lnTo>
                  <a:pt x="153704" y="2146300"/>
                </a:lnTo>
                <a:lnTo>
                  <a:pt x="51707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78" y="0"/>
                </a:lnTo>
                <a:lnTo>
                  <a:pt x="19941244" y="38100"/>
                </a:lnTo>
                <a:lnTo>
                  <a:pt x="19890817" y="38100"/>
                </a:lnTo>
                <a:lnTo>
                  <a:pt x="19789943" y="63500"/>
                </a:lnTo>
                <a:lnTo>
                  <a:pt x="19739497" y="63500"/>
                </a:lnTo>
                <a:lnTo>
                  <a:pt x="19588124" y="101600"/>
                </a:lnTo>
                <a:lnTo>
                  <a:pt x="19537656" y="101600"/>
                </a:lnTo>
                <a:lnTo>
                  <a:pt x="19386228" y="139700"/>
                </a:lnTo>
                <a:lnTo>
                  <a:pt x="19335745" y="139700"/>
                </a:lnTo>
                <a:lnTo>
                  <a:pt x="19133789" y="190500"/>
                </a:lnTo>
                <a:lnTo>
                  <a:pt x="19083295" y="190500"/>
                </a:lnTo>
                <a:lnTo>
                  <a:pt x="18830822" y="254000"/>
                </a:lnTo>
                <a:lnTo>
                  <a:pt x="18780328" y="254000"/>
                </a:lnTo>
                <a:lnTo>
                  <a:pt x="18426931" y="342900"/>
                </a:lnTo>
                <a:lnTo>
                  <a:pt x="18376459" y="342900"/>
                </a:lnTo>
                <a:lnTo>
                  <a:pt x="16515203" y="812800"/>
                </a:lnTo>
                <a:lnTo>
                  <a:pt x="16465160" y="838200"/>
                </a:lnTo>
                <a:lnTo>
                  <a:pt x="16065522" y="939800"/>
                </a:lnTo>
                <a:lnTo>
                  <a:pt x="16015661" y="965200"/>
                </a:lnTo>
                <a:lnTo>
                  <a:pt x="15667273" y="1054100"/>
                </a:lnTo>
                <a:lnTo>
                  <a:pt x="15617599" y="1079500"/>
                </a:lnTo>
                <a:lnTo>
                  <a:pt x="15100573" y="1231900"/>
                </a:lnTo>
                <a:lnTo>
                  <a:pt x="14675693" y="1346200"/>
                </a:lnTo>
                <a:lnTo>
                  <a:pt x="14580987" y="1384300"/>
                </a:lnTo>
                <a:lnTo>
                  <a:pt x="14057839" y="1524000"/>
                </a:lnTo>
                <a:lnTo>
                  <a:pt x="14010069" y="1549400"/>
                </a:lnTo>
                <a:lnTo>
                  <a:pt x="12209163" y="2019300"/>
                </a:lnTo>
                <a:lnTo>
                  <a:pt x="12159401" y="2019300"/>
                </a:lnTo>
                <a:lnTo>
                  <a:pt x="11758826" y="2120900"/>
                </a:lnTo>
                <a:lnTo>
                  <a:pt x="11708432" y="2120900"/>
                </a:lnTo>
                <a:lnTo>
                  <a:pt x="11455343" y="2184400"/>
                </a:lnTo>
                <a:lnTo>
                  <a:pt x="11404495" y="2184400"/>
                </a:lnTo>
                <a:lnTo>
                  <a:pt x="11200313" y="2235200"/>
                </a:lnTo>
                <a:lnTo>
                  <a:pt x="11149065" y="2235200"/>
                </a:lnTo>
                <a:lnTo>
                  <a:pt x="10994827" y="2273300"/>
                </a:lnTo>
                <a:lnTo>
                  <a:pt x="10943247" y="2273300"/>
                </a:lnTo>
                <a:lnTo>
                  <a:pt x="10787991" y="2311400"/>
                </a:lnTo>
                <a:lnTo>
                  <a:pt x="10736065" y="2311400"/>
                </a:lnTo>
                <a:lnTo>
                  <a:pt x="10631948" y="2336800"/>
                </a:lnTo>
                <a:lnTo>
                  <a:pt x="10579755" y="2336800"/>
                </a:lnTo>
                <a:lnTo>
                  <a:pt x="10475098" y="2362200"/>
                </a:lnTo>
                <a:lnTo>
                  <a:pt x="10422632" y="2362200"/>
                </a:lnTo>
                <a:lnTo>
                  <a:pt x="10317420" y="2387600"/>
                </a:lnTo>
                <a:lnTo>
                  <a:pt x="10264673" y="2387600"/>
                </a:lnTo>
                <a:lnTo>
                  <a:pt x="10211832" y="2400300"/>
                </a:lnTo>
                <a:lnTo>
                  <a:pt x="10167686" y="2413000"/>
                </a:lnTo>
                <a:lnTo>
                  <a:pt x="10123436" y="2413000"/>
                </a:lnTo>
                <a:lnTo>
                  <a:pt x="10079082" y="2425700"/>
                </a:lnTo>
                <a:lnTo>
                  <a:pt x="10034625" y="2425700"/>
                </a:lnTo>
                <a:lnTo>
                  <a:pt x="9990064" y="2438400"/>
                </a:lnTo>
                <a:lnTo>
                  <a:pt x="9945401" y="2438400"/>
                </a:lnTo>
                <a:lnTo>
                  <a:pt x="9900635" y="2451100"/>
                </a:lnTo>
                <a:lnTo>
                  <a:pt x="9810795" y="2451100"/>
                </a:lnTo>
                <a:lnTo>
                  <a:pt x="9765721" y="2463800"/>
                </a:lnTo>
                <a:lnTo>
                  <a:pt x="9720546" y="2463800"/>
                </a:lnTo>
                <a:lnTo>
                  <a:pt x="9675268" y="2476500"/>
                </a:lnTo>
                <a:lnTo>
                  <a:pt x="9629890" y="2476500"/>
                </a:lnTo>
                <a:lnTo>
                  <a:pt x="9584409" y="2489200"/>
                </a:lnTo>
                <a:lnTo>
                  <a:pt x="9493146" y="2489200"/>
                </a:lnTo>
                <a:lnTo>
                  <a:pt x="9447363" y="2501900"/>
                </a:lnTo>
                <a:lnTo>
                  <a:pt x="9401479" y="2501900"/>
                </a:lnTo>
                <a:lnTo>
                  <a:pt x="9355496" y="2514600"/>
                </a:lnTo>
                <a:lnTo>
                  <a:pt x="9263228" y="2514600"/>
                </a:lnTo>
                <a:lnTo>
                  <a:pt x="9216944" y="2527300"/>
                </a:lnTo>
                <a:lnTo>
                  <a:pt x="9124079" y="2527300"/>
                </a:lnTo>
                <a:lnTo>
                  <a:pt x="9077498" y="2540000"/>
                </a:lnTo>
                <a:lnTo>
                  <a:pt x="8984039" y="2540000"/>
                </a:lnTo>
                <a:lnTo>
                  <a:pt x="8937162" y="2552700"/>
                </a:lnTo>
                <a:lnTo>
                  <a:pt x="8843114" y="2552700"/>
                </a:lnTo>
                <a:lnTo>
                  <a:pt x="8795943" y="2565400"/>
                </a:lnTo>
                <a:lnTo>
                  <a:pt x="8653845" y="2565400"/>
                </a:lnTo>
                <a:lnTo>
                  <a:pt x="8606285" y="2578100"/>
                </a:lnTo>
                <a:lnTo>
                  <a:pt x="8463025" y="2578100"/>
                </a:lnTo>
                <a:lnTo>
                  <a:pt x="8415080" y="2590800"/>
                </a:lnTo>
                <a:lnTo>
                  <a:pt x="8270668" y="2590800"/>
                </a:lnTo>
                <a:lnTo>
                  <a:pt x="8222340" y="2603500"/>
                </a:lnTo>
                <a:lnTo>
                  <a:pt x="7979279" y="2603500"/>
                </a:lnTo>
                <a:lnTo>
                  <a:pt x="7930384" y="2616200"/>
                </a:lnTo>
                <a:lnTo>
                  <a:pt x="7585506" y="2616200"/>
                </a:lnTo>
                <a:lnTo>
                  <a:pt x="7535866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5" y="2044700"/>
                </a:moveTo>
                <a:lnTo>
                  <a:pt x="107828" y="2044700"/>
                </a:lnTo>
                <a:lnTo>
                  <a:pt x="57502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90" y="2882900"/>
                </a:lnTo>
                <a:lnTo>
                  <a:pt x="18965427" y="2857500"/>
                </a:lnTo>
                <a:lnTo>
                  <a:pt x="19010294" y="2844800"/>
                </a:lnTo>
                <a:lnTo>
                  <a:pt x="19100122" y="2794000"/>
                </a:lnTo>
                <a:lnTo>
                  <a:pt x="19145085" y="2781300"/>
                </a:lnTo>
                <a:lnTo>
                  <a:pt x="19235108" y="2730500"/>
                </a:lnTo>
                <a:lnTo>
                  <a:pt x="19280170" y="2717800"/>
                </a:lnTo>
                <a:lnTo>
                  <a:pt x="19370398" y="2667000"/>
                </a:lnTo>
                <a:lnTo>
                  <a:pt x="19415564" y="2654300"/>
                </a:lnTo>
                <a:lnTo>
                  <a:pt x="19460766" y="2628900"/>
                </a:lnTo>
                <a:lnTo>
                  <a:pt x="19506005" y="2616200"/>
                </a:lnTo>
                <a:lnTo>
                  <a:pt x="19596594" y="2565400"/>
                </a:lnTo>
                <a:lnTo>
                  <a:pt x="19641945" y="2552700"/>
                </a:lnTo>
                <a:lnTo>
                  <a:pt x="19687334" y="2527300"/>
                </a:lnTo>
                <a:lnTo>
                  <a:pt x="19732763" y="2514600"/>
                </a:lnTo>
                <a:lnTo>
                  <a:pt x="19823739" y="2463800"/>
                </a:lnTo>
                <a:lnTo>
                  <a:pt x="19869287" y="2451100"/>
                </a:lnTo>
                <a:lnTo>
                  <a:pt x="19914877" y="2425700"/>
                </a:lnTo>
                <a:lnTo>
                  <a:pt x="19960508" y="2413000"/>
                </a:lnTo>
                <a:lnTo>
                  <a:pt x="20006181" y="2387600"/>
                </a:lnTo>
                <a:lnTo>
                  <a:pt x="20051897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26" y="2247900"/>
                </a:lnTo>
                <a:lnTo>
                  <a:pt x="5269218" y="2235200"/>
                </a:lnTo>
                <a:lnTo>
                  <a:pt x="4762600" y="2235200"/>
                </a:lnTo>
                <a:lnTo>
                  <a:pt x="4711587" y="2222500"/>
                </a:lnTo>
                <a:lnTo>
                  <a:pt x="4352734" y="2222500"/>
                </a:lnTo>
                <a:lnTo>
                  <a:pt x="4301219" y="2209800"/>
                </a:lnTo>
                <a:lnTo>
                  <a:pt x="3990819" y="2209800"/>
                </a:lnTo>
                <a:lnTo>
                  <a:pt x="3938869" y="2197100"/>
                </a:lnTo>
                <a:lnTo>
                  <a:pt x="3678197" y="2197100"/>
                </a:lnTo>
                <a:lnTo>
                  <a:pt x="3625879" y="2184400"/>
                </a:lnTo>
                <a:lnTo>
                  <a:pt x="3415999" y="2184400"/>
                </a:lnTo>
                <a:lnTo>
                  <a:pt x="3363377" y="2171700"/>
                </a:lnTo>
                <a:lnTo>
                  <a:pt x="3152288" y="2171700"/>
                </a:lnTo>
                <a:lnTo>
                  <a:pt x="3099366" y="2159000"/>
                </a:lnTo>
                <a:lnTo>
                  <a:pt x="2940241" y="2159000"/>
                </a:lnTo>
                <a:lnTo>
                  <a:pt x="2887080" y="2146300"/>
                </a:lnTo>
                <a:lnTo>
                  <a:pt x="2673844" y="2146300"/>
                </a:lnTo>
                <a:lnTo>
                  <a:pt x="2620387" y="2133600"/>
                </a:lnTo>
                <a:lnTo>
                  <a:pt x="2459665" y="2133600"/>
                </a:lnTo>
                <a:lnTo>
                  <a:pt x="2405974" y="2120900"/>
                </a:lnTo>
                <a:lnTo>
                  <a:pt x="2298417" y="2120900"/>
                </a:lnTo>
                <a:lnTo>
                  <a:pt x="2190627" y="2108200"/>
                </a:lnTo>
                <a:lnTo>
                  <a:pt x="2082606" y="2108200"/>
                </a:lnTo>
                <a:lnTo>
                  <a:pt x="1974354" y="2095500"/>
                </a:lnTo>
                <a:lnTo>
                  <a:pt x="1865872" y="2095500"/>
                </a:lnTo>
                <a:lnTo>
                  <a:pt x="1757161" y="2082800"/>
                </a:lnTo>
                <a:lnTo>
                  <a:pt x="1648223" y="2082800"/>
                </a:lnTo>
                <a:lnTo>
                  <a:pt x="1539057" y="2070100"/>
                </a:lnTo>
                <a:lnTo>
                  <a:pt x="1429664" y="2070100"/>
                </a:lnTo>
                <a:lnTo>
                  <a:pt x="1210205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08" y="12700"/>
                </a:lnTo>
                <a:lnTo>
                  <a:pt x="20035033" y="12700"/>
                </a:lnTo>
                <a:lnTo>
                  <a:pt x="19985242" y="25400"/>
                </a:lnTo>
                <a:lnTo>
                  <a:pt x="19935435" y="25400"/>
                </a:lnTo>
                <a:lnTo>
                  <a:pt x="19885614" y="38100"/>
                </a:lnTo>
                <a:lnTo>
                  <a:pt x="19835777" y="38100"/>
                </a:lnTo>
                <a:lnTo>
                  <a:pt x="19785925" y="50800"/>
                </a:lnTo>
                <a:lnTo>
                  <a:pt x="19736057" y="50800"/>
                </a:lnTo>
                <a:lnTo>
                  <a:pt x="19636278" y="76200"/>
                </a:lnTo>
                <a:lnTo>
                  <a:pt x="19586366" y="76200"/>
                </a:lnTo>
                <a:lnTo>
                  <a:pt x="19536438" y="88900"/>
                </a:lnTo>
                <a:lnTo>
                  <a:pt x="19486496" y="88900"/>
                </a:lnTo>
                <a:lnTo>
                  <a:pt x="19386568" y="114300"/>
                </a:lnTo>
                <a:lnTo>
                  <a:pt x="19336581" y="114300"/>
                </a:lnTo>
                <a:lnTo>
                  <a:pt x="19286580" y="127000"/>
                </a:lnTo>
                <a:lnTo>
                  <a:pt x="19236565" y="127000"/>
                </a:lnTo>
                <a:lnTo>
                  <a:pt x="19136490" y="152400"/>
                </a:lnTo>
                <a:lnTo>
                  <a:pt x="19086431" y="152400"/>
                </a:lnTo>
                <a:lnTo>
                  <a:pt x="18986270" y="177800"/>
                </a:lnTo>
                <a:lnTo>
                  <a:pt x="18936168" y="177800"/>
                </a:lnTo>
                <a:lnTo>
                  <a:pt x="18835922" y="203200"/>
                </a:lnTo>
                <a:lnTo>
                  <a:pt x="18785777" y="203200"/>
                </a:lnTo>
                <a:lnTo>
                  <a:pt x="18685446" y="228600"/>
                </a:lnTo>
                <a:lnTo>
                  <a:pt x="18635260" y="228600"/>
                </a:lnTo>
                <a:lnTo>
                  <a:pt x="18484617" y="266700"/>
                </a:lnTo>
                <a:lnTo>
                  <a:pt x="18434376" y="266700"/>
                </a:lnTo>
                <a:lnTo>
                  <a:pt x="18283569" y="304800"/>
                </a:lnTo>
                <a:lnTo>
                  <a:pt x="18233273" y="304800"/>
                </a:lnTo>
                <a:lnTo>
                  <a:pt x="18082305" y="342900"/>
                </a:lnTo>
                <a:lnTo>
                  <a:pt x="18031956" y="342900"/>
                </a:lnTo>
                <a:lnTo>
                  <a:pt x="17880828" y="381000"/>
                </a:lnTo>
                <a:lnTo>
                  <a:pt x="17830426" y="381000"/>
                </a:lnTo>
                <a:lnTo>
                  <a:pt x="17628689" y="431800"/>
                </a:lnTo>
                <a:lnTo>
                  <a:pt x="17578222" y="431800"/>
                </a:lnTo>
                <a:lnTo>
                  <a:pt x="17325700" y="495300"/>
                </a:lnTo>
                <a:lnTo>
                  <a:pt x="17275157" y="495300"/>
                </a:lnTo>
                <a:lnTo>
                  <a:pt x="17022262" y="558800"/>
                </a:lnTo>
                <a:lnTo>
                  <a:pt x="16971646" y="558800"/>
                </a:lnTo>
                <a:lnTo>
                  <a:pt x="16667699" y="635000"/>
                </a:lnTo>
                <a:lnTo>
                  <a:pt x="16617000" y="635000"/>
                </a:lnTo>
                <a:lnTo>
                  <a:pt x="16160187" y="749300"/>
                </a:lnTo>
                <a:lnTo>
                  <a:pt x="16109373" y="749300"/>
                </a:lnTo>
                <a:lnTo>
                  <a:pt x="15498752" y="901700"/>
                </a:lnTo>
                <a:lnTo>
                  <a:pt x="15396832" y="914400"/>
                </a:lnTo>
                <a:lnTo>
                  <a:pt x="14477734" y="1143000"/>
                </a:lnTo>
                <a:lnTo>
                  <a:pt x="14068248" y="1231900"/>
                </a:lnTo>
                <a:lnTo>
                  <a:pt x="13836671" y="1295400"/>
                </a:lnTo>
                <a:lnTo>
                  <a:pt x="13790166" y="1295400"/>
                </a:lnTo>
                <a:lnTo>
                  <a:pt x="13556694" y="1358900"/>
                </a:lnTo>
                <a:lnTo>
                  <a:pt x="13509808" y="1358900"/>
                </a:lnTo>
                <a:lnTo>
                  <a:pt x="13227140" y="1435100"/>
                </a:lnTo>
                <a:lnTo>
                  <a:pt x="13179801" y="1435100"/>
                </a:lnTo>
                <a:lnTo>
                  <a:pt x="12989792" y="1485900"/>
                </a:lnTo>
                <a:lnTo>
                  <a:pt x="12942126" y="1485900"/>
                </a:lnTo>
                <a:lnTo>
                  <a:pt x="12750797" y="1536700"/>
                </a:lnTo>
                <a:lnTo>
                  <a:pt x="12702798" y="1536700"/>
                </a:lnTo>
                <a:lnTo>
                  <a:pt x="12510134" y="1587500"/>
                </a:lnTo>
                <a:lnTo>
                  <a:pt x="12461799" y="1587500"/>
                </a:lnTo>
                <a:lnTo>
                  <a:pt x="12316389" y="1625600"/>
                </a:lnTo>
                <a:lnTo>
                  <a:pt x="12267783" y="1625600"/>
                </a:lnTo>
                <a:lnTo>
                  <a:pt x="12121554" y="1663700"/>
                </a:lnTo>
                <a:lnTo>
                  <a:pt x="12072673" y="1663700"/>
                </a:lnTo>
                <a:lnTo>
                  <a:pt x="11925618" y="1701800"/>
                </a:lnTo>
                <a:lnTo>
                  <a:pt x="11876461" y="1701800"/>
                </a:lnTo>
                <a:lnTo>
                  <a:pt x="11728572" y="1739900"/>
                </a:lnTo>
                <a:lnTo>
                  <a:pt x="11679136" y="1739900"/>
                </a:lnTo>
                <a:lnTo>
                  <a:pt x="11580053" y="1765300"/>
                </a:lnTo>
                <a:lnTo>
                  <a:pt x="11530405" y="1765300"/>
                </a:lnTo>
                <a:lnTo>
                  <a:pt x="11430899" y="1790700"/>
                </a:lnTo>
                <a:lnTo>
                  <a:pt x="11381039" y="1790700"/>
                </a:lnTo>
                <a:lnTo>
                  <a:pt x="11281106" y="1816100"/>
                </a:lnTo>
                <a:lnTo>
                  <a:pt x="11231032" y="1816100"/>
                </a:lnTo>
                <a:lnTo>
                  <a:pt x="11130670" y="1841500"/>
                </a:lnTo>
                <a:lnTo>
                  <a:pt x="11080381" y="1841500"/>
                </a:lnTo>
                <a:lnTo>
                  <a:pt x="10979586" y="1866900"/>
                </a:lnTo>
                <a:lnTo>
                  <a:pt x="10929080" y="1866900"/>
                </a:lnTo>
                <a:lnTo>
                  <a:pt x="10827851" y="1892300"/>
                </a:lnTo>
                <a:lnTo>
                  <a:pt x="10777127" y="1892300"/>
                </a:lnTo>
                <a:lnTo>
                  <a:pt x="10726330" y="1905000"/>
                </a:lnTo>
                <a:lnTo>
                  <a:pt x="10675460" y="1905000"/>
                </a:lnTo>
                <a:lnTo>
                  <a:pt x="10573499" y="1930400"/>
                </a:lnTo>
                <a:lnTo>
                  <a:pt x="10522408" y="1930400"/>
                </a:lnTo>
                <a:lnTo>
                  <a:pt x="10471244" y="1943100"/>
                </a:lnTo>
                <a:lnTo>
                  <a:pt x="10420005" y="1943100"/>
                </a:lnTo>
                <a:lnTo>
                  <a:pt x="10317305" y="1968500"/>
                </a:lnTo>
                <a:lnTo>
                  <a:pt x="10265844" y="1968500"/>
                </a:lnTo>
                <a:lnTo>
                  <a:pt x="10214307" y="1981200"/>
                </a:lnTo>
                <a:lnTo>
                  <a:pt x="10162697" y="1981200"/>
                </a:lnTo>
                <a:lnTo>
                  <a:pt x="10111011" y="1993900"/>
                </a:lnTo>
                <a:lnTo>
                  <a:pt x="10059250" y="1993900"/>
                </a:lnTo>
                <a:lnTo>
                  <a:pt x="10007413" y="2006600"/>
                </a:lnTo>
                <a:lnTo>
                  <a:pt x="9955502" y="2006600"/>
                </a:lnTo>
                <a:lnTo>
                  <a:pt x="9903514" y="2019300"/>
                </a:lnTo>
                <a:lnTo>
                  <a:pt x="9851452" y="2019300"/>
                </a:lnTo>
                <a:lnTo>
                  <a:pt x="9799313" y="2032000"/>
                </a:lnTo>
                <a:lnTo>
                  <a:pt x="9747098" y="2032000"/>
                </a:lnTo>
                <a:lnTo>
                  <a:pt x="9694807" y="2044700"/>
                </a:lnTo>
                <a:lnTo>
                  <a:pt x="9642439" y="2044700"/>
                </a:lnTo>
                <a:lnTo>
                  <a:pt x="9589995" y="2057400"/>
                </a:lnTo>
                <a:lnTo>
                  <a:pt x="9537474" y="2057400"/>
                </a:lnTo>
                <a:lnTo>
                  <a:pt x="9484877" y="2070100"/>
                </a:lnTo>
                <a:lnTo>
                  <a:pt x="9432202" y="2070100"/>
                </a:lnTo>
                <a:lnTo>
                  <a:pt x="9379451" y="2082800"/>
                </a:lnTo>
                <a:lnTo>
                  <a:pt x="9326622" y="2082800"/>
                </a:lnTo>
                <a:lnTo>
                  <a:pt x="9273715" y="2095500"/>
                </a:lnTo>
                <a:lnTo>
                  <a:pt x="9220731" y="2095500"/>
                </a:lnTo>
                <a:lnTo>
                  <a:pt x="9167669" y="2108200"/>
                </a:lnTo>
                <a:lnTo>
                  <a:pt x="9061311" y="2108200"/>
                </a:lnTo>
                <a:lnTo>
                  <a:pt x="9008015" y="2120900"/>
                </a:lnTo>
                <a:lnTo>
                  <a:pt x="8954641" y="2120900"/>
                </a:lnTo>
                <a:lnTo>
                  <a:pt x="8901187" y="2133600"/>
                </a:lnTo>
                <a:lnTo>
                  <a:pt x="8794045" y="2133600"/>
                </a:lnTo>
                <a:lnTo>
                  <a:pt x="8740355" y="2146300"/>
                </a:lnTo>
                <a:lnTo>
                  <a:pt x="8632737" y="2146300"/>
                </a:lnTo>
                <a:lnTo>
                  <a:pt x="8578809" y="2159000"/>
                </a:lnTo>
                <a:lnTo>
                  <a:pt x="8470714" y="2159000"/>
                </a:lnTo>
                <a:lnTo>
                  <a:pt x="8416546" y="2171700"/>
                </a:lnTo>
                <a:lnTo>
                  <a:pt x="8307971" y="2171700"/>
                </a:lnTo>
                <a:lnTo>
                  <a:pt x="8261882" y="2184400"/>
                </a:lnTo>
                <a:lnTo>
                  <a:pt x="8123187" y="2184400"/>
                </a:lnTo>
                <a:lnTo>
                  <a:pt x="8076813" y="2197100"/>
                </a:lnTo>
                <a:lnTo>
                  <a:pt x="7890607" y="2197100"/>
                </a:lnTo>
                <a:lnTo>
                  <a:pt x="7843879" y="2209800"/>
                </a:lnTo>
                <a:lnTo>
                  <a:pt x="7609183" y="2209800"/>
                </a:lnTo>
                <a:lnTo>
                  <a:pt x="7562034" y="2222500"/>
                </a:lnTo>
                <a:lnTo>
                  <a:pt x="7277676" y="2222500"/>
                </a:lnTo>
                <a:lnTo>
                  <a:pt x="7230040" y="2235200"/>
                </a:lnTo>
                <a:lnTo>
                  <a:pt x="6798227" y="2235200"/>
                </a:lnTo>
                <a:lnTo>
                  <a:pt x="6749907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12" y="2032000"/>
                </a:moveTo>
                <a:lnTo>
                  <a:pt x="459448" y="2032000"/>
                </a:lnTo>
                <a:lnTo>
                  <a:pt x="409281" y="2044700"/>
                </a:lnTo>
                <a:lnTo>
                  <a:pt x="960232" y="2044700"/>
                </a:lnTo>
                <a:lnTo>
                  <a:pt x="910212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7655212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6"/>
                </a:moveTo>
                <a:lnTo>
                  <a:pt x="0" y="3651930"/>
                </a:lnTo>
                <a:lnTo>
                  <a:pt x="2181020" y="3651930"/>
                </a:lnTo>
                <a:lnTo>
                  <a:pt x="1466740" y="3565750"/>
                </a:lnTo>
                <a:lnTo>
                  <a:pt x="804026" y="3473175"/>
                </a:lnTo>
                <a:lnTo>
                  <a:pt x="180710" y="3374393"/>
                </a:lnTo>
                <a:lnTo>
                  <a:pt x="0" y="3343546"/>
                </a:lnTo>
                <a:close/>
              </a:path>
              <a:path w="20102195" h="3652520">
                <a:moveTo>
                  <a:pt x="15791478" y="1389671"/>
                </a:moveTo>
                <a:lnTo>
                  <a:pt x="8775010" y="3651930"/>
                </a:lnTo>
                <a:lnTo>
                  <a:pt x="9082103" y="3596488"/>
                </a:lnTo>
                <a:lnTo>
                  <a:pt x="9380601" y="3537458"/>
                </a:lnTo>
                <a:lnTo>
                  <a:pt x="9735141" y="3460906"/>
                </a:lnTo>
                <a:lnTo>
                  <a:pt x="10085882" y="3378475"/>
                </a:lnTo>
                <a:lnTo>
                  <a:pt x="10433025" y="3290539"/>
                </a:lnTo>
                <a:lnTo>
                  <a:pt x="10833747" y="3181487"/>
                </a:lnTo>
                <a:lnTo>
                  <a:pt x="11230168" y="3066045"/>
                </a:lnTo>
                <a:lnTo>
                  <a:pt x="11678365" y="2927049"/>
                </a:lnTo>
                <a:lnTo>
                  <a:pt x="12176966" y="2762737"/>
                </a:lnTo>
                <a:lnTo>
                  <a:pt x="12779248" y="2552268"/>
                </a:lnTo>
                <a:lnTo>
                  <a:pt x="13590045" y="2252116"/>
                </a:lnTo>
                <a:lnTo>
                  <a:pt x="15791478" y="1389671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08" y="52526"/>
                </a:lnTo>
                <a:lnTo>
                  <a:pt x="19447766" y="162519"/>
                </a:lnTo>
                <a:lnTo>
                  <a:pt x="19016368" y="279525"/>
                </a:lnTo>
                <a:lnTo>
                  <a:pt x="18535148" y="419122"/>
                </a:lnTo>
                <a:lnTo>
                  <a:pt x="18058789" y="566690"/>
                </a:lnTo>
                <a:lnTo>
                  <a:pt x="17587823" y="721752"/>
                </a:lnTo>
                <a:lnTo>
                  <a:pt x="17122787" y="883829"/>
                </a:lnTo>
                <a:lnTo>
                  <a:pt x="16664215" y="1052442"/>
                </a:lnTo>
                <a:lnTo>
                  <a:pt x="15791478" y="1389671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40" y="0"/>
                </a:lnTo>
                <a:lnTo>
                  <a:pt x="19718347" y="12700"/>
                </a:lnTo>
                <a:lnTo>
                  <a:pt x="19363191" y="12700"/>
                </a:lnTo>
                <a:lnTo>
                  <a:pt x="19312315" y="25400"/>
                </a:lnTo>
                <a:lnTo>
                  <a:pt x="19108482" y="25400"/>
                </a:lnTo>
                <a:lnTo>
                  <a:pt x="19057443" y="38100"/>
                </a:lnTo>
                <a:lnTo>
                  <a:pt x="18852974" y="38100"/>
                </a:lnTo>
                <a:lnTo>
                  <a:pt x="18801781" y="50800"/>
                </a:lnTo>
                <a:lnTo>
                  <a:pt x="18648026" y="50800"/>
                </a:lnTo>
                <a:lnTo>
                  <a:pt x="18596717" y="63500"/>
                </a:lnTo>
                <a:lnTo>
                  <a:pt x="18442622" y="63500"/>
                </a:lnTo>
                <a:lnTo>
                  <a:pt x="18391203" y="76200"/>
                </a:lnTo>
                <a:lnTo>
                  <a:pt x="18288286" y="76200"/>
                </a:lnTo>
                <a:lnTo>
                  <a:pt x="18236789" y="88900"/>
                </a:lnTo>
                <a:lnTo>
                  <a:pt x="18082147" y="88900"/>
                </a:lnTo>
                <a:lnTo>
                  <a:pt x="18030551" y="101600"/>
                </a:lnTo>
                <a:lnTo>
                  <a:pt x="17927288" y="101600"/>
                </a:lnTo>
                <a:lnTo>
                  <a:pt x="17875622" y="114300"/>
                </a:lnTo>
                <a:lnTo>
                  <a:pt x="17772223" y="114300"/>
                </a:lnTo>
                <a:lnTo>
                  <a:pt x="17720490" y="127000"/>
                </a:lnTo>
                <a:lnTo>
                  <a:pt x="17616962" y="127000"/>
                </a:lnTo>
                <a:lnTo>
                  <a:pt x="17565166" y="139700"/>
                </a:lnTo>
                <a:lnTo>
                  <a:pt x="17513351" y="139700"/>
                </a:lnTo>
                <a:lnTo>
                  <a:pt x="17461516" y="152400"/>
                </a:lnTo>
                <a:lnTo>
                  <a:pt x="17357787" y="152400"/>
                </a:lnTo>
                <a:lnTo>
                  <a:pt x="17305895" y="165100"/>
                </a:lnTo>
                <a:lnTo>
                  <a:pt x="17202056" y="165100"/>
                </a:lnTo>
                <a:lnTo>
                  <a:pt x="17150110" y="177800"/>
                </a:lnTo>
                <a:lnTo>
                  <a:pt x="17098147" y="177800"/>
                </a:lnTo>
                <a:lnTo>
                  <a:pt x="17046167" y="190500"/>
                </a:lnTo>
                <a:lnTo>
                  <a:pt x="16994172" y="190500"/>
                </a:lnTo>
                <a:lnTo>
                  <a:pt x="16942160" y="203200"/>
                </a:lnTo>
                <a:lnTo>
                  <a:pt x="16838091" y="203200"/>
                </a:lnTo>
                <a:lnTo>
                  <a:pt x="16786034" y="215900"/>
                </a:lnTo>
                <a:lnTo>
                  <a:pt x="16733963" y="215900"/>
                </a:lnTo>
                <a:lnTo>
                  <a:pt x="16681878" y="228600"/>
                </a:lnTo>
                <a:lnTo>
                  <a:pt x="16629779" y="228600"/>
                </a:lnTo>
                <a:lnTo>
                  <a:pt x="16577667" y="241300"/>
                </a:lnTo>
                <a:lnTo>
                  <a:pt x="16473406" y="241300"/>
                </a:lnTo>
                <a:lnTo>
                  <a:pt x="16421257" y="254000"/>
                </a:lnTo>
                <a:lnTo>
                  <a:pt x="16369097" y="254000"/>
                </a:lnTo>
                <a:lnTo>
                  <a:pt x="16316926" y="266700"/>
                </a:lnTo>
                <a:lnTo>
                  <a:pt x="16264744" y="266700"/>
                </a:lnTo>
                <a:lnTo>
                  <a:pt x="16212551" y="279400"/>
                </a:lnTo>
                <a:lnTo>
                  <a:pt x="16160349" y="279400"/>
                </a:lnTo>
                <a:lnTo>
                  <a:pt x="16108137" y="292100"/>
                </a:lnTo>
                <a:lnTo>
                  <a:pt x="16055915" y="292100"/>
                </a:lnTo>
                <a:lnTo>
                  <a:pt x="16003685" y="304800"/>
                </a:lnTo>
                <a:lnTo>
                  <a:pt x="15951447" y="304800"/>
                </a:lnTo>
                <a:lnTo>
                  <a:pt x="15899200" y="317500"/>
                </a:lnTo>
                <a:lnTo>
                  <a:pt x="15846946" y="317500"/>
                </a:lnTo>
                <a:lnTo>
                  <a:pt x="15794685" y="330200"/>
                </a:lnTo>
                <a:lnTo>
                  <a:pt x="15742417" y="330200"/>
                </a:lnTo>
                <a:lnTo>
                  <a:pt x="15690142" y="342900"/>
                </a:lnTo>
                <a:lnTo>
                  <a:pt x="15637862" y="342900"/>
                </a:lnTo>
                <a:lnTo>
                  <a:pt x="15585575" y="355600"/>
                </a:lnTo>
                <a:lnTo>
                  <a:pt x="15533284" y="355600"/>
                </a:lnTo>
                <a:lnTo>
                  <a:pt x="15480987" y="368300"/>
                </a:lnTo>
                <a:lnTo>
                  <a:pt x="15428687" y="368300"/>
                </a:lnTo>
                <a:lnTo>
                  <a:pt x="15324073" y="393700"/>
                </a:lnTo>
                <a:lnTo>
                  <a:pt x="15271761" y="393700"/>
                </a:lnTo>
                <a:lnTo>
                  <a:pt x="15219446" y="406400"/>
                </a:lnTo>
                <a:lnTo>
                  <a:pt x="15167129" y="406400"/>
                </a:lnTo>
                <a:lnTo>
                  <a:pt x="15114809" y="419100"/>
                </a:lnTo>
                <a:lnTo>
                  <a:pt x="15062488" y="419100"/>
                </a:lnTo>
                <a:lnTo>
                  <a:pt x="15010166" y="431800"/>
                </a:lnTo>
                <a:lnTo>
                  <a:pt x="14957842" y="431800"/>
                </a:lnTo>
                <a:lnTo>
                  <a:pt x="14905518" y="444500"/>
                </a:lnTo>
                <a:lnTo>
                  <a:pt x="14754606" y="469900"/>
                </a:lnTo>
                <a:lnTo>
                  <a:pt x="9897976" y="1066800"/>
                </a:lnTo>
                <a:lnTo>
                  <a:pt x="9790068" y="1066800"/>
                </a:lnTo>
                <a:lnTo>
                  <a:pt x="9465242" y="1104900"/>
                </a:lnTo>
                <a:lnTo>
                  <a:pt x="9302214" y="1130300"/>
                </a:lnTo>
                <a:lnTo>
                  <a:pt x="8974931" y="1155700"/>
                </a:lnTo>
                <a:lnTo>
                  <a:pt x="8810680" y="1181100"/>
                </a:lnTo>
                <a:lnTo>
                  <a:pt x="8646025" y="1193800"/>
                </a:lnTo>
                <a:lnTo>
                  <a:pt x="8480967" y="1219200"/>
                </a:lnTo>
                <a:lnTo>
                  <a:pt x="8149647" y="1244600"/>
                </a:lnTo>
                <a:lnTo>
                  <a:pt x="7983388" y="1270000"/>
                </a:lnTo>
                <a:lnTo>
                  <a:pt x="7649681" y="1295400"/>
                </a:lnTo>
                <a:lnTo>
                  <a:pt x="7482235" y="1320800"/>
                </a:lnTo>
                <a:lnTo>
                  <a:pt x="7146166" y="1346200"/>
                </a:lnTo>
                <a:lnTo>
                  <a:pt x="6977546" y="1371600"/>
                </a:lnTo>
                <a:lnTo>
                  <a:pt x="6469360" y="1409700"/>
                </a:lnTo>
                <a:lnTo>
                  <a:pt x="6299194" y="1435100"/>
                </a:lnTo>
                <a:lnTo>
                  <a:pt x="5957717" y="1460500"/>
                </a:lnTo>
                <a:lnTo>
                  <a:pt x="5786408" y="1485900"/>
                </a:lnTo>
                <a:lnTo>
                  <a:pt x="5270216" y="1524000"/>
                </a:lnTo>
                <a:lnTo>
                  <a:pt x="5097402" y="1549400"/>
                </a:lnTo>
                <a:lnTo>
                  <a:pt x="4576732" y="1587500"/>
                </a:lnTo>
                <a:lnTo>
                  <a:pt x="4402436" y="1612900"/>
                </a:lnTo>
                <a:lnTo>
                  <a:pt x="4227774" y="1625600"/>
                </a:lnTo>
                <a:lnTo>
                  <a:pt x="4004230" y="1638300"/>
                </a:lnTo>
                <a:lnTo>
                  <a:pt x="3955670" y="1651000"/>
                </a:lnTo>
                <a:lnTo>
                  <a:pt x="3907066" y="1651000"/>
                </a:lnTo>
                <a:lnTo>
                  <a:pt x="3858419" y="1663700"/>
                </a:lnTo>
                <a:lnTo>
                  <a:pt x="3761000" y="1663700"/>
                </a:lnTo>
                <a:lnTo>
                  <a:pt x="3712229" y="1676400"/>
                </a:lnTo>
                <a:lnTo>
                  <a:pt x="3614565" y="1676400"/>
                </a:lnTo>
                <a:lnTo>
                  <a:pt x="3565673" y="1689100"/>
                </a:lnTo>
                <a:lnTo>
                  <a:pt x="3516741" y="1689100"/>
                </a:lnTo>
                <a:lnTo>
                  <a:pt x="3467771" y="1701800"/>
                </a:lnTo>
                <a:lnTo>
                  <a:pt x="3369717" y="1701800"/>
                </a:lnTo>
                <a:lnTo>
                  <a:pt x="3320634" y="1714500"/>
                </a:lnTo>
                <a:lnTo>
                  <a:pt x="3271514" y="1714500"/>
                </a:lnTo>
                <a:lnTo>
                  <a:pt x="3222358" y="1727200"/>
                </a:lnTo>
                <a:lnTo>
                  <a:pt x="3173166" y="1727200"/>
                </a:lnTo>
                <a:lnTo>
                  <a:pt x="3123939" y="1739900"/>
                </a:lnTo>
                <a:lnTo>
                  <a:pt x="3025381" y="1739900"/>
                </a:lnTo>
                <a:lnTo>
                  <a:pt x="2976051" y="1752600"/>
                </a:lnTo>
                <a:lnTo>
                  <a:pt x="2926687" y="1752600"/>
                </a:lnTo>
                <a:lnTo>
                  <a:pt x="2877291" y="1765300"/>
                </a:lnTo>
                <a:lnTo>
                  <a:pt x="2827862" y="1765300"/>
                </a:lnTo>
                <a:lnTo>
                  <a:pt x="2778402" y="1778000"/>
                </a:lnTo>
                <a:lnTo>
                  <a:pt x="2728910" y="1778000"/>
                </a:lnTo>
                <a:lnTo>
                  <a:pt x="2679387" y="1790700"/>
                </a:lnTo>
                <a:lnTo>
                  <a:pt x="2629834" y="1790700"/>
                </a:lnTo>
                <a:lnTo>
                  <a:pt x="2580251" y="1803400"/>
                </a:lnTo>
                <a:lnTo>
                  <a:pt x="2530639" y="1803400"/>
                </a:lnTo>
                <a:lnTo>
                  <a:pt x="2480998" y="1816100"/>
                </a:lnTo>
                <a:lnTo>
                  <a:pt x="2431328" y="1816100"/>
                </a:lnTo>
                <a:lnTo>
                  <a:pt x="2381631" y="1828800"/>
                </a:lnTo>
                <a:lnTo>
                  <a:pt x="2331906" y="1828800"/>
                </a:lnTo>
                <a:lnTo>
                  <a:pt x="2282154" y="1841500"/>
                </a:lnTo>
                <a:lnTo>
                  <a:pt x="2232375" y="1841500"/>
                </a:lnTo>
                <a:lnTo>
                  <a:pt x="2182571" y="1854200"/>
                </a:lnTo>
                <a:lnTo>
                  <a:pt x="2132741" y="1854200"/>
                </a:lnTo>
                <a:lnTo>
                  <a:pt x="2082887" y="1866900"/>
                </a:lnTo>
                <a:lnTo>
                  <a:pt x="2033007" y="1866900"/>
                </a:lnTo>
                <a:lnTo>
                  <a:pt x="1983104" y="1879600"/>
                </a:lnTo>
                <a:lnTo>
                  <a:pt x="1933177" y="1879600"/>
                </a:lnTo>
                <a:lnTo>
                  <a:pt x="1883227" y="1892300"/>
                </a:lnTo>
                <a:lnTo>
                  <a:pt x="1833255" y="1892300"/>
                </a:lnTo>
                <a:lnTo>
                  <a:pt x="1733245" y="1917700"/>
                </a:lnTo>
                <a:lnTo>
                  <a:pt x="1683208" y="1917700"/>
                </a:lnTo>
                <a:lnTo>
                  <a:pt x="1633150" y="1930400"/>
                </a:lnTo>
                <a:lnTo>
                  <a:pt x="1583073" y="1930400"/>
                </a:lnTo>
                <a:lnTo>
                  <a:pt x="1482859" y="1955800"/>
                </a:lnTo>
                <a:lnTo>
                  <a:pt x="1432725" y="1955800"/>
                </a:lnTo>
                <a:lnTo>
                  <a:pt x="1382572" y="1968500"/>
                </a:lnTo>
                <a:lnTo>
                  <a:pt x="1332401" y="1968500"/>
                </a:lnTo>
                <a:lnTo>
                  <a:pt x="1232009" y="1993900"/>
                </a:lnTo>
                <a:lnTo>
                  <a:pt x="1181789" y="1993900"/>
                </a:lnTo>
                <a:lnTo>
                  <a:pt x="1131552" y="2006600"/>
                </a:lnTo>
                <a:lnTo>
                  <a:pt x="1081301" y="2006600"/>
                </a:lnTo>
                <a:lnTo>
                  <a:pt x="980755" y="2032000"/>
                </a:lnTo>
                <a:lnTo>
                  <a:pt x="930461" y="2032000"/>
                </a:lnTo>
                <a:lnTo>
                  <a:pt x="829834" y="2057400"/>
                </a:lnTo>
                <a:lnTo>
                  <a:pt x="779502" y="2057400"/>
                </a:lnTo>
                <a:lnTo>
                  <a:pt x="678804" y="2082800"/>
                </a:lnTo>
                <a:lnTo>
                  <a:pt x="628438" y="2082800"/>
                </a:lnTo>
                <a:lnTo>
                  <a:pt x="527676" y="2108200"/>
                </a:lnTo>
                <a:lnTo>
                  <a:pt x="477281" y="2108200"/>
                </a:lnTo>
                <a:lnTo>
                  <a:pt x="376465" y="2133600"/>
                </a:lnTo>
                <a:lnTo>
                  <a:pt x="326045" y="2133600"/>
                </a:lnTo>
                <a:lnTo>
                  <a:pt x="174744" y="2171700"/>
                </a:lnTo>
                <a:lnTo>
                  <a:pt x="124298" y="2171700"/>
                </a:lnTo>
                <a:lnTo>
                  <a:pt x="23390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1" y="3390900"/>
                </a:lnTo>
                <a:lnTo>
                  <a:pt x="17650012" y="3365500"/>
                </a:lnTo>
                <a:lnTo>
                  <a:pt x="17745208" y="3340100"/>
                </a:lnTo>
                <a:lnTo>
                  <a:pt x="17792794" y="3314700"/>
                </a:lnTo>
                <a:lnTo>
                  <a:pt x="17840372" y="3302000"/>
                </a:lnTo>
                <a:lnTo>
                  <a:pt x="17887942" y="3276600"/>
                </a:lnTo>
                <a:lnTo>
                  <a:pt x="17935505" y="3263900"/>
                </a:lnTo>
                <a:lnTo>
                  <a:pt x="17983061" y="3238500"/>
                </a:lnTo>
                <a:lnTo>
                  <a:pt x="18078153" y="3213100"/>
                </a:lnTo>
                <a:lnTo>
                  <a:pt x="18125689" y="3187700"/>
                </a:lnTo>
                <a:lnTo>
                  <a:pt x="18173220" y="3175000"/>
                </a:lnTo>
                <a:lnTo>
                  <a:pt x="18220744" y="3149600"/>
                </a:lnTo>
                <a:lnTo>
                  <a:pt x="18315778" y="3124200"/>
                </a:lnTo>
                <a:lnTo>
                  <a:pt x="18363288" y="3098800"/>
                </a:lnTo>
                <a:lnTo>
                  <a:pt x="18410793" y="3086100"/>
                </a:lnTo>
                <a:lnTo>
                  <a:pt x="18458293" y="3060700"/>
                </a:lnTo>
                <a:lnTo>
                  <a:pt x="18553283" y="3035300"/>
                </a:lnTo>
                <a:lnTo>
                  <a:pt x="18600772" y="3009900"/>
                </a:lnTo>
                <a:lnTo>
                  <a:pt x="18695742" y="2984500"/>
                </a:lnTo>
                <a:lnTo>
                  <a:pt x="18743223" y="2959100"/>
                </a:lnTo>
                <a:lnTo>
                  <a:pt x="18838178" y="2933700"/>
                </a:lnTo>
                <a:lnTo>
                  <a:pt x="18885653" y="2908300"/>
                </a:lnTo>
                <a:lnTo>
                  <a:pt x="18980598" y="2882900"/>
                </a:lnTo>
                <a:lnTo>
                  <a:pt x="19028069" y="2857500"/>
                </a:lnTo>
                <a:lnTo>
                  <a:pt x="19170479" y="2819400"/>
                </a:lnTo>
                <a:lnTo>
                  <a:pt x="19217949" y="2794000"/>
                </a:lnTo>
                <a:lnTo>
                  <a:pt x="19360363" y="2755900"/>
                </a:lnTo>
                <a:lnTo>
                  <a:pt x="19407836" y="2730500"/>
                </a:lnTo>
                <a:lnTo>
                  <a:pt x="19550267" y="2692400"/>
                </a:lnTo>
                <a:lnTo>
                  <a:pt x="19597748" y="2667000"/>
                </a:lnTo>
                <a:lnTo>
                  <a:pt x="19787703" y="2616200"/>
                </a:lnTo>
                <a:lnTo>
                  <a:pt x="19835200" y="2590800"/>
                </a:lnTo>
                <a:lnTo>
                  <a:pt x="20072753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77" y="0"/>
                </a:lnTo>
                <a:lnTo>
                  <a:pt x="19989140" y="12700"/>
                </a:lnTo>
                <a:lnTo>
                  <a:pt x="19834780" y="12700"/>
                </a:lnTo>
                <a:lnTo>
                  <a:pt x="19783212" y="25400"/>
                </a:lnTo>
                <a:lnTo>
                  <a:pt x="19679903" y="25400"/>
                </a:lnTo>
                <a:lnTo>
                  <a:pt x="19628164" y="38100"/>
                </a:lnTo>
                <a:lnTo>
                  <a:pt x="19524517" y="38100"/>
                </a:lnTo>
                <a:lnTo>
                  <a:pt x="19472610" y="50800"/>
                </a:lnTo>
                <a:lnTo>
                  <a:pt x="19368630" y="50800"/>
                </a:lnTo>
                <a:lnTo>
                  <a:pt x="19316558" y="63500"/>
                </a:lnTo>
                <a:lnTo>
                  <a:pt x="19212251" y="63500"/>
                </a:lnTo>
                <a:lnTo>
                  <a:pt x="19160016" y="76200"/>
                </a:lnTo>
                <a:lnTo>
                  <a:pt x="19055387" y="76200"/>
                </a:lnTo>
                <a:lnTo>
                  <a:pt x="19002994" y="88900"/>
                </a:lnTo>
                <a:lnTo>
                  <a:pt x="18898048" y="88900"/>
                </a:lnTo>
                <a:lnTo>
                  <a:pt x="18845498" y="101600"/>
                </a:lnTo>
                <a:lnTo>
                  <a:pt x="18740242" y="101600"/>
                </a:lnTo>
                <a:lnTo>
                  <a:pt x="18687537" y="114300"/>
                </a:lnTo>
                <a:lnTo>
                  <a:pt x="18581976" y="114300"/>
                </a:lnTo>
                <a:lnTo>
                  <a:pt x="18529120" y="127000"/>
                </a:lnTo>
                <a:lnTo>
                  <a:pt x="18476215" y="127000"/>
                </a:lnTo>
                <a:lnTo>
                  <a:pt x="18423259" y="139700"/>
                </a:lnTo>
                <a:lnTo>
                  <a:pt x="18317202" y="139700"/>
                </a:lnTo>
                <a:lnTo>
                  <a:pt x="18264101" y="152400"/>
                </a:lnTo>
                <a:lnTo>
                  <a:pt x="18210951" y="152400"/>
                </a:lnTo>
                <a:lnTo>
                  <a:pt x="18157753" y="165100"/>
                </a:lnTo>
                <a:lnTo>
                  <a:pt x="18051215" y="165100"/>
                </a:lnTo>
                <a:lnTo>
                  <a:pt x="17997875" y="177800"/>
                </a:lnTo>
                <a:lnTo>
                  <a:pt x="17944489" y="177800"/>
                </a:lnTo>
                <a:lnTo>
                  <a:pt x="17891056" y="190500"/>
                </a:lnTo>
                <a:lnTo>
                  <a:pt x="17837577" y="190500"/>
                </a:lnTo>
                <a:lnTo>
                  <a:pt x="17784052" y="203200"/>
                </a:lnTo>
                <a:lnTo>
                  <a:pt x="17676867" y="203200"/>
                </a:lnTo>
                <a:lnTo>
                  <a:pt x="17623207" y="215900"/>
                </a:lnTo>
                <a:lnTo>
                  <a:pt x="17569502" y="215900"/>
                </a:lnTo>
                <a:lnTo>
                  <a:pt x="17515753" y="228600"/>
                </a:lnTo>
                <a:lnTo>
                  <a:pt x="17461960" y="228600"/>
                </a:lnTo>
                <a:lnTo>
                  <a:pt x="17408124" y="241300"/>
                </a:lnTo>
                <a:lnTo>
                  <a:pt x="17300322" y="241300"/>
                </a:lnTo>
                <a:lnTo>
                  <a:pt x="17246356" y="254000"/>
                </a:lnTo>
                <a:lnTo>
                  <a:pt x="17192348" y="254000"/>
                </a:lnTo>
                <a:lnTo>
                  <a:pt x="17138299" y="266700"/>
                </a:lnTo>
                <a:lnTo>
                  <a:pt x="17084207" y="266700"/>
                </a:lnTo>
                <a:lnTo>
                  <a:pt x="15774284" y="419100"/>
                </a:lnTo>
                <a:lnTo>
                  <a:pt x="15609077" y="431800"/>
                </a:lnTo>
                <a:lnTo>
                  <a:pt x="15277777" y="482600"/>
                </a:lnTo>
                <a:lnTo>
                  <a:pt x="15221492" y="482600"/>
                </a:lnTo>
                <a:lnTo>
                  <a:pt x="15165118" y="495300"/>
                </a:lnTo>
                <a:lnTo>
                  <a:pt x="15108655" y="495300"/>
                </a:lnTo>
                <a:lnTo>
                  <a:pt x="15052103" y="508000"/>
                </a:lnTo>
                <a:lnTo>
                  <a:pt x="14995463" y="508000"/>
                </a:lnTo>
                <a:lnTo>
                  <a:pt x="14938735" y="520700"/>
                </a:lnTo>
                <a:lnTo>
                  <a:pt x="14881919" y="520700"/>
                </a:lnTo>
                <a:lnTo>
                  <a:pt x="14825015" y="533400"/>
                </a:lnTo>
                <a:lnTo>
                  <a:pt x="14768023" y="533400"/>
                </a:lnTo>
                <a:lnTo>
                  <a:pt x="14710944" y="546100"/>
                </a:lnTo>
                <a:lnTo>
                  <a:pt x="14596526" y="546100"/>
                </a:lnTo>
                <a:lnTo>
                  <a:pt x="14539187" y="558800"/>
                </a:lnTo>
                <a:lnTo>
                  <a:pt x="14481761" y="558800"/>
                </a:lnTo>
                <a:lnTo>
                  <a:pt x="14424250" y="571500"/>
                </a:lnTo>
                <a:lnTo>
                  <a:pt x="14366652" y="571500"/>
                </a:lnTo>
                <a:lnTo>
                  <a:pt x="14308969" y="584200"/>
                </a:lnTo>
                <a:lnTo>
                  <a:pt x="14193346" y="584200"/>
                </a:lnTo>
                <a:lnTo>
                  <a:pt x="14135407" y="596900"/>
                </a:lnTo>
                <a:lnTo>
                  <a:pt x="14077384" y="596900"/>
                </a:lnTo>
                <a:lnTo>
                  <a:pt x="14019276" y="609600"/>
                </a:lnTo>
                <a:lnTo>
                  <a:pt x="13902806" y="609600"/>
                </a:lnTo>
                <a:lnTo>
                  <a:pt x="13844446" y="622300"/>
                </a:lnTo>
                <a:lnTo>
                  <a:pt x="13786002" y="622300"/>
                </a:lnTo>
                <a:lnTo>
                  <a:pt x="13727474" y="635000"/>
                </a:lnTo>
                <a:lnTo>
                  <a:pt x="13610170" y="635000"/>
                </a:lnTo>
                <a:lnTo>
                  <a:pt x="13551394" y="647700"/>
                </a:lnTo>
                <a:lnTo>
                  <a:pt x="13433594" y="647700"/>
                </a:lnTo>
                <a:lnTo>
                  <a:pt x="13374570" y="660400"/>
                </a:lnTo>
                <a:lnTo>
                  <a:pt x="13256279" y="660400"/>
                </a:lnTo>
                <a:lnTo>
                  <a:pt x="13197011" y="673100"/>
                </a:lnTo>
                <a:lnTo>
                  <a:pt x="13078232" y="673100"/>
                </a:lnTo>
                <a:lnTo>
                  <a:pt x="13018721" y="685800"/>
                </a:lnTo>
                <a:lnTo>
                  <a:pt x="12899459" y="685800"/>
                </a:lnTo>
                <a:lnTo>
                  <a:pt x="12839708" y="698500"/>
                </a:lnTo>
                <a:lnTo>
                  <a:pt x="12719966" y="698500"/>
                </a:lnTo>
                <a:lnTo>
                  <a:pt x="12659976" y="711200"/>
                </a:lnTo>
                <a:lnTo>
                  <a:pt x="12479533" y="711200"/>
                </a:lnTo>
                <a:lnTo>
                  <a:pt x="12419228" y="723900"/>
                </a:lnTo>
                <a:lnTo>
                  <a:pt x="12237845" y="723900"/>
                </a:lnTo>
                <a:lnTo>
                  <a:pt x="12177229" y="736600"/>
                </a:lnTo>
                <a:lnTo>
                  <a:pt x="11994917" y="736600"/>
                </a:lnTo>
                <a:lnTo>
                  <a:pt x="11933993" y="749300"/>
                </a:lnTo>
                <a:lnTo>
                  <a:pt x="11689536" y="749300"/>
                </a:lnTo>
                <a:lnTo>
                  <a:pt x="11628233" y="762000"/>
                </a:lnTo>
                <a:lnTo>
                  <a:pt x="11382269" y="762000"/>
                </a:lnTo>
                <a:lnTo>
                  <a:pt x="11320592" y="774700"/>
                </a:lnTo>
                <a:lnTo>
                  <a:pt x="11073144" y="774700"/>
                </a:lnTo>
                <a:lnTo>
                  <a:pt x="11011099" y="787400"/>
                </a:lnTo>
                <a:lnTo>
                  <a:pt x="10637303" y="787400"/>
                </a:lnTo>
                <a:lnTo>
                  <a:pt x="10574752" y="800100"/>
                </a:lnTo>
                <a:lnTo>
                  <a:pt x="10134908" y="800100"/>
                </a:lnTo>
                <a:lnTo>
                  <a:pt x="10071792" y="812800"/>
                </a:lnTo>
                <a:lnTo>
                  <a:pt x="9500649" y="812800"/>
                </a:lnTo>
                <a:lnTo>
                  <a:pt x="9436849" y="825500"/>
                </a:lnTo>
                <a:lnTo>
                  <a:pt x="723496" y="825500"/>
                </a:lnTo>
                <a:lnTo>
                  <a:pt x="672893" y="838200"/>
                </a:lnTo>
                <a:lnTo>
                  <a:pt x="571703" y="838200"/>
                </a:lnTo>
                <a:lnTo>
                  <a:pt x="521117" y="850900"/>
                </a:lnTo>
                <a:lnTo>
                  <a:pt x="419965" y="850900"/>
                </a:lnTo>
                <a:lnTo>
                  <a:pt x="369399" y="863600"/>
                </a:lnTo>
                <a:lnTo>
                  <a:pt x="268289" y="863600"/>
                </a:lnTo>
                <a:lnTo>
                  <a:pt x="217746" y="876300"/>
                </a:lnTo>
                <a:lnTo>
                  <a:pt x="116683" y="876300"/>
                </a:lnTo>
                <a:lnTo>
                  <a:pt x="66165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39" y="812800"/>
                </a:moveTo>
                <a:lnTo>
                  <a:pt x="875336" y="812800"/>
                </a:lnTo>
                <a:lnTo>
                  <a:pt x="824718" y="825500"/>
                </a:lnTo>
                <a:lnTo>
                  <a:pt x="5830528" y="825500"/>
                </a:lnTo>
                <a:lnTo>
                  <a:pt x="5696039" y="812800"/>
                </a:lnTo>
                <a:close/>
              </a:path>
              <a:path w="20102195" h="1879600">
                <a:moveTo>
                  <a:pt x="4748637" y="800100"/>
                </a:moveTo>
                <a:lnTo>
                  <a:pt x="1077850" y="800100"/>
                </a:lnTo>
                <a:lnTo>
                  <a:pt x="1027216" y="812800"/>
                </a:lnTo>
                <a:lnTo>
                  <a:pt x="4884608" y="812800"/>
                </a:lnTo>
                <a:lnTo>
                  <a:pt x="4748637" y="800100"/>
                </a:lnTo>
                <a:close/>
              </a:path>
              <a:path w="20102195" h="1879600">
                <a:moveTo>
                  <a:pt x="3928581" y="787400"/>
                </a:moveTo>
                <a:lnTo>
                  <a:pt x="1280416" y="787400"/>
                </a:lnTo>
                <a:lnTo>
                  <a:pt x="1229771" y="800100"/>
                </a:lnTo>
                <a:lnTo>
                  <a:pt x="4134264" y="800100"/>
                </a:lnTo>
                <a:lnTo>
                  <a:pt x="3928581" y="787400"/>
                </a:lnTo>
                <a:close/>
              </a:path>
              <a:path w="20102195" h="1879600">
                <a:moveTo>
                  <a:pt x="3239862" y="774700"/>
                </a:moveTo>
                <a:lnTo>
                  <a:pt x="1533671" y="774700"/>
                </a:lnTo>
                <a:lnTo>
                  <a:pt x="1483017" y="787400"/>
                </a:lnTo>
                <a:lnTo>
                  <a:pt x="3515916" y="787400"/>
                </a:lnTo>
                <a:lnTo>
                  <a:pt x="3239862" y="774700"/>
                </a:lnTo>
                <a:close/>
              </a:path>
              <a:path w="20102195" h="1879600">
                <a:moveTo>
                  <a:pt x="2546531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0" y="774700"/>
                </a:lnTo>
                <a:lnTo>
                  <a:pt x="2546531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0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5" y="2273300"/>
                </a:lnTo>
                <a:lnTo>
                  <a:pt x="6076027" y="2260600"/>
                </a:lnTo>
                <a:lnTo>
                  <a:pt x="5718243" y="2260600"/>
                </a:lnTo>
                <a:lnTo>
                  <a:pt x="5646303" y="2247900"/>
                </a:lnTo>
                <a:lnTo>
                  <a:pt x="5429706" y="2247900"/>
                </a:lnTo>
                <a:lnTo>
                  <a:pt x="5357246" y="2235200"/>
                </a:lnTo>
                <a:lnTo>
                  <a:pt x="5215422" y="2235200"/>
                </a:lnTo>
                <a:lnTo>
                  <a:pt x="4978146" y="2222500"/>
                </a:lnTo>
                <a:lnTo>
                  <a:pt x="4211235" y="2171700"/>
                </a:lnTo>
                <a:lnTo>
                  <a:pt x="3920621" y="2159000"/>
                </a:lnTo>
                <a:lnTo>
                  <a:pt x="3725956" y="2146300"/>
                </a:lnTo>
                <a:lnTo>
                  <a:pt x="3579471" y="2146300"/>
                </a:lnTo>
                <a:lnTo>
                  <a:pt x="3285245" y="2120900"/>
                </a:lnTo>
                <a:lnTo>
                  <a:pt x="3088160" y="2120900"/>
                </a:lnTo>
                <a:lnTo>
                  <a:pt x="2989337" y="2108200"/>
                </a:lnTo>
                <a:lnTo>
                  <a:pt x="2890326" y="2108200"/>
                </a:lnTo>
                <a:lnTo>
                  <a:pt x="2791126" y="2095500"/>
                </a:lnTo>
                <a:lnTo>
                  <a:pt x="2691739" y="2095500"/>
                </a:lnTo>
                <a:lnTo>
                  <a:pt x="2592162" y="2082800"/>
                </a:lnTo>
                <a:lnTo>
                  <a:pt x="2492396" y="2082800"/>
                </a:lnTo>
                <a:lnTo>
                  <a:pt x="2392441" y="2070100"/>
                </a:lnTo>
                <a:lnTo>
                  <a:pt x="2292296" y="2070100"/>
                </a:lnTo>
                <a:lnTo>
                  <a:pt x="2191961" y="2057400"/>
                </a:lnTo>
                <a:lnTo>
                  <a:pt x="2091435" y="2057400"/>
                </a:lnTo>
                <a:lnTo>
                  <a:pt x="1990718" y="2044700"/>
                </a:lnTo>
                <a:lnTo>
                  <a:pt x="1889811" y="2044700"/>
                </a:lnTo>
                <a:lnTo>
                  <a:pt x="1839285" y="2032000"/>
                </a:lnTo>
                <a:lnTo>
                  <a:pt x="1687421" y="2032000"/>
                </a:lnTo>
                <a:lnTo>
                  <a:pt x="1636703" y="2019300"/>
                </a:lnTo>
                <a:lnTo>
                  <a:pt x="1484262" y="2019300"/>
                </a:lnTo>
                <a:lnTo>
                  <a:pt x="1433352" y="2006600"/>
                </a:lnTo>
                <a:lnTo>
                  <a:pt x="1331387" y="2006600"/>
                </a:lnTo>
                <a:lnTo>
                  <a:pt x="1280332" y="1993900"/>
                </a:lnTo>
                <a:lnTo>
                  <a:pt x="1178077" y="1993900"/>
                </a:lnTo>
                <a:lnTo>
                  <a:pt x="1126877" y="1981200"/>
                </a:lnTo>
                <a:lnTo>
                  <a:pt x="1024331" y="1981200"/>
                </a:lnTo>
                <a:lnTo>
                  <a:pt x="972986" y="1968500"/>
                </a:lnTo>
                <a:lnTo>
                  <a:pt x="818657" y="1968500"/>
                </a:lnTo>
                <a:lnTo>
                  <a:pt x="767116" y="1955800"/>
                </a:lnTo>
                <a:lnTo>
                  <a:pt x="663889" y="1955800"/>
                </a:lnTo>
                <a:lnTo>
                  <a:pt x="612202" y="1943100"/>
                </a:lnTo>
                <a:lnTo>
                  <a:pt x="508682" y="1943100"/>
                </a:lnTo>
                <a:lnTo>
                  <a:pt x="456848" y="1930400"/>
                </a:lnTo>
                <a:lnTo>
                  <a:pt x="404966" y="1930400"/>
                </a:lnTo>
                <a:lnTo>
                  <a:pt x="353034" y="1917700"/>
                </a:lnTo>
                <a:lnTo>
                  <a:pt x="249023" y="1917700"/>
                </a:lnTo>
                <a:lnTo>
                  <a:pt x="196944" y="1905000"/>
                </a:lnTo>
                <a:lnTo>
                  <a:pt x="92637" y="1905000"/>
                </a:lnTo>
                <a:lnTo>
                  <a:pt x="40410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78" y="0"/>
                </a:lnTo>
                <a:lnTo>
                  <a:pt x="19959561" y="25400"/>
                </a:lnTo>
                <a:lnTo>
                  <a:pt x="19904655" y="25400"/>
                </a:lnTo>
                <a:lnTo>
                  <a:pt x="19794855" y="50800"/>
                </a:lnTo>
                <a:lnTo>
                  <a:pt x="19739962" y="50800"/>
                </a:lnTo>
                <a:lnTo>
                  <a:pt x="19575319" y="88900"/>
                </a:lnTo>
                <a:lnTo>
                  <a:pt x="19520453" y="88900"/>
                </a:lnTo>
                <a:lnTo>
                  <a:pt x="19301086" y="139700"/>
                </a:lnTo>
                <a:lnTo>
                  <a:pt x="19246273" y="139700"/>
                </a:lnTo>
                <a:lnTo>
                  <a:pt x="19027156" y="190500"/>
                </a:lnTo>
                <a:lnTo>
                  <a:pt x="18972415" y="190500"/>
                </a:lnTo>
                <a:lnTo>
                  <a:pt x="18589747" y="279400"/>
                </a:lnTo>
                <a:lnTo>
                  <a:pt x="18535164" y="279400"/>
                </a:lnTo>
                <a:lnTo>
                  <a:pt x="18045064" y="393700"/>
                </a:lnTo>
                <a:lnTo>
                  <a:pt x="17460273" y="520700"/>
                </a:lnTo>
                <a:lnTo>
                  <a:pt x="17401719" y="546100"/>
                </a:lnTo>
                <a:lnTo>
                  <a:pt x="16873923" y="660400"/>
                </a:lnTo>
                <a:lnTo>
                  <a:pt x="16756413" y="698500"/>
                </a:lnTo>
                <a:lnTo>
                  <a:pt x="16462224" y="762000"/>
                </a:lnTo>
                <a:lnTo>
                  <a:pt x="16049253" y="863600"/>
                </a:lnTo>
                <a:lnTo>
                  <a:pt x="15753378" y="939800"/>
                </a:lnTo>
                <a:lnTo>
                  <a:pt x="15337738" y="1028700"/>
                </a:lnTo>
                <a:lnTo>
                  <a:pt x="15218655" y="1066800"/>
                </a:lnTo>
                <a:lnTo>
                  <a:pt x="14740723" y="1168400"/>
                </a:lnTo>
                <a:lnTo>
                  <a:pt x="14680791" y="1193800"/>
                </a:lnTo>
                <a:lnTo>
                  <a:pt x="14078939" y="1320800"/>
                </a:lnTo>
                <a:lnTo>
                  <a:pt x="14018486" y="1346200"/>
                </a:lnTo>
                <a:lnTo>
                  <a:pt x="12178465" y="1727200"/>
                </a:lnTo>
                <a:lnTo>
                  <a:pt x="12116148" y="1727200"/>
                </a:lnTo>
                <a:lnTo>
                  <a:pt x="11615046" y="1828800"/>
                </a:lnTo>
                <a:lnTo>
                  <a:pt x="11552078" y="1828800"/>
                </a:lnTo>
                <a:lnTo>
                  <a:pt x="11236095" y="1892300"/>
                </a:lnTo>
                <a:lnTo>
                  <a:pt x="11172666" y="1892300"/>
                </a:lnTo>
                <a:lnTo>
                  <a:pt x="10981900" y="1930400"/>
                </a:lnTo>
                <a:lnTo>
                  <a:pt x="10918151" y="1930400"/>
                </a:lnTo>
                <a:lnTo>
                  <a:pt x="10726411" y="1968500"/>
                </a:lnTo>
                <a:lnTo>
                  <a:pt x="10662332" y="1968500"/>
                </a:lnTo>
                <a:lnTo>
                  <a:pt x="10469588" y="2006600"/>
                </a:lnTo>
                <a:lnTo>
                  <a:pt x="10405170" y="2006600"/>
                </a:lnTo>
                <a:lnTo>
                  <a:pt x="10276073" y="2032000"/>
                </a:lnTo>
                <a:lnTo>
                  <a:pt x="10211393" y="2032000"/>
                </a:lnTo>
                <a:lnTo>
                  <a:pt x="10081769" y="2057400"/>
                </a:lnTo>
                <a:lnTo>
                  <a:pt x="10016823" y="2057400"/>
                </a:lnTo>
                <a:lnTo>
                  <a:pt x="9886660" y="2082800"/>
                </a:lnTo>
                <a:lnTo>
                  <a:pt x="9821442" y="2082800"/>
                </a:lnTo>
                <a:lnTo>
                  <a:pt x="9756132" y="2095500"/>
                </a:lnTo>
                <a:lnTo>
                  <a:pt x="9690729" y="2095500"/>
                </a:lnTo>
                <a:lnTo>
                  <a:pt x="9625234" y="2108200"/>
                </a:lnTo>
                <a:lnTo>
                  <a:pt x="9559644" y="2108200"/>
                </a:lnTo>
                <a:lnTo>
                  <a:pt x="9428182" y="2133600"/>
                </a:lnTo>
                <a:lnTo>
                  <a:pt x="9362308" y="2133600"/>
                </a:lnTo>
                <a:lnTo>
                  <a:pt x="9296338" y="2146300"/>
                </a:lnTo>
                <a:lnTo>
                  <a:pt x="9230271" y="2146300"/>
                </a:lnTo>
                <a:lnTo>
                  <a:pt x="9164107" y="2159000"/>
                </a:lnTo>
                <a:lnTo>
                  <a:pt x="9097844" y="2159000"/>
                </a:lnTo>
                <a:lnTo>
                  <a:pt x="9031483" y="2171700"/>
                </a:lnTo>
                <a:lnTo>
                  <a:pt x="8965023" y="2171700"/>
                </a:lnTo>
                <a:lnTo>
                  <a:pt x="8898463" y="2184400"/>
                </a:lnTo>
                <a:lnTo>
                  <a:pt x="8765041" y="2184400"/>
                </a:lnTo>
                <a:lnTo>
                  <a:pt x="8698178" y="2197100"/>
                </a:lnTo>
                <a:lnTo>
                  <a:pt x="8631213" y="2197100"/>
                </a:lnTo>
                <a:lnTo>
                  <a:pt x="8564144" y="2209800"/>
                </a:lnTo>
                <a:lnTo>
                  <a:pt x="8429697" y="2209800"/>
                </a:lnTo>
                <a:lnTo>
                  <a:pt x="8362316" y="2222500"/>
                </a:lnTo>
                <a:lnTo>
                  <a:pt x="8227239" y="2222500"/>
                </a:lnTo>
                <a:lnTo>
                  <a:pt x="8159541" y="2235200"/>
                </a:lnTo>
                <a:lnTo>
                  <a:pt x="8023822" y="2235200"/>
                </a:lnTo>
                <a:lnTo>
                  <a:pt x="7955800" y="2247900"/>
                </a:lnTo>
                <a:lnTo>
                  <a:pt x="7682618" y="2247900"/>
                </a:lnTo>
                <a:lnTo>
                  <a:pt x="7614046" y="2260600"/>
                </a:lnTo>
                <a:lnTo>
                  <a:pt x="7338630" y="2260600"/>
                </a:lnTo>
                <a:lnTo>
                  <a:pt x="7269491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59" y="63500"/>
                </a:lnTo>
                <a:lnTo>
                  <a:pt x="9620684" y="76200"/>
                </a:lnTo>
                <a:lnTo>
                  <a:pt x="9089049" y="76200"/>
                </a:lnTo>
                <a:lnTo>
                  <a:pt x="8982584" y="88900"/>
                </a:lnTo>
                <a:lnTo>
                  <a:pt x="8662953" y="88900"/>
                </a:lnTo>
                <a:lnTo>
                  <a:pt x="8556337" y="101600"/>
                </a:lnTo>
                <a:lnTo>
                  <a:pt x="8236306" y="101600"/>
                </a:lnTo>
                <a:lnTo>
                  <a:pt x="8129574" y="114300"/>
                </a:lnTo>
                <a:lnTo>
                  <a:pt x="7809246" y="114300"/>
                </a:lnTo>
                <a:lnTo>
                  <a:pt x="7702432" y="127000"/>
                </a:lnTo>
                <a:lnTo>
                  <a:pt x="7381910" y="127000"/>
                </a:lnTo>
                <a:lnTo>
                  <a:pt x="7275049" y="139700"/>
                </a:lnTo>
                <a:lnTo>
                  <a:pt x="7061309" y="139700"/>
                </a:lnTo>
                <a:lnTo>
                  <a:pt x="6954435" y="152400"/>
                </a:lnTo>
                <a:lnTo>
                  <a:pt x="6740689" y="152400"/>
                </a:lnTo>
                <a:lnTo>
                  <a:pt x="6687254" y="165100"/>
                </a:lnTo>
                <a:lnTo>
                  <a:pt x="6473532" y="165100"/>
                </a:lnTo>
                <a:lnTo>
                  <a:pt x="6420107" y="177800"/>
                </a:lnTo>
                <a:lnTo>
                  <a:pt x="6154572" y="177800"/>
                </a:lnTo>
                <a:lnTo>
                  <a:pt x="6102698" y="190500"/>
                </a:lnTo>
                <a:lnTo>
                  <a:pt x="5947028" y="190500"/>
                </a:lnTo>
                <a:lnTo>
                  <a:pt x="5895125" y="203200"/>
                </a:lnTo>
                <a:lnTo>
                  <a:pt x="5687476" y="203200"/>
                </a:lnTo>
                <a:lnTo>
                  <a:pt x="5635560" y="215900"/>
                </a:lnTo>
                <a:lnTo>
                  <a:pt x="5479822" y="215900"/>
                </a:lnTo>
                <a:lnTo>
                  <a:pt x="5427916" y="228600"/>
                </a:lnTo>
                <a:lnTo>
                  <a:pt x="5324119" y="228600"/>
                </a:lnTo>
                <a:lnTo>
                  <a:pt x="5272232" y="241300"/>
                </a:lnTo>
                <a:lnTo>
                  <a:pt x="5116623" y="241300"/>
                </a:lnTo>
                <a:lnTo>
                  <a:pt x="5064775" y="254000"/>
                </a:lnTo>
                <a:lnTo>
                  <a:pt x="4961119" y="254000"/>
                </a:lnTo>
                <a:lnTo>
                  <a:pt x="4909313" y="266700"/>
                </a:lnTo>
                <a:lnTo>
                  <a:pt x="4805750" y="266700"/>
                </a:lnTo>
                <a:lnTo>
                  <a:pt x="4753995" y="279400"/>
                </a:lnTo>
                <a:lnTo>
                  <a:pt x="4650544" y="279400"/>
                </a:lnTo>
                <a:lnTo>
                  <a:pt x="4598850" y="292100"/>
                </a:lnTo>
                <a:lnTo>
                  <a:pt x="4495531" y="292100"/>
                </a:lnTo>
                <a:lnTo>
                  <a:pt x="4443908" y="304800"/>
                </a:lnTo>
                <a:lnTo>
                  <a:pt x="4392311" y="304800"/>
                </a:lnTo>
                <a:lnTo>
                  <a:pt x="4340741" y="317500"/>
                </a:lnTo>
                <a:lnTo>
                  <a:pt x="4237686" y="317500"/>
                </a:lnTo>
                <a:lnTo>
                  <a:pt x="4186203" y="330200"/>
                </a:lnTo>
                <a:lnTo>
                  <a:pt x="4134751" y="330200"/>
                </a:lnTo>
                <a:lnTo>
                  <a:pt x="4083332" y="342900"/>
                </a:lnTo>
                <a:lnTo>
                  <a:pt x="3980595" y="342900"/>
                </a:lnTo>
                <a:lnTo>
                  <a:pt x="3929280" y="355600"/>
                </a:lnTo>
                <a:lnTo>
                  <a:pt x="3878001" y="355600"/>
                </a:lnTo>
                <a:lnTo>
                  <a:pt x="3826760" y="368300"/>
                </a:lnTo>
                <a:lnTo>
                  <a:pt x="3775558" y="368300"/>
                </a:lnTo>
                <a:lnTo>
                  <a:pt x="3724396" y="381000"/>
                </a:lnTo>
                <a:lnTo>
                  <a:pt x="3673275" y="381000"/>
                </a:lnTo>
                <a:lnTo>
                  <a:pt x="3622196" y="393700"/>
                </a:lnTo>
                <a:lnTo>
                  <a:pt x="3571160" y="393700"/>
                </a:lnTo>
                <a:lnTo>
                  <a:pt x="3520169" y="406400"/>
                </a:lnTo>
                <a:lnTo>
                  <a:pt x="3469223" y="406400"/>
                </a:lnTo>
                <a:lnTo>
                  <a:pt x="3418324" y="419100"/>
                </a:lnTo>
                <a:lnTo>
                  <a:pt x="3367473" y="419100"/>
                </a:lnTo>
                <a:lnTo>
                  <a:pt x="3316670" y="431800"/>
                </a:lnTo>
                <a:lnTo>
                  <a:pt x="3265917" y="431800"/>
                </a:lnTo>
                <a:lnTo>
                  <a:pt x="3215215" y="444500"/>
                </a:lnTo>
                <a:lnTo>
                  <a:pt x="3164565" y="444500"/>
                </a:lnTo>
                <a:lnTo>
                  <a:pt x="3113968" y="457200"/>
                </a:lnTo>
                <a:lnTo>
                  <a:pt x="3063425" y="457200"/>
                </a:lnTo>
                <a:lnTo>
                  <a:pt x="2962507" y="482600"/>
                </a:lnTo>
                <a:lnTo>
                  <a:pt x="2912133" y="482600"/>
                </a:lnTo>
                <a:lnTo>
                  <a:pt x="2861818" y="495300"/>
                </a:lnTo>
                <a:lnTo>
                  <a:pt x="2811562" y="495300"/>
                </a:lnTo>
                <a:lnTo>
                  <a:pt x="2711235" y="520700"/>
                </a:lnTo>
                <a:lnTo>
                  <a:pt x="2661165" y="520700"/>
                </a:lnTo>
                <a:lnTo>
                  <a:pt x="2561218" y="546100"/>
                </a:lnTo>
                <a:lnTo>
                  <a:pt x="2511343" y="546100"/>
                </a:lnTo>
                <a:lnTo>
                  <a:pt x="2461536" y="558800"/>
                </a:lnTo>
                <a:lnTo>
                  <a:pt x="2411796" y="558800"/>
                </a:lnTo>
                <a:lnTo>
                  <a:pt x="2263000" y="596900"/>
                </a:lnTo>
                <a:lnTo>
                  <a:pt x="2213546" y="596900"/>
                </a:lnTo>
                <a:lnTo>
                  <a:pt x="2114859" y="622300"/>
                </a:lnTo>
                <a:lnTo>
                  <a:pt x="2065629" y="622300"/>
                </a:lnTo>
                <a:lnTo>
                  <a:pt x="1918406" y="660400"/>
                </a:lnTo>
                <a:lnTo>
                  <a:pt x="1869490" y="660400"/>
                </a:lnTo>
                <a:lnTo>
                  <a:pt x="1723238" y="698500"/>
                </a:lnTo>
                <a:lnTo>
                  <a:pt x="1674656" y="698500"/>
                </a:lnTo>
                <a:lnTo>
                  <a:pt x="1481194" y="749300"/>
                </a:lnTo>
                <a:lnTo>
                  <a:pt x="1433051" y="749300"/>
                </a:lnTo>
                <a:lnTo>
                  <a:pt x="1098669" y="838200"/>
                </a:lnTo>
                <a:lnTo>
                  <a:pt x="1051287" y="838200"/>
                </a:lnTo>
                <a:lnTo>
                  <a:pt x="444817" y="1003300"/>
                </a:lnTo>
                <a:lnTo>
                  <a:pt x="297423" y="1041400"/>
                </a:lnTo>
                <a:lnTo>
                  <a:pt x="248460" y="1066800"/>
                </a:lnTo>
                <a:lnTo>
                  <a:pt x="53449" y="1117600"/>
                </a:lnTo>
                <a:lnTo>
                  <a:pt x="4905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0" y="2463800"/>
                </a:lnTo>
                <a:lnTo>
                  <a:pt x="236722" y="2540000"/>
                </a:lnTo>
                <a:lnTo>
                  <a:pt x="330388" y="2565400"/>
                </a:lnTo>
                <a:lnTo>
                  <a:pt x="20019243" y="2565400"/>
                </a:lnTo>
                <a:lnTo>
                  <a:pt x="20066846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7" y="50800"/>
                </a:moveTo>
                <a:lnTo>
                  <a:pt x="10362656" y="50800"/>
                </a:lnTo>
                <a:lnTo>
                  <a:pt x="10256850" y="63500"/>
                </a:lnTo>
                <a:lnTo>
                  <a:pt x="19995558" y="63500"/>
                </a:lnTo>
                <a:lnTo>
                  <a:pt x="19943017" y="50800"/>
                </a:lnTo>
                <a:close/>
              </a:path>
              <a:path w="20102195" h="2565400">
                <a:moveTo>
                  <a:pt x="19679115" y="38100"/>
                </a:moveTo>
                <a:lnTo>
                  <a:pt x="11206454" y="38100"/>
                </a:lnTo>
                <a:lnTo>
                  <a:pt x="11048628" y="50800"/>
                </a:lnTo>
                <a:lnTo>
                  <a:pt x="19732054" y="50800"/>
                </a:lnTo>
                <a:lnTo>
                  <a:pt x="19679115" y="38100"/>
                </a:lnTo>
                <a:close/>
              </a:path>
              <a:path w="20102195" h="2565400">
                <a:moveTo>
                  <a:pt x="19306392" y="25400"/>
                </a:moveTo>
                <a:lnTo>
                  <a:pt x="12409491" y="25400"/>
                </a:lnTo>
                <a:lnTo>
                  <a:pt x="12201227" y="38100"/>
                </a:lnTo>
                <a:lnTo>
                  <a:pt x="19359865" y="38100"/>
                </a:lnTo>
                <a:lnTo>
                  <a:pt x="19306392" y="25400"/>
                </a:lnTo>
                <a:close/>
              </a:path>
              <a:path w="20102195" h="2565400">
                <a:moveTo>
                  <a:pt x="18930030" y="12700"/>
                </a:moveTo>
                <a:lnTo>
                  <a:pt x="15370886" y="12700"/>
                </a:lnTo>
                <a:lnTo>
                  <a:pt x="13546571" y="25400"/>
                </a:lnTo>
                <a:lnTo>
                  <a:pt x="18984012" y="25400"/>
                </a:lnTo>
                <a:lnTo>
                  <a:pt x="18930030" y="12700"/>
                </a:lnTo>
                <a:close/>
              </a:path>
              <a:path w="20102195" h="2565400">
                <a:moveTo>
                  <a:pt x="18331685" y="0"/>
                </a:moveTo>
                <a:lnTo>
                  <a:pt x="16016550" y="0"/>
                </a:lnTo>
                <a:lnTo>
                  <a:pt x="15719497" y="12700"/>
                </a:lnTo>
                <a:lnTo>
                  <a:pt x="18386415" y="12700"/>
                </a:lnTo>
                <a:lnTo>
                  <a:pt x="18331685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3" y="7645941"/>
            <a:ext cx="20101592" cy="366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2217" y="2035024"/>
            <a:ext cx="373242" cy="10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21" y="2201054"/>
            <a:ext cx="313968" cy="109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668" y="2221199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6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8827" y="2266202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44" y="44449"/>
                </a:lnTo>
                <a:lnTo>
                  <a:pt x="19944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8827" y="2247152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8827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44" y="45720"/>
                </a:lnTo>
                <a:lnTo>
                  <a:pt x="19944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2473" y="2266323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2473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2225" y="2363964"/>
            <a:ext cx="325358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3453" y="2387220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0634" y="2367256"/>
            <a:ext cx="134227" cy="109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611" y="1041722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82" y="93011"/>
                </a:moveTo>
                <a:lnTo>
                  <a:pt x="362361" y="93011"/>
                </a:lnTo>
                <a:lnTo>
                  <a:pt x="385512" y="95321"/>
                </a:lnTo>
                <a:lnTo>
                  <a:pt x="395608" y="107338"/>
                </a:lnTo>
                <a:lnTo>
                  <a:pt x="381373" y="144553"/>
                </a:lnTo>
                <a:lnTo>
                  <a:pt x="346460" y="181143"/>
                </a:lnTo>
                <a:lnTo>
                  <a:pt x="310414" y="215567"/>
                </a:lnTo>
                <a:lnTo>
                  <a:pt x="272911" y="247784"/>
                </a:lnTo>
                <a:lnTo>
                  <a:pt x="233627" y="277755"/>
                </a:lnTo>
                <a:lnTo>
                  <a:pt x="192236" y="305440"/>
                </a:lnTo>
                <a:lnTo>
                  <a:pt x="148415" y="330796"/>
                </a:lnTo>
                <a:lnTo>
                  <a:pt x="113172" y="349125"/>
                </a:lnTo>
                <a:lnTo>
                  <a:pt x="77347" y="366330"/>
                </a:lnTo>
                <a:lnTo>
                  <a:pt x="40207" y="381753"/>
                </a:lnTo>
                <a:lnTo>
                  <a:pt x="22331" y="391298"/>
                </a:lnTo>
                <a:lnTo>
                  <a:pt x="7243" y="403937"/>
                </a:lnTo>
                <a:lnTo>
                  <a:pt x="0" y="418079"/>
                </a:lnTo>
                <a:lnTo>
                  <a:pt x="4338" y="428344"/>
                </a:lnTo>
                <a:lnTo>
                  <a:pt x="16395" y="434569"/>
                </a:lnTo>
                <a:lnTo>
                  <a:pt x="32307" y="436591"/>
                </a:lnTo>
                <a:lnTo>
                  <a:pt x="77357" y="431853"/>
                </a:lnTo>
                <a:lnTo>
                  <a:pt x="121537" y="420163"/>
                </a:lnTo>
                <a:lnTo>
                  <a:pt x="164645" y="404223"/>
                </a:lnTo>
                <a:lnTo>
                  <a:pt x="206479" y="386735"/>
                </a:lnTo>
                <a:lnTo>
                  <a:pt x="246707" y="369105"/>
                </a:lnTo>
                <a:lnTo>
                  <a:pt x="286302" y="350154"/>
                </a:lnTo>
                <a:lnTo>
                  <a:pt x="325045" y="329555"/>
                </a:lnTo>
                <a:lnTo>
                  <a:pt x="362717" y="306978"/>
                </a:lnTo>
                <a:lnTo>
                  <a:pt x="399780" y="282209"/>
                </a:lnTo>
                <a:lnTo>
                  <a:pt x="435461" y="255144"/>
                </a:lnTo>
                <a:lnTo>
                  <a:pt x="468505" y="225106"/>
                </a:lnTo>
                <a:lnTo>
                  <a:pt x="497659" y="191415"/>
                </a:lnTo>
                <a:lnTo>
                  <a:pt x="521236" y="152447"/>
                </a:lnTo>
                <a:lnTo>
                  <a:pt x="537976" y="105012"/>
                </a:lnTo>
                <a:lnTo>
                  <a:pt x="538082" y="93011"/>
                </a:lnTo>
                <a:close/>
              </a:path>
              <a:path w="538480" h="436880">
                <a:moveTo>
                  <a:pt x="448578" y="0"/>
                </a:moveTo>
                <a:lnTo>
                  <a:pt x="405370" y="7066"/>
                </a:lnTo>
                <a:lnTo>
                  <a:pt x="353980" y="27401"/>
                </a:lnTo>
                <a:lnTo>
                  <a:pt x="308542" y="55763"/>
                </a:lnTo>
                <a:lnTo>
                  <a:pt x="267727" y="90356"/>
                </a:lnTo>
                <a:lnTo>
                  <a:pt x="230209" y="129384"/>
                </a:lnTo>
                <a:lnTo>
                  <a:pt x="194659" y="171051"/>
                </a:lnTo>
                <a:lnTo>
                  <a:pt x="177616" y="200575"/>
                </a:lnTo>
                <a:lnTo>
                  <a:pt x="180410" y="209422"/>
                </a:lnTo>
                <a:lnTo>
                  <a:pt x="203452" y="208376"/>
                </a:lnTo>
                <a:lnTo>
                  <a:pt x="235441" y="187299"/>
                </a:lnTo>
                <a:lnTo>
                  <a:pt x="266185" y="160794"/>
                </a:lnTo>
                <a:lnTo>
                  <a:pt x="285493" y="143464"/>
                </a:lnTo>
                <a:lnTo>
                  <a:pt x="321088" y="113000"/>
                </a:lnTo>
                <a:lnTo>
                  <a:pt x="340626" y="100046"/>
                </a:lnTo>
                <a:lnTo>
                  <a:pt x="362361" y="93011"/>
                </a:lnTo>
                <a:lnTo>
                  <a:pt x="538082" y="93011"/>
                </a:lnTo>
                <a:lnTo>
                  <a:pt x="538390" y="57935"/>
                </a:lnTo>
                <a:lnTo>
                  <a:pt x="512987" y="20038"/>
                </a:lnTo>
                <a:lnTo>
                  <a:pt x="498983" y="11909"/>
                </a:lnTo>
                <a:lnTo>
                  <a:pt x="482203" y="5414"/>
                </a:lnTo>
                <a:lnTo>
                  <a:pt x="464713" y="1221"/>
                </a:lnTo>
                <a:lnTo>
                  <a:pt x="448578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654" y="1381754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87" y="93357"/>
                </a:moveTo>
                <a:lnTo>
                  <a:pt x="2334" y="93556"/>
                </a:lnTo>
                <a:lnTo>
                  <a:pt x="0" y="99544"/>
                </a:lnTo>
                <a:lnTo>
                  <a:pt x="193" y="110693"/>
                </a:lnTo>
                <a:lnTo>
                  <a:pt x="35452" y="146136"/>
                </a:lnTo>
                <a:lnTo>
                  <a:pt x="69329" y="166246"/>
                </a:lnTo>
                <a:lnTo>
                  <a:pt x="133453" y="190027"/>
                </a:lnTo>
                <a:lnTo>
                  <a:pt x="200638" y="203005"/>
                </a:lnTo>
                <a:lnTo>
                  <a:pt x="251138" y="208269"/>
                </a:lnTo>
                <a:lnTo>
                  <a:pt x="268073" y="208805"/>
                </a:lnTo>
                <a:lnTo>
                  <a:pt x="274742" y="208784"/>
                </a:lnTo>
                <a:lnTo>
                  <a:pt x="322768" y="205669"/>
                </a:lnTo>
                <a:lnTo>
                  <a:pt x="370110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27" y="157264"/>
                </a:lnTo>
                <a:lnTo>
                  <a:pt x="604096" y="138988"/>
                </a:lnTo>
                <a:lnTo>
                  <a:pt x="605478" y="138352"/>
                </a:lnTo>
                <a:lnTo>
                  <a:pt x="238902" y="138352"/>
                </a:lnTo>
                <a:lnTo>
                  <a:pt x="198187" y="138124"/>
                </a:lnTo>
                <a:lnTo>
                  <a:pt x="157640" y="135256"/>
                </a:lnTo>
                <a:lnTo>
                  <a:pt x="111626" y="127927"/>
                </a:lnTo>
                <a:lnTo>
                  <a:pt x="62994" y="114569"/>
                </a:lnTo>
                <a:lnTo>
                  <a:pt x="16090" y="95731"/>
                </a:lnTo>
                <a:lnTo>
                  <a:pt x="11087" y="9335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59"/>
                </a:lnTo>
                <a:lnTo>
                  <a:pt x="735326" y="4878"/>
                </a:lnTo>
                <a:lnTo>
                  <a:pt x="713972" y="16698"/>
                </a:lnTo>
                <a:lnTo>
                  <a:pt x="672424" y="36473"/>
                </a:lnTo>
                <a:lnTo>
                  <a:pt x="630505" y="55155"/>
                </a:lnTo>
                <a:lnTo>
                  <a:pt x="587952" y="72299"/>
                </a:lnTo>
                <a:lnTo>
                  <a:pt x="544501" y="87462"/>
                </a:lnTo>
                <a:lnTo>
                  <a:pt x="489552" y="103189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598" y="136425"/>
                </a:lnTo>
                <a:lnTo>
                  <a:pt x="238902" y="138352"/>
                </a:lnTo>
                <a:lnTo>
                  <a:pt x="605478" y="138352"/>
                </a:lnTo>
                <a:lnTo>
                  <a:pt x="652254" y="115081"/>
                </a:lnTo>
                <a:lnTo>
                  <a:pt x="702500" y="83586"/>
                </a:lnTo>
                <a:lnTo>
                  <a:pt x="750092" y="48180"/>
                </a:lnTo>
                <a:lnTo>
                  <a:pt x="772530" y="15721"/>
                </a:lnTo>
                <a:lnTo>
                  <a:pt x="769926" y="8676"/>
                </a:lnTo>
                <a:lnTo>
                  <a:pt x="765018" y="3073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3410" y="132375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24"/>
                </a:lnTo>
                <a:lnTo>
                  <a:pt x="664297" y="8361"/>
                </a:lnTo>
                <a:lnTo>
                  <a:pt x="657621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10" y="65814"/>
                </a:lnTo>
                <a:lnTo>
                  <a:pt x="591928" y="94255"/>
                </a:lnTo>
                <a:lnTo>
                  <a:pt x="561718" y="120445"/>
                </a:lnTo>
                <a:lnTo>
                  <a:pt x="529624" y="144382"/>
                </a:lnTo>
                <a:lnTo>
                  <a:pt x="495584" y="166417"/>
                </a:lnTo>
                <a:lnTo>
                  <a:pt x="460415" y="186479"/>
                </a:lnTo>
                <a:lnTo>
                  <a:pt x="424311" y="204836"/>
                </a:lnTo>
                <a:lnTo>
                  <a:pt x="387468" y="221752"/>
                </a:lnTo>
                <a:lnTo>
                  <a:pt x="349333" y="237647"/>
                </a:lnTo>
                <a:lnTo>
                  <a:pt x="310617" y="252131"/>
                </a:lnTo>
                <a:lnTo>
                  <a:pt x="271409" y="265227"/>
                </a:lnTo>
                <a:lnTo>
                  <a:pt x="231796" y="276958"/>
                </a:lnTo>
                <a:lnTo>
                  <a:pt x="185773" y="288611"/>
                </a:lnTo>
                <a:lnTo>
                  <a:pt x="139287" y="298316"/>
                </a:lnTo>
                <a:lnTo>
                  <a:pt x="84058" y="307441"/>
                </a:lnTo>
                <a:lnTo>
                  <a:pt x="28508" y="314366"/>
                </a:lnTo>
                <a:lnTo>
                  <a:pt x="20165" y="316154"/>
                </a:lnTo>
                <a:lnTo>
                  <a:pt x="10889" y="319983"/>
                </a:lnTo>
                <a:lnTo>
                  <a:pt x="3295" y="325791"/>
                </a:lnTo>
                <a:lnTo>
                  <a:pt x="0" y="333515"/>
                </a:lnTo>
                <a:lnTo>
                  <a:pt x="8416" y="348744"/>
                </a:lnTo>
                <a:lnTo>
                  <a:pt x="52413" y="361519"/>
                </a:lnTo>
                <a:lnTo>
                  <a:pt x="96969" y="363647"/>
                </a:lnTo>
                <a:lnTo>
                  <a:pt x="137823" y="362072"/>
                </a:lnTo>
                <a:lnTo>
                  <a:pt x="178771" y="357731"/>
                </a:lnTo>
                <a:lnTo>
                  <a:pt x="219317" y="351153"/>
                </a:lnTo>
                <a:lnTo>
                  <a:pt x="258964" y="342864"/>
                </a:lnTo>
                <a:lnTo>
                  <a:pt x="309946" y="329469"/>
                </a:lnTo>
                <a:lnTo>
                  <a:pt x="359981" y="312899"/>
                </a:lnTo>
                <a:lnTo>
                  <a:pt x="408865" y="293194"/>
                </a:lnTo>
                <a:lnTo>
                  <a:pt x="456389" y="270394"/>
                </a:lnTo>
                <a:lnTo>
                  <a:pt x="495972" y="248364"/>
                </a:lnTo>
                <a:lnTo>
                  <a:pt x="544870" y="217014"/>
                </a:lnTo>
                <a:lnTo>
                  <a:pt x="579429" y="191128"/>
                </a:lnTo>
                <a:lnTo>
                  <a:pt x="611477" y="162349"/>
                </a:lnTo>
                <a:lnTo>
                  <a:pt x="639931" y="130154"/>
                </a:lnTo>
                <a:lnTo>
                  <a:pt x="661109" y="98378"/>
                </a:lnTo>
                <a:lnTo>
                  <a:pt x="681801" y="55290"/>
                </a:lnTo>
                <a:lnTo>
                  <a:pt x="688950" y="21218"/>
                </a:lnTo>
                <a:lnTo>
                  <a:pt x="688270" y="12766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2907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5" y="0"/>
                </a:moveTo>
                <a:lnTo>
                  <a:pt x="451977" y="1572"/>
                </a:lnTo>
                <a:lnTo>
                  <a:pt x="446194" y="6653"/>
                </a:lnTo>
                <a:lnTo>
                  <a:pt x="441300" y="13029"/>
                </a:lnTo>
                <a:lnTo>
                  <a:pt x="437793" y="18489"/>
                </a:lnTo>
                <a:lnTo>
                  <a:pt x="414939" y="50790"/>
                </a:lnTo>
                <a:lnTo>
                  <a:pt x="388728" y="80335"/>
                </a:lnTo>
                <a:lnTo>
                  <a:pt x="359692" y="107167"/>
                </a:lnTo>
                <a:lnTo>
                  <a:pt x="328365" y="131330"/>
                </a:lnTo>
                <a:lnTo>
                  <a:pt x="289805" y="156206"/>
                </a:lnTo>
                <a:lnTo>
                  <a:pt x="246295" y="178640"/>
                </a:lnTo>
                <a:lnTo>
                  <a:pt x="201183" y="196686"/>
                </a:lnTo>
                <a:lnTo>
                  <a:pt x="154802" y="211419"/>
                </a:lnTo>
                <a:lnTo>
                  <a:pt x="107488" y="223912"/>
                </a:lnTo>
                <a:lnTo>
                  <a:pt x="52313" y="237544"/>
                </a:lnTo>
                <a:lnTo>
                  <a:pt x="38720" y="240551"/>
                </a:lnTo>
                <a:lnTo>
                  <a:pt x="24116" y="244311"/>
                </a:lnTo>
                <a:lnTo>
                  <a:pt x="10898" y="250448"/>
                </a:lnTo>
                <a:lnTo>
                  <a:pt x="1462" y="260587"/>
                </a:lnTo>
                <a:lnTo>
                  <a:pt x="0" y="271598"/>
                </a:lnTo>
                <a:lnTo>
                  <a:pt x="5848" y="280763"/>
                </a:lnTo>
                <a:lnTo>
                  <a:pt x="43536" y="293326"/>
                </a:lnTo>
                <a:lnTo>
                  <a:pt x="60804" y="293996"/>
                </a:lnTo>
                <a:lnTo>
                  <a:pt x="98752" y="290496"/>
                </a:lnTo>
                <a:lnTo>
                  <a:pt x="136163" y="281592"/>
                </a:lnTo>
                <a:lnTo>
                  <a:pt x="172661" y="269040"/>
                </a:lnTo>
                <a:lnTo>
                  <a:pt x="237156" y="241363"/>
                </a:lnTo>
                <a:lnTo>
                  <a:pt x="293775" y="210750"/>
                </a:lnTo>
                <a:lnTo>
                  <a:pt x="340073" y="178025"/>
                </a:lnTo>
                <a:lnTo>
                  <a:pt x="377101" y="145684"/>
                </a:lnTo>
                <a:lnTo>
                  <a:pt x="406474" y="114835"/>
                </a:lnTo>
                <a:lnTo>
                  <a:pt x="440337" y="72742"/>
                </a:lnTo>
                <a:lnTo>
                  <a:pt x="462530" y="32103"/>
                </a:lnTo>
                <a:lnTo>
                  <a:pt x="465610" y="11171"/>
                </a:lnTo>
                <a:lnTo>
                  <a:pt x="465212" y="1067"/>
                </a:lnTo>
                <a:lnTo>
                  <a:pt x="458145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9263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0" y="10346"/>
                </a:moveTo>
                <a:lnTo>
                  <a:pt x="5989" y="11376"/>
                </a:lnTo>
                <a:lnTo>
                  <a:pt x="0" y="20248"/>
                </a:lnTo>
                <a:lnTo>
                  <a:pt x="2765" y="34302"/>
                </a:lnTo>
                <a:lnTo>
                  <a:pt x="38831" y="57844"/>
                </a:lnTo>
                <a:lnTo>
                  <a:pt x="77647" y="72110"/>
                </a:lnTo>
                <a:lnTo>
                  <a:pt x="117175" y="84130"/>
                </a:lnTo>
                <a:lnTo>
                  <a:pt x="157347" y="93697"/>
                </a:lnTo>
                <a:lnTo>
                  <a:pt x="198094" y="100602"/>
                </a:lnTo>
                <a:lnTo>
                  <a:pt x="239248" y="105007"/>
                </a:lnTo>
                <a:lnTo>
                  <a:pt x="280637" y="106915"/>
                </a:lnTo>
                <a:lnTo>
                  <a:pt x="301125" y="106777"/>
                </a:lnTo>
                <a:lnTo>
                  <a:pt x="341973" y="104032"/>
                </a:lnTo>
                <a:lnTo>
                  <a:pt x="388489" y="96399"/>
                </a:lnTo>
                <a:lnTo>
                  <a:pt x="439891" y="82908"/>
                </a:lnTo>
                <a:lnTo>
                  <a:pt x="481669" y="69049"/>
                </a:lnTo>
                <a:lnTo>
                  <a:pt x="499608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21" y="41602"/>
                </a:lnTo>
                <a:lnTo>
                  <a:pt x="76940" y="33591"/>
                </a:lnTo>
                <a:lnTo>
                  <a:pt x="58959" y="25185"/>
                </a:lnTo>
                <a:lnTo>
                  <a:pt x="40737" y="17327"/>
                </a:lnTo>
                <a:lnTo>
                  <a:pt x="30595" y="13537"/>
                </a:lnTo>
                <a:lnTo>
                  <a:pt x="17600" y="10346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5" y="2535"/>
                </a:lnTo>
                <a:lnTo>
                  <a:pt x="480277" y="8052"/>
                </a:lnTo>
                <a:lnTo>
                  <a:pt x="441240" y="22174"/>
                </a:lnTo>
                <a:lnTo>
                  <a:pt x="420786" y="29024"/>
                </a:lnTo>
                <a:lnTo>
                  <a:pt x="379445" y="41361"/>
                </a:lnTo>
                <a:lnTo>
                  <a:pt x="334410" y="51698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08" y="62275"/>
                </a:lnTo>
                <a:lnTo>
                  <a:pt x="534968" y="41602"/>
                </a:lnTo>
                <a:lnTo>
                  <a:pt x="547213" y="19829"/>
                </a:lnTo>
                <a:lnTo>
                  <a:pt x="545511" y="10535"/>
                </a:lnTo>
                <a:lnTo>
                  <a:pt x="539235" y="4323"/>
                </a:lnTo>
                <a:lnTo>
                  <a:pt x="530329" y="907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6124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78" y="6407"/>
                </a:moveTo>
                <a:lnTo>
                  <a:pt x="0" y="12889"/>
                </a:lnTo>
                <a:lnTo>
                  <a:pt x="5076" y="21169"/>
                </a:lnTo>
                <a:lnTo>
                  <a:pt x="83230" y="45288"/>
                </a:lnTo>
                <a:lnTo>
                  <a:pt x="123932" y="51946"/>
                </a:lnTo>
                <a:lnTo>
                  <a:pt x="165064" y="54716"/>
                </a:lnTo>
                <a:lnTo>
                  <a:pt x="206303" y="53333"/>
                </a:lnTo>
                <a:lnTo>
                  <a:pt x="228350" y="50952"/>
                </a:lnTo>
                <a:lnTo>
                  <a:pt x="256008" y="44562"/>
                </a:lnTo>
                <a:lnTo>
                  <a:pt x="275086" y="31572"/>
                </a:lnTo>
                <a:lnTo>
                  <a:pt x="273343" y="21107"/>
                </a:lnTo>
                <a:lnTo>
                  <a:pt x="123192" y="21107"/>
                </a:lnTo>
                <a:lnTo>
                  <a:pt x="78780" y="17597"/>
                </a:lnTo>
                <a:lnTo>
                  <a:pt x="34863" y="10125"/>
                </a:lnTo>
                <a:lnTo>
                  <a:pt x="27330" y="8342"/>
                </a:lnTo>
                <a:lnTo>
                  <a:pt x="16578" y="6407"/>
                </a:lnTo>
                <a:close/>
              </a:path>
              <a:path w="275589" h="55244">
                <a:moveTo>
                  <a:pt x="242529" y="0"/>
                </a:moveTo>
                <a:lnTo>
                  <a:pt x="225770" y="4093"/>
                </a:lnTo>
                <a:lnTo>
                  <a:pt x="211003" y="9099"/>
                </a:lnTo>
                <a:lnTo>
                  <a:pt x="167475" y="18870"/>
                </a:lnTo>
                <a:lnTo>
                  <a:pt x="123192" y="21107"/>
                </a:lnTo>
                <a:lnTo>
                  <a:pt x="273343" y="21107"/>
                </a:lnTo>
                <a:lnTo>
                  <a:pt x="271392" y="9392"/>
                </a:lnTo>
                <a:lnTo>
                  <a:pt x="258621" y="529"/>
                </a:lnTo>
                <a:lnTo>
                  <a:pt x="242529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5531" y="1835800"/>
            <a:ext cx="247997" cy="138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8251" y="1204186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78" y="0"/>
                </a:moveTo>
                <a:lnTo>
                  <a:pt x="149059" y="2722"/>
                </a:lnTo>
                <a:lnTo>
                  <a:pt x="99901" y="13749"/>
                </a:lnTo>
                <a:lnTo>
                  <a:pt x="55651" y="35428"/>
                </a:lnTo>
                <a:lnTo>
                  <a:pt x="18855" y="70107"/>
                </a:lnTo>
                <a:lnTo>
                  <a:pt x="1163" y="109028"/>
                </a:lnTo>
                <a:lnTo>
                  <a:pt x="0" y="122591"/>
                </a:lnTo>
                <a:lnTo>
                  <a:pt x="15325" y="161595"/>
                </a:lnTo>
                <a:lnTo>
                  <a:pt x="49945" y="189980"/>
                </a:lnTo>
                <a:lnTo>
                  <a:pt x="92974" y="209171"/>
                </a:lnTo>
                <a:lnTo>
                  <a:pt x="133528" y="220597"/>
                </a:lnTo>
                <a:lnTo>
                  <a:pt x="194554" y="228964"/>
                </a:lnTo>
                <a:lnTo>
                  <a:pt x="225406" y="229572"/>
                </a:lnTo>
                <a:lnTo>
                  <a:pt x="256138" y="228020"/>
                </a:lnTo>
                <a:lnTo>
                  <a:pt x="310718" y="221226"/>
                </a:lnTo>
                <a:lnTo>
                  <a:pt x="364686" y="210609"/>
                </a:lnTo>
                <a:lnTo>
                  <a:pt x="411109" y="197879"/>
                </a:lnTo>
                <a:lnTo>
                  <a:pt x="456944" y="181893"/>
                </a:lnTo>
                <a:lnTo>
                  <a:pt x="501971" y="163610"/>
                </a:lnTo>
                <a:lnTo>
                  <a:pt x="545967" y="143991"/>
                </a:lnTo>
                <a:lnTo>
                  <a:pt x="578835" y="125454"/>
                </a:lnTo>
                <a:lnTo>
                  <a:pt x="229030" y="125454"/>
                </a:lnTo>
                <a:lnTo>
                  <a:pt x="204333" y="125058"/>
                </a:lnTo>
                <a:lnTo>
                  <a:pt x="180356" y="121287"/>
                </a:lnTo>
                <a:lnTo>
                  <a:pt x="159022" y="111661"/>
                </a:lnTo>
                <a:lnTo>
                  <a:pt x="146504" y="97438"/>
                </a:lnTo>
                <a:lnTo>
                  <a:pt x="144352" y="81585"/>
                </a:lnTo>
                <a:lnTo>
                  <a:pt x="151884" y="67152"/>
                </a:lnTo>
                <a:lnTo>
                  <a:pt x="202061" y="49925"/>
                </a:lnTo>
                <a:lnTo>
                  <a:pt x="236444" y="47493"/>
                </a:lnTo>
                <a:lnTo>
                  <a:pt x="422762" y="47493"/>
                </a:lnTo>
                <a:lnTo>
                  <a:pt x="420559" y="43889"/>
                </a:lnTo>
                <a:lnTo>
                  <a:pt x="376791" y="26047"/>
                </a:lnTo>
                <a:lnTo>
                  <a:pt x="325969" y="14670"/>
                </a:lnTo>
                <a:lnTo>
                  <a:pt x="251914" y="3233"/>
                </a:lnTo>
                <a:lnTo>
                  <a:pt x="200578" y="0"/>
                </a:lnTo>
                <a:close/>
              </a:path>
              <a:path w="622300" h="229869">
                <a:moveTo>
                  <a:pt x="583355" y="64638"/>
                </a:moveTo>
                <a:lnTo>
                  <a:pt x="560936" y="68883"/>
                </a:lnTo>
                <a:lnTo>
                  <a:pt x="517762" y="83173"/>
                </a:lnTo>
                <a:lnTo>
                  <a:pt x="493254" y="89855"/>
                </a:lnTo>
                <a:lnTo>
                  <a:pt x="443915" y="101990"/>
                </a:lnTo>
                <a:lnTo>
                  <a:pt x="377880" y="114541"/>
                </a:lnTo>
                <a:lnTo>
                  <a:pt x="336200" y="120059"/>
                </a:lnTo>
                <a:lnTo>
                  <a:pt x="294317" y="123600"/>
                </a:lnTo>
                <a:lnTo>
                  <a:pt x="252526" y="124957"/>
                </a:lnTo>
                <a:lnTo>
                  <a:pt x="229030" y="125454"/>
                </a:lnTo>
                <a:lnTo>
                  <a:pt x="578835" y="125454"/>
                </a:lnTo>
                <a:lnTo>
                  <a:pt x="603114" y="109151"/>
                </a:lnTo>
                <a:lnTo>
                  <a:pt x="621929" y="85409"/>
                </a:lnTo>
                <a:lnTo>
                  <a:pt x="605068" y="66945"/>
                </a:lnTo>
                <a:lnTo>
                  <a:pt x="583355" y="64638"/>
                </a:lnTo>
                <a:close/>
              </a:path>
              <a:path w="622300" h="229869">
                <a:moveTo>
                  <a:pt x="422762" y="47493"/>
                </a:moveTo>
                <a:lnTo>
                  <a:pt x="236444" y="47493"/>
                </a:lnTo>
                <a:lnTo>
                  <a:pt x="275992" y="48193"/>
                </a:lnTo>
                <a:lnTo>
                  <a:pt x="315398" y="50836"/>
                </a:lnTo>
                <a:lnTo>
                  <a:pt x="354769" y="54184"/>
                </a:lnTo>
                <a:lnTo>
                  <a:pt x="394210" y="56999"/>
                </a:lnTo>
                <a:lnTo>
                  <a:pt x="401182" y="57764"/>
                </a:lnTo>
                <a:lnTo>
                  <a:pt x="409739" y="58528"/>
                </a:lnTo>
                <a:lnTo>
                  <a:pt x="417696" y="57862"/>
                </a:lnTo>
                <a:lnTo>
                  <a:pt x="422866" y="54340"/>
                </a:lnTo>
                <a:lnTo>
                  <a:pt x="423651" y="52947"/>
                </a:lnTo>
                <a:lnTo>
                  <a:pt x="423944" y="51157"/>
                </a:lnTo>
                <a:lnTo>
                  <a:pt x="423588" y="48843"/>
                </a:lnTo>
                <a:lnTo>
                  <a:pt x="422762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0262" y="1915934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32" y="0"/>
                </a:moveTo>
                <a:lnTo>
                  <a:pt x="0" y="0"/>
                </a:lnTo>
                <a:lnTo>
                  <a:pt x="0" y="657353"/>
                </a:lnTo>
                <a:lnTo>
                  <a:pt x="229901" y="657353"/>
                </a:lnTo>
                <a:lnTo>
                  <a:pt x="275550" y="653128"/>
                </a:lnTo>
                <a:lnTo>
                  <a:pt x="317814" y="640451"/>
                </a:lnTo>
                <a:lnTo>
                  <a:pt x="356694" y="619319"/>
                </a:lnTo>
                <a:lnTo>
                  <a:pt x="392190" y="589730"/>
                </a:lnTo>
                <a:lnTo>
                  <a:pt x="421775" y="554234"/>
                </a:lnTo>
                <a:lnTo>
                  <a:pt x="437234" y="525792"/>
                </a:lnTo>
                <a:lnTo>
                  <a:pt x="131131" y="525792"/>
                </a:lnTo>
                <a:lnTo>
                  <a:pt x="131131" y="337287"/>
                </a:lnTo>
                <a:lnTo>
                  <a:pt x="440815" y="337287"/>
                </a:lnTo>
                <a:lnTo>
                  <a:pt x="439488" y="333351"/>
                </a:lnTo>
                <a:lnTo>
                  <a:pt x="416576" y="294608"/>
                </a:lnTo>
                <a:lnTo>
                  <a:pt x="387380" y="261844"/>
                </a:lnTo>
                <a:lnTo>
                  <a:pt x="353564" y="235387"/>
                </a:lnTo>
                <a:lnTo>
                  <a:pt x="316788" y="215568"/>
                </a:lnTo>
                <a:lnTo>
                  <a:pt x="318453" y="210239"/>
                </a:lnTo>
                <a:lnTo>
                  <a:pt x="131131" y="210239"/>
                </a:lnTo>
                <a:lnTo>
                  <a:pt x="131131" y="131141"/>
                </a:lnTo>
                <a:lnTo>
                  <a:pt x="323616" y="131141"/>
                </a:lnTo>
                <a:lnTo>
                  <a:pt x="321676" y="118680"/>
                </a:lnTo>
                <a:lnTo>
                  <a:pt x="304607" y="80327"/>
                </a:lnTo>
                <a:lnTo>
                  <a:pt x="278681" y="47643"/>
                </a:lnTo>
                <a:lnTo>
                  <a:pt x="245516" y="22267"/>
                </a:lnTo>
                <a:lnTo>
                  <a:pt x="206728" y="5840"/>
                </a:lnTo>
                <a:lnTo>
                  <a:pt x="163932" y="0"/>
                </a:lnTo>
                <a:close/>
              </a:path>
              <a:path w="460375" h="657860">
                <a:moveTo>
                  <a:pt x="440815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34" y="525792"/>
                </a:lnTo>
                <a:lnTo>
                  <a:pt x="442907" y="515355"/>
                </a:lnTo>
                <a:lnTo>
                  <a:pt x="455586" y="473094"/>
                </a:lnTo>
                <a:lnTo>
                  <a:pt x="459813" y="427451"/>
                </a:lnTo>
                <a:lnTo>
                  <a:pt x="454455" y="377742"/>
                </a:lnTo>
                <a:lnTo>
                  <a:pt x="440815" y="337287"/>
                </a:lnTo>
                <a:close/>
              </a:path>
              <a:path w="460375" h="657860">
                <a:moveTo>
                  <a:pt x="323616" y="131141"/>
                </a:moveTo>
                <a:lnTo>
                  <a:pt x="163932" y="131141"/>
                </a:lnTo>
                <a:lnTo>
                  <a:pt x="179476" y="134368"/>
                </a:lnTo>
                <a:lnTo>
                  <a:pt x="192104" y="143128"/>
                </a:lnTo>
                <a:lnTo>
                  <a:pt x="200585" y="156039"/>
                </a:lnTo>
                <a:lnTo>
                  <a:pt x="203685" y="171721"/>
                </a:lnTo>
                <a:lnTo>
                  <a:pt x="200585" y="186896"/>
                </a:lnTo>
                <a:lnTo>
                  <a:pt x="192104" y="199119"/>
                </a:lnTo>
                <a:lnTo>
                  <a:pt x="179476" y="207273"/>
                </a:lnTo>
                <a:lnTo>
                  <a:pt x="163932" y="210239"/>
                </a:lnTo>
                <a:lnTo>
                  <a:pt x="318453" y="210239"/>
                </a:lnTo>
                <a:lnTo>
                  <a:pt x="320835" y="202611"/>
                </a:lnTo>
                <a:lnTo>
                  <a:pt x="324533" y="188771"/>
                </a:lnTo>
                <a:lnTo>
                  <a:pt x="327229" y="174703"/>
                </a:lnTo>
                <a:lnTo>
                  <a:pt x="328273" y="161063"/>
                </a:lnTo>
                <a:lnTo>
                  <a:pt x="323616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70017" y="2245252"/>
            <a:ext cx="132377" cy="329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0017" y="1913880"/>
            <a:ext cx="132377" cy="225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00793" y="1913880"/>
            <a:ext cx="132387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9640" y="2126381"/>
            <a:ext cx="651867" cy="448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69518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592" y="0"/>
                </a:moveTo>
                <a:lnTo>
                  <a:pt x="280086" y="3933"/>
                </a:lnTo>
                <a:lnTo>
                  <a:pt x="229751" y="15735"/>
                </a:lnTo>
                <a:lnTo>
                  <a:pt x="182603" y="35407"/>
                </a:lnTo>
                <a:lnTo>
                  <a:pt x="138657" y="62948"/>
                </a:lnTo>
                <a:lnTo>
                  <a:pt x="97932" y="98361"/>
                </a:lnTo>
                <a:lnTo>
                  <a:pt x="62729" y="139272"/>
                </a:lnTo>
                <a:lnTo>
                  <a:pt x="35314" y="183331"/>
                </a:lnTo>
                <a:lnTo>
                  <a:pt x="15708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8" y="438252"/>
                </a:lnTo>
                <a:lnTo>
                  <a:pt x="35314" y="485405"/>
                </a:lnTo>
                <a:lnTo>
                  <a:pt x="62729" y="529350"/>
                </a:lnTo>
                <a:lnTo>
                  <a:pt x="97932" y="570068"/>
                </a:lnTo>
                <a:lnTo>
                  <a:pt x="138657" y="605280"/>
                </a:lnTo>
                <a:lnTo>
                  <a:pt x="182603" y="632699"/>
                </a:lnTo>
                <a:lnTo>
                  <a:pt x="229751" y="652305"/>
                </a:lnTo>
                <a:lnTo>
                  <a:pt x="280086" y="664081"/>
                </a:lnTo>
                <a:lnTo>
                  <a:pt x="333592" y="668011"/>
                </a:lnTo>
                <a:lnTo>
                  <a:pt x="367493" y="666391"/>
                </a:lnTo>
                <a:lnTo>
                  <a:pt x="432207" y="653320"/>
                </a:lnTo>
                <a:lnTo>
                  <a:pt x="492614" y="627415"/>
                </a:lnTo>
                <a:lnTo>
                  <a:pt x="546093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00" y="534817"/>
                </a:lnTo>
                <a:lnTo>
                  <a:pt x="294028" y="531128"/>
                </a:lnTo>
                <a:lnTo>
                  <a:pt x="257165" y="520112"/>
                </a:lnTo>
                <a:lnTo>
                  <a:pt x="223353" y="501788"/>
                </a:lnTo>
                <a:lnTo>
                  <a:pt x="192619" y="476198"/>
                </a:lnTo>
                <a:lnTo>
                  <a:pt x="167035" y="445470"/>
                </a:lnTo>
                <a:lnTo>
                  <a:pt x="148713" y="411662"/>
                </a:lnTo>
                <a:lnTo>
                  <a:pt x="137692" y="374774"/>
                </a:lnTo>
                <a:lnTo>
                  <a:pt x="134010" y="334806"/>
                </a:lnTo>
                <a:lnTo>
                  <a:pt x="137692" y="295088"/>
                </a:lnTo>
                <a:lnTo>
                  <a:pt x="148713" y="258288"/>
                </a:lnTo>
                <a:lnTo>
                  <a:pt x="167035" y="224407"/>
                </a:lnTo>
                <a:lnTo>
                  <a:pt x="192619" y="193446"/>
                </a:lnTo>
                <a:lnTo>
                  <a:pt x="223353" y="167620"/>
                </a:lnTo>
                <a:lnTo>
                  <a:pt x="257165" y="149174"/>
                </a:lnTo>
                <a:lnTo>
                  <a:pt x="294049" y="138107"/>
                </a:lnTo>
                <a:lnTo>
                  <a:pt x="334000" y="134418"/>
                </a:lnTo>
                <a:lnTo>
                  <a:pt x="534419" y="134418"/>
                </a:lnTo>
                <a:lnTo>
                  <a:pt x="569660" y="99178"/>
                </a:lnTo>
                <a:lnTo>
                  <a:pt x="519862" y="58907"/>
                </a:lnTo>
                <a:lnTo>
                  <a:pt x="462692" y="27870"/>
                </a:lnTo>
                <a:lnTo>
                  <a:pt x="400140" y="7327"/>
                </a:lnTo>
                <a:lnTo>
                  <a:pt x="367422" y="1876"/>
                </a:lnTo>
                <a:lnTo>
                  <a:pt x="33359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33" y="501620"/>
                </a:lnTo>
                <a:lnTo>
                  <a:pt x="410896" y="520063"/>
                </a:lnTo>
                <a:lnTo>
                  <a:pt x="373964" y="531128"/>
                </a:lnTo>
                <a:lnTo>
                  <a:pt x="33400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19" y="134418"/>
                </a:moveTo>
                <a:lnTo>
                  <a:pt x="334000" y="134418"/>
                </a:lnTo>
                <a:lnTo>
                  <a:pt x="373501" y="138107"/>
                </a:lnTo>
                <a:lnTo>
                  <a:pt x="410232" y="149174"/>
                </a:lnTo>
                <a:lnTo>
                  <a:pt x="444195" y="167620"/>
                </a:lnTo>
                <a:lnTo>
                  <a:pt x="475392" y="193446"/>
                </a:lnTo>
                <a:lnTo>
                  <a:pt x="534419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223345" y="1222807"/>
            <a:ext cx="10139045" cy="2105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0" dirty="0"/>
              <a:t>CRUCE</a:t>
            </a:r>
            <a:r>
              <a:rPr spc="-320" dirty="0"/>
              <a:t> </a:t>
            </a:r>
            <a:r>
              <a:rPr spc="-50" dirty="0"/>
              <a:t>ÁGIL</a:t>
            </a:r>
            <a:r>
              <a:rPr spc="-315" dirty="0"/>
              <a:t> </a:t>
            </a:r>
            <a:r>
              <a:rPr spc="295" dirty="0"/>
              <a:t>A</a:t>
            </a:r>
            <a:r>
              <a:rPr spc="-320" dirty="0"/>
              <a:t> </a:t>
            </a:r>
            <a:r>
              <a:rPr spc="-75" dirty="0"/>
              <a:t>USUARIOS</a:t>
            </a:r>
            <a:r>
              <a:rPr spc="-315" dirty="0"/>
              <a:t> </a:t>
            </a:r>
            <a:r>
              <a:rPr spc="35" dirty="0"/>
              <a:t>DE</a:t>
            </a:r>
            <a:r>
              <a:rPr spc="-320" dirty="0"/>
              <a:t> </a:t>
            </a:r>
            <a:r>
              <a:rPr spc="-80" dirty="0"/>
              <a:t>SERVICIOS  </a:t>
            </a:r>
            <a:r>
              <a:rPr spc="-55" dirty="0"/>
              <a:t>MÉDICOS </a:t>
            </a:r>
            <a:r>
              <a:rPr spc="215" dirty="0"/>
              <a:t>Y</a:t>
            </a:r>
            <a:r>
              <a:rPr spc="-580" dirty="0"/>
              <a:t> </a:t>
            </a:r>
            <a:r>
              <a:rPr spc="-85" dirty="0"/>
              <a:t>TURÍSTICOS</a:t>
            </a:r>
          </a:p>
          <a:p>
            <a:pPr marL="6343015">
              <a:lnSpc>
                <a:spcPct val="100000"/>
              </a:lnSpc>
              <a:spcBef>
                <a:spcPts val="660"/>
              </a:spcBef>
            </a:pPr>
            <a:r>
              <a:rPr sz="4850" b="0" spc="95" dirty="0">
                <a:latin typeface="Arial"/>
                <a:cs typeface="Arial"/>
              </a:rPr>
              <a:t>“FASTLANE”</a:t>
            </a:r>
            <a:endParaRPr sz="4850">
              <a:latin typeface="Arial"/>
              <a:cs typeface="Aria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pc="60" dirty="0"/>
              <a:t>Mejoramiento</a:t>
            </a:r>
            <a:r>
              <a:rPr spc="-70" dirty="0"/>
              <a:t> </a:t>
            </a:r>
            <a:r>
              <a:rPr spc="185" dirty="0"/>
              <a:t>y</a:t>
            </a:r>
            <a:r>
              <a:rPr spc="-65" dirty="0"/>
              <a:t> </a:t>
            </a:r>
            <a:r>
              <a:rPr spc="25" dirty="0"/>
              <a:t>señalización</a:t>
            </a:r>
            <a:r>
              <a:rPr spc="-65" dirty="0"/>
              <a:t> </a:t>
            </a:r>
            <a:r>
              <a:rPr spc="105" dirty="0"/>
              <a:t>de</a:t>
            </a:r>
            <a:r>
              <a:rPr spc="-65" dirty="0"/>
              <a:t> </a:t>
            </a:r>
            <a:r>
              <a:rPr spc="5" dirty="0"/>
              <a:t>caseta.</a:t>
            </a:r>
          </a:p>
          <a:p>
            <a:pPr marL="12700" marR="5080">
              <a:lnSpc>
                <a:spcPts val="2140"/>
              </a:lnSpc>
              <a:spcBef>
                <a:spcPts val="1240"/>
              </a:spcBef>
            </a:pPr>
            <a:r>
              <a:rPr spc="50" dirty="0"/>
              <a:t>Suministro</a:t>
            </a:r>
            <a:r>
              <a:rPr spc="-60" dirty="0"/>
              <a:t> </a:t>
            </a:r>
            <a:r>
              <a:rPr spc="185" dirty="0"/>
              <a:t>y</a:t>
            </a:r>
            <a:r>
              <a:rPr spc="-55" dirty="0"/>
              <a:t> </a:t>
            </a:r>
            <a:r>
              <a:rPr spc="70" dirty="0"/>
              <a:t>colocación</a:t>
            </a:r>
            <a:r>
              <a:rPr spc="-60" dirty="0"/>
              <a:t> </a:t>
            </a:r>
            <a:r>
              <a:rPr spc="105" dirty="0"/>
              <a:t>de</a:t>
            </a:r>
            <a:r>
              <a:rPr spc="-55" dirty="0"/>
              <a:t> </a:t>
            </a:r>
            <a:r>
              <a:rPr spc="80" dirty="0"/>
              <a:t>pintura</a:t>
            </a:r>
            <a:r>
              <a:rPr spc="-60" dirty="0"/>
              <a:t> </a:t>
            </a:r>
            <a:r>
              <a:rPr spc="55" dirty="0"/>
              <a:t>blanca</a:t>
            </a:r>
            <a:r>
              <a:rPr spc="-55" dirty="0"/>
              <a:t> </a:t>
            </a:r>
            <a:r>
              <a:rPr spc="105" dirty="0"/>
              <a:t>de</a:t>
            </a:r>
            <a:r>
              <a:rPr spc="-60" dirty="0"/>
              <a:t> </a:t>
            </a:r>
            <a:r>
              <a:rPr spc="85" dirty="0"/>
              <a:t>tráfico</a:t>
            </a:r>
            <a:r>
              <a:rPr spc="-55" dirty="0"/>
              <a:t> </a:t>
            </a:r>
            <a:r>
              <a:rPr spc="95" dirty="0"/>
              <a:t>con</a:t>
            </a:r>
            <a:r>
              <a:rPr spc="-60" dirty="0"/>
              <a:t> </a:t>
            </a:r>
            <a:r>
              <a:rPr spc="25" dirty="0"/>
              <a:t>leyendas</a:t>
            </a:r>
            <a:r>
              <a:rPr spc="-55" dirty="0"/>
              <a:t> </a:t>
            </a:r>
            <a:r>
              <a:rPr spc="55" dirty="0"/>
              <a:t>“USA</a:t>
            </a:r>
            <a:r>
              <a:rPr spc="-60" dirty="0"/>
              <a:t> </a:t>
            </a:r>
            <a:r>
              <a:rPr spc="35" dirty="0"/>
              <a:t>MEDICAL</a:t>
            </a:r>
            <a:r>
              <a:rPr spc="-55" dirty="0"/>
              <a:t> SERVICES  </a:t>
            </a:r>
            <a:r>
              <a:rPr spc="15" dirty="0"/>
              <a:t>ONLY </a:t>
            </a:r>
            <a:r>
              <a:rPr spc="-65" dirty="0"/>
              <a:t>– </a:t>
            </a:r>
            <a:r>
              <a:rPr spc="55" dirty="0"/>
              <a:t>EUA </a:t>
            </a:r>
            <a:r>
              <a:rPr spc="25" dirty="0"/>
              <a:t>SOLO </a:t>
            </a:r>
            <a:r>
              <a:rPr spc="-35" dirty="0"/>
              <a:t>SERVICIOS</a:t>
            </a:r>
            <a:r>
              <a:rPr spc="-360" dirty="0"/>
              <a:t> </a:t>
            </a:r>
            <a:r>
              <a:rPr spc="-15" dirty="0"/>
              <a:t>MEDICOS</a:t>
            </a: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pc="50" dirty="0"/>
              <a:t>Suministro</a:t>
            </a:r>
            <a:r>
              <a:rPr spc="-65" dirty="0"/>
              <a:t> </a:t>
            </a:r>
            <a:r>
              <a:rPr spc="185" dirty="0"/>
              <a:t>y</a:t>
            </a:r>
            <a:r>
              <a:rPr spc="-60" dirty="0"/>
              <a:t> </a:t>
            </a:r>
            <a:r>
              <a:rPr spc="70" dirty="0"/>
              <a:t>colocación</a:t>
            </a:r>
            <a:r>
              <a:rPr spc="-60" dirty="0"/>
              <a:t> </a:t>
            </a:r>
            <a:r>
              <a:rPr spc="105" dirty="0"/>
              <a:t>de</a:t>
            </a:r>
            <a:r>
              <a:rPr spc="-60" dirty="0"/>
              <a:t> </a:t>
            </a:r>
            <a:r>
              <a:rPr spc="80" dirty="0"/>
              <a:t>pintura</a:t>
            </a:r>
            <a:r>
              <a:rPr spc="-60" dirty="0"/>
              <a:t> </a:t>
            </a:r>
            <a:r>
              <a:rPr spc="35" dirty="0"/>
              <a:t>azul</a:t>
            </a:r>
            <a:r>
              <a:rPr spc="-60" dirty="0"/>
              <a:t> </a:t>
            </a:r>
            <a:r>
              <a:rPr spc="185" dirty="0"/>
              <a:t>y</a:t>
            </a:r>
            <a:r>
              <a:rPr spc="-60" dirty="0"/>
              <a:t> </a:t>
            </a:r>
            <a:r>
              <a:rPr spc="80" dirty="0"/>
              <a:t>rojo</a:t>
            </a:r>
            <a:r>
              <a:rPr spc="-60" dirty="0"/>
              <a:t> </a:t>
            </a:r>
            <a:r>
              <a:rPr spc="105" dirty="0"/>
              <a:t>de</a:t>
            </a:r>
            <a:r>
              <a:rPr spc="-60" dirty="0"/>
              <a:t> </a:t>
            </a:r>
            <a:r>
              <a:rPr spc="85" dirty="0"/>
              <a:t>tráfico</a:t>
            </a:r>
            <a:r>
              <a:rPr spc="-60" dirty="0"/>
              <a:t> </a:t>
            </a:r>
            <a:r>
              <a:rPr spc="55" dirty="0"/>
              <a:t>en</a:t>
            </a:r>
            <a:r>
              <a:rPr spc="-60" dirty="0"/>
              <a:t> </a:t>
            </a:r>
            <a:r>
              <a:rPr spc="65" dirty="0"/>
              <a:t>símbolo</a:t>
            </a:r>
            <a:r>
              <a:rPr spc="-60" dirty="0"/>
              <a:t> </a:t>
            </a:r>
            <a:r>
              <a:rPr spc="50" dirty="0"/>
              <a:t>circular</a:t>
            </a:r>
            <a:r>
              <a:rPr spc="-60" dirty="0"/>
              <a:t> </a:t>
            </a:r>
            <a:r>
              <a:rPr spc="95" dirty="0"/>
              <a:t>con</a:t>
            </a:r>
            <a:r>
              <a:rPr spc="-60" dirty="0"/>
              <a:t> </a:t>
            </a:r>
            <a:r>
              <a:rPr spc="15" dirty="0"/>
              <a:t>la</a:t>
            </a:r>
            <a:r>
              <a:rPr spc="-60" dirty="0"/>
              <a:t> </a:t>
            </a:r>
            <a:r>
              <a:rPr spc="85" dirty="0"/>
              <a:t>cruz</a:t>
            </a:r>
            <a:r>
              <a:rPr spc="-60" dirty="0"/>
              <a:t> </a:t>
            </a:r>
            <a:r>
              <a:rPr spc="30" dirty="0"/>
              <a:t>roja</a:t>
            </a:r>
          </a:p>
          <a:p>
            <a:pPr marL="12700" marR="58419">
              <a:lnSpc>
                <a:spcPts val="2140"/>
              </a:lnSpc>
              <a:spcBef>
                <a:spcPts val="1235"/>
              </a:spcBef>
            </a:pPr>
            <a:r>
              <a:rPr spc="65" dirty="0"/>
              <a:t>Mantenimiento </a:t>
            </a:r>
            <a:r>
              <a:rPr spc="105" dirty="0"/>
              <a:t>de </a:t>
            </a:r>
            <a:r>
              <a:rPr spc="40" dirty="0"/>
              <a:t>caseta </a:t>
            </a:r>
            <a:r>
              <a:rPr spc="185" dirty="0"/>
              <a:t>y </a:t>
            </a:r>
            <a:r>
              <a:rPr spc="45" dirty="0"/>
              <a:t>vigilancia </a:t>
            </a:r>
            <a:r>
              <a:rPr spc="25" dirty="0"/>
              <a:t>existente: </a:t>
            </a:r>
            <a:r>
              <a:rPr spc="45" dirty="0"/>
              <a:t>Rehabilitación </a:t>
            </a:r>
            <a:r>
              <a:rPr spc="95" dirty="0"/>
              <a:t>con </a:t>
            </a:r>
            <a:r>
              <a:rPr spc="65" dirty="0"/>
              <a:t>madera </a:t>
            </a:r>
            <a:r>
              <a:rPr spc="55" dirty="0"/>
              <a:t>en </a:t>
            </a:r>
            <a:r>
              <a:rPr spc="10" dirty="0"/>
              <a:t>piso, </a:t>
            </a:r>
            <a:r>
              <a:rPr spc="50" dirty="0"/>
              <a:t>insta-  lación</a:t>
            </a:r>
            <a:r>
              <a:rPr spc="-55" dirty="0"/>
              <a:t> </a:t>
            </a:r>
            <a:r>
              <a:rPr spc="105" dirty="0"/>
              <a:t>de</a:t>
            </a:r>
            <a:r>
              <a:rPr spc="-50" dirty="0"/>
              <a:t> </a:t>
            </a:r>
            <a:r>
              <a:rPr spc="45" dirty="0"/>
              <a:t>loseta</a:t>
            </a:r>
            <a:r>
              <a:rPr spc="-50" dirty="0"/>
              <a:t> </a:t>
            </a:r>
            <a:r>
              <a:rPr dirty="0"/>
              <a:t>vinílica,</a:t>
            </a:r>
            <a:r>
              <a:rPr spc="-50" dirty="0"/>
              <a:t> </a:t>
            </a:r>
            <a:r>
              <a:rPr spc="60" dirty="0"/>
              <a:t>calzado</a:t>
            </a:r>
            <a:r>
              <a:rPr spc="-50" dirty="0"/>
              <a:t> </a:t>
            </a:r>
            <a:r>
              <a:rPr spc="50" dirty="0"/>
              <a:t>para</a:t>
            </a:r>
            <a:r>
              <a:rPr spc="-50" dirty="0"/>
              <a:t> </a:t>
            </a:r>
            <a:r>
              <a:rPr spc="30" dirty="0"/>
              <a:t>separar</a:t>
            </a:r>
            <a:r>
              <a:rPr spc="-50" dirty="0"/>
              <a:t> </a:t>
            </a:r>
            <a:r>
              <a:rPr spc="105" dirty="0"/>
              <a:t>de</a:t>
            </a:r>
            <a:r>
              <a:rPr spc="-50" dirty="0"/>
              <a:t> </a:t>
            </a:r>
            <a:r>
              <a:rPr spc="10" dirty="0"/>
              <a:t>piso,</a:t>
            </a:r>
            <a:r>
              <a:rPr spc="-50" dirty="0"/>
              <a:t> </a:t>
            </a:r>
            <a:r>
              <a:rPr spc="20" dirty="0"/>
              <a:t>nivelación,</a:t>
            </a:r>
            <a:r>
              <a:rPr spc="-50" dirty="0"/>
              <a:t> </a:t>
            </a:r>
            <a:r>
              <a:rPr spc="65" dirty="0"/>
              <a:t>corrección</a:t>
            </a:r>
            <a:r>
              <a:rPr spc="-50" dirty="0"/>
              <a:t> </a:t>
            </a:r>
            <a:r>
              <a:rPr spc="70" dirty="0"/>
              <a:t>del</a:t>
            </a:r>
            <a:r>
              <a:rPr spc="-50" dirty="0"/>
              <a:t> </a:t>
            </a:r>
            <a:r>
              <a:rPr spc="35" dirty="0"/>
              <a:t>sistema</a:t>
            </a:r>
            <a:r>
              <a:rPr spc="-50" dirty="0"/>
              <a:t> </a:t>
            </a:r>
            <a:r>
              <a:rPr spc="50" dirty="0"/>
              <a:t>eléc-  </a:t>
            </a:r>
            <a:r>
              <a:rPr spc="105" dirty="0"/>
              <a:t>trico de</a:t>
            </a:r>
            <a:r>
              <a:rPr spc="-240" dirty="0"/>
              <a:t> </a:t>
            </a:r>
            <a:r>
              <a:rPr spc="35" dirty="0"/>
              <a:t>iluminación.</a:t>
            </a:r>
          </a:p>
          <a:p>
            <a:pPr marL="12700" marR="2265045">
              <a:lnSpc>
                <a:spcPct val="131000"/>
              </a:lnSpc>
              <a:spcBef>
                <a:spcPts val="10"/>
              </a:spcBef>
            </a:pPr>
            <a:r>
              <a:rPr spc="50" dirty="0"/>
              <a:t>Suministro </a:t>
            </a:r>
            <a:r>
              <a:rPr spc="185" dirty="0"/>
              <a:t>y </a:t>
            </a:r>
            <a:r>
              <a:rPr spc="70" dirty="0"/>
              <a:t>colocación </a:t>
            </a:r>
            <a:r>
              <a:rPr spc="105" dirty="0"/>
              <a:t>de </a:t>
            </a:r>
            <a:r>
              <a:rPr spc="80" dirty="0"/>
              <a:t>pintura </a:t>
            </a:r>
            <a:r>
              <a:rPr spc="35" dirty="0"/>
              <a:t>azul </a:t>
            </a:r>
            <a:r>
              <a:rPr spc="105" dirty="0"/>
              <a:t>de </a:t>
            </a:r>
            <a:r>
              <a:rPr spc="85" dirty="0"/>
              <a:t>tráfico </a:t>
            </a:r>
            <a:r>
              <a:rPr spc="55" dirty="0"/>
              <a:t>en </a:t>
            </a:r>
            <a:r>
              <a:rPr spc="30" dirty="0"/>
              <a:t>barreras </a:t>
            </a:r>
            <a:r>
              <a:rPr spc="25" dirty="0"/>
              <a:t>existentes  </a:t>
            </a:r>
            <a:r>
              <a:rPr spc="50" dirty="0"/>
              <a:t>Suministro</a:t>
            </a:r>
            <a:r>
              <a:rPr spc="-60" dirty="0"/>
              <a:t> </a:t>
            </a:r>
            <a:r>
              <a:rPr spc="185" dirty="0"/>
              <a:t>y</a:t>
            </a:r>
            <a:r>
              <a:rPr spc="-60" dirty="0"/>
              <a:t> </a:t>
            </a:r>
            <a:r>
              <a:rPr spc="70" dirty="0"/>
              <a:t>colocación</a:t>
            </a:r>
            <a:r>
              <a:rPr spc="-60" dirty="0"/>
              <a:t> </a:t>
            </a:r>
            <a:r>
              <a:rPr spc="105" dirty="0"/>
              <a:t>de</a:t>
            </a:r>
            <a:r>
              <a:rPr spc="-60" dirty="0"/>
              <a:t> </a:t>
            </a:r>
            <a:r>
              <a:rPr spc="80" dirty="0"/>
              <a:t>pintura</a:t>
            </a:r>
            <a:r>
              <a:rPr spc="-60" dirty="0"/>
              <a:t> </a:t>
            </a:r>
            <a:r>
              <a:rPr spc="35" dirty="0"/>
              <a:t>azul</a:t>
            </a:r>
            <a:r>
              <a:rPr spc="-60" dirty="0"/>
              <a:t> </a:t>
            </a:r>
            <a:r>
              <a:rPr spc="105" dirty="0"/>
              <a:t>de</a:t>
            </a:r>
            <a:r>
              <a:rPr spc="-55" dirty="0"/>
              <a:t> </a:t>
            </a:r>
            <a:r>
              <a:rPr spc="90" dirty="0"/>
              <a:t>40cms.</a:t>
            </a:r>
            <a:r>
              <a:rPr spc="-60" dirty="0"/>
              <a:t> </a:t>
            </a:r>
            <a:r>
              <a:rPr spc="105" dirty="0"/>
              <a:t>de</a:t>
            </a:r>
            <a:r>
              <a:rPr spc="-60" dirty="0"/>
              <a:t> </a:t>
            </a:r>
            <a:r>
              <a:rPr spc="75" dirty="0"/>
              <a:t>ancho</a:t>
            </a:r>
            <a:r>
              <a:rPr spc="-60" dirty="0"/>
              <a:t> </a:t>
            </a:r>
            <a:r>
              <a:rPr spc="55" dirty="0"/>
              <a:t>en</a:t>
            </a:r>
            <a:r>
              <a:rPr spc="-60" dirty="0"/>
              <a:t> </a:t>
            </a:r>
            <a:r>
              <a:rPr spc="60" dirty="0"/>
              <a:t>logarítmica</a:t>
            </a:r>
          </a:p>
          <a:p>
            <a:pPr marL="12700" marR="386080">
              <a:lnSpc>
                <a:spcPts val="2140"/>
              </a:lnSpc>
              <a:spcBef>
                <a:spcPts val="1240"/>
              </a:spcBef>
              <a:tabLst>
                <a:tab pos="5544185" algn="l"/>
              </a:tabLst>
            </a:pPr>
            <a:r>
              <a:rPr spc="50" dirty="0"/>
              <a:t>Suministro</a:t>
            </a:r>
            <a:r>
              <a:rPr spc="-60" dirty="0"/>
              <a:t> </a:t>
            </a:r>
            <a:r>
              <a:rPr spc="185" dirty="0"/>
              <a:t>y</a:t>
            </a:r>
            <a:r>
              <a:rPr spc="-55" dirty="0"/>
              <a:t> </a:t>
            </a:r>
            <a:r>
              <a:rPr spc="70" dirty="0"/>
              <a:t>colocación</a:t>
            </a:r>
            <a:r>
              <a:rPr spc="-55" dirty="0"/>
              <a:t> </a:t>
            </a:r>
            <a:r>
              <a:rPr spc="105" dirty="0"/>
              <a:t>de</a:t>
            </a:r>
            <a:r>
              <a:rPr spc="-55" dirty="0"/>
              <a:t> </a:t>
            </a:r>
            <a:r>
              <a:rPr spc="80" dirty="0"/>
              <a:t>pintura</a:t>
            </a:r>
            <a:r>
              <a:rPr spc="-55" dirty="0"/>
              <a:t> </a:t>
            </a:r>
            <a:r>
              <a:rPr spc="35" dirty="0"/>
              <a:t>azul</a:t>
            </a:r>
            <a:r>
              <a:rPr spc="-55" dirty="0"/>
              <a:t> </a:t>
            </a:r>
            <a:r>
              <a:rPr spc="55" dirty="0"/>
              <a:t>en	</a:t>
            </a:r>
            <a:r>
              <a:rPr spc="40" dirty="0"/>
              <a:t>flechas</a:t>
            </a:r>
            <a:r>
              <a:rPr spc="-60" dirty="0"/>
              <a:t> </a:t>
            </a:r>
            <a:r>
              <a:rPr spc="35" dirty="0"/>
              <a:t>direccionales</a:t>
            </a:r>
            <a:r>
              <a:rPr spc="-65" dirty="0"/>
              <a:t> </a:t>
            </a:r>
            <a:r>
              <a:rPr spc="105" dirty="0"/>
              <a:t>de</a:t>
            </a:r>
            <a:r>
              <a:rPr spc="-60" dirty="0"/>
              <a:t> </a:t>
            </a:r>
            <a:r>
              <a:rPr spc="70" dirty="0"/>
              <a:t>tránsito</a:t>
            </a:r>
            <a:r>
              <a:rPr spc="-65" dirty="0"/>
              <a:t> </a:t>
            </a:r>
            <a:r>
              <a:rPr spc="55" dirty="0"/>
              <a:t>en</a:t>
            </a:r>
            <a:r>
              <a:rPr spc="-60" dirty="0"/>
              <a:t> </a:t>
            </a:r>
            <a:r>
              <a:rPr spc="65" dirty="0"/>
              <a:t>piso</a:t>
            </a:r>
            <a:r>
              <a:rPr spc="-65" dirty="0"/>
              <a:t> </a:t>
            </a:r>
            <a:r>
              <a:rPr spc="185" dirty="0"/>
              <a:t>y</a:t>
            </a:r>
            <a:r>
              <a:rPr spc="-60" dirty="0"/>
              <a:t> </a:t>
            </a:r>
            <a:r>
              <a:rPr spc="160" dirty="0"/>
              <a:t>bot-  </a:t>
            </a:r>
            <a:r>
              <a:rPr spc="40" dirty="0"/>
              <a:t>ones </a:t>
            </a:r>
            <a:r>
              <a:rPr spc="45" dirty="0"/>
              <a:t>cerámicos </a:t>
            </a:r>
            <a:r>
              <a:rPr spc="55" dirty="0"/>
              <a:t>en </a:t>
            </a:r>
            <a:r>
              <a:rPr spc="25" dirty="0"/>
              <a:t>el</a:t>
            </a:r>
            <a:r>
              <a:rPr spc="-405" dirty="0"/>
              <a:t> </a:t>
            </a:r>
            <a:r>
              <a:rPr spc="50" dirty="0"/>
              <a:t>perímetro.</a:t>
            </a:r>
          </a:p>
          <a:p>
            <a:pPr marL="12700" marR="1703070">
              <a:lnSpc>
                <a:spcPct val="131000"/>
              </a:lnSpc>
              <a:spcBef>
                <a:spcPts val="5"/>
              </a:spcBef>
            </a:pPr>
            <a:r>
              <a:rPr spc="65" dirty="0"/>
              <a:t>Construcción</a:t>
            </a:r>
            <a:r>
              <a:rPr spc="-60" dirty="0"/>
              <a:t> </a:t>
            </a:r>
            <a:r>
              <a:rPr spc="105" dirty="0"/>
              <a:t>de</a:t>
            </a:r>
            <a:r>
              <a:rPr spc="-55" dirty="0"/>
              <a:t> </a:t>
            </a:r>
            <a:r>
              <a:rPr spc="30" dirty="0"/>
              <a:t>base</a:t>
            </a:r>
            <a:r>
              <a:rPr spc="-60" dirty="0"/>
              <a:t> </a:t>
            </a:r>
            <a:r>
              <a:rPr spc="50" dirty="0"/>
              <a:t>para</a:t>
            </a:r>
            <a:r>
              <a:rPr spc="-55" dirty="0"/>
              <a:t> </a:t>
            </a:r>
            <a:r>
              <a:rPr spc="45" dirty="0"/>
              <a:t>señalamiento</a:t>
            </a:r>
            <a:r>
              <a:rPr spc="-60" dirty="0"/>
              <a:t> </a:t>
            </a:r>
            <a:r>
              <a:rPr spc="135" dirty="0"/>
              <a:t>tipo</a:t>
            </a:r>
            <a:r>
              <a:rPr spc="-55" dirty="0"/>
              <a:t> </a:t>
            </a:r>
            <a:r>
              <a:rPr spc="-65" dirty="0"/>
              <a:t>SID-14</a:t>
            </a:r>
            <a:r>
              <a:rPr spc="-60" dirty="0"/>
              <a:t> </a:t>
            </a:r>
            <a:r>
              <a:rPr spc="95" dirty="0"/>
              <a:t>con</a:t>
            </a:r>
            <a:r>
              <a:rPr spc="-55" dirty="0"/>
              <a:t> </a:t>
            </a:r>
            <a:r>
              <a:rPr spc="45" dirty="0"/>
              <a:t>dimensiones</a:t>
            </a:r>
            <a:r>
              <a:rPr spc="-55" dirty="0"/>
              <a:t> </a:t>
            </a:r>
            <a:r>
              <a:rPr spc="-114" dirty="0"/>
              <a:t>91x91x183  </a:t>
            </a:r>
            <a:r>
              <a:rPr spc="75" dirty="0"/>
              <a:t>Movimiento</a:t>
            </a:r>
            <a:r>
              <a:rPr spc="-65" dirty="0"/>
              <a:t> </a:t>
            </a:r>
            <a:r>
              <a:rPr spc="185" dirty="0"/>
              <a:t>y</a:t>
            </a:r>
            <a:r>
              <a:rPr spc="-65" dirty="0"/>
              <a:t> </a:t>
            </a:r>
            <a:r>
              <a:rPr spc="70" dirty="0"/>
              <a:t>edición</a:t>
            </a:r>
            <a:r>
              <a:rPr spc="-65" dirty="0"/>
              <a:t> </a:t>
            </a:r>
            <a:r>
              <a:rPr spc="105" dirty="0"/>
              <a:t>de</a:t>
            </a:r>
            <a:r>
              <a:rPr spc="-65" dirty="0"/>
              <a:t> </a:t>
            </a:r>
            <a:r>
              <a:rPr spc="45" dirty="0"/>
              <a:t>señalamiento</a:t>
            </a:r>
            <a:r>
              <a:rPr spc="-65" dirty="0"/>
              <a:t> </a:t>
            </a:r>
            <a:r>
              <a:rPr spc="135" dirty="0"/>
              <a:t>tipo</a:t>
            </a:r>
            <a:r>
              <a:rPr spc="-65" dirty="0"/>
              <a:t> SID-14 </a:t>
            </a:r>
            <a:r>
              <a:rPr spc="30" dirty="0"/>
              <a:t>a</a:t>
            </a:r>
            <a:r>
              <a:rPr spc="-65" dirty="0"/>
              <a:t> </a:t>
            </a:r>
            <a:r>
              <a:rPr spc="135" dirty="0"/>
              <a:t>45</a:t>
            </a:r>
            <a:r>
              <a:rPr spc="-65" dirty="0"/>
              <a:t> </a:t>
            </a:r>
            <a:r>
              <a:rPr spc="-70" dirty="0"/>
              <a:t>Ms.</a:t>
            </a:r>
          </a:p>
        </p:txBody>
      </p:sp>
      <p:sp>
        <p:nvSpPr>
          <p:cNvPr id="37" name="object 37"/>
          <p:cNvSpPr/>
          <p:nvPr/>
        </p:nvSpPr>
        <p:spPr>
          <a:xfrm>
            <a:off x="4097806" y="3511674"/>
            <a:ext cx="67507" cy="67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97806" y="4643799"/>
            <a:ext cx="67507" cy="67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97806" y="6041488"/>
            <a:ext cx="67507" cy="675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97806" y="6905228"/>
            <a:ext cx="67507" cy="67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97806" y="8028090"/>
            <a:ext cx="67507" cy="675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97806" y="3930456"/>
            <a:ext cx="67507" cy="67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97806" y="5085596"/>
            <a:ext cx="67507" cy="67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97806" y="6501607"/>
            <a:ext cx="67507" cy="67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97806" y="7615748"/>
            <a:ext cx="67507" cy="67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82" y="2628900"/>
                </a:lnTo>
                <a:lnTo>
                  <a:pt x="6265504" y="2616200"/>
                </a:lnTo>
                <a:lnTo>
                  <a:pt x="5899937" y="2616200"/>
                </a:lnTo>
                <a:lnTo>
                  <a:pt x="5847370" y="2603500"/>
                </a:lnTo>
                <a:lnTo>
                  <a:pt x="5583263" y="2603500"/>
                </a:lnTo>
                <a:lnTo>
                  <a:pt x="5530188" y="2590800"/>
                </a:lnTo>
                <a:lnTo>
                  <a:pt x="5370462" y="2590800"/>
                </a:lnTo>
                <a:lnTo>
                  <a:pt x="5317053" y="2578100"/>
                </a:lnTo>
                <a:lnTo>
                  <a:pt x="5156330" y="2578100"/>
                </a:lnTo>
                <a:lnTo>
                  <a:pt x="5102590" y="2565400"/>
                </a:lnTo>
                <a:lnTo>
                  <a:pt x="4940879" y="2565400"/>
                </a:lnTo>
                <a:lnTo>
                  <a:pt x="4886812" y="2552700"/>
                </a:lnTo>
                <a:lnTo>
                  <a:pt x="4778433" y="2552700"/>
                </a:lnTo>
                <a:lnTo>
                  <a:pt x="4724123" y="2540000"/>
                </a:lnTo>
                <a:lnTo>
                  <a:pt x="4615260" y="2540000"/>
                </a:lnTo>
                <a:lnTo>
                  <a:pt x="4560708" y="2527300"/>
                </a:lnTo>
                <a:lnTo>
                  <a:pt x="4451364" y="2527300"/>
                </a:lnTo>
                <a:lnTo>
                  <a:pt x="4396572" y="2514600"/>
                </a:lnTo>
                <a:lnTo>
                  <a:pt x="4341701" y="2514600"/>
                </a:lnTo>
                <a:lnTo>
                  <a:pt x="4286750" y="2501900"/>
                </a:lnTo>
                <a:lnTo>
                  <a:pt x="4176613" y="2501900"/>
                </a:lnTo>
                <a:lnTo>
                  <a:pt x="4121426" y="2489200"/>
                </a:lnTo>
                <a:lnTo>
                  <a:pt x="4066161" y="2489200"/>
                </a:lnTo>
                <a:lnTo>
                  <a:pt x="4010817" y="2476500"/>
                </a:lnTo>
                <a:lnTo>
                  <a:pt x="3899897" y="2476500"/>
                </a:lnTo>
                <a:lnTo>
                  <a:pt x="3844320" y="2463800"/>
                </a:lnTo>
                <a:lnTo>
                  <a:pt x="3788666" y="2463800"/>
                </a:lnTo>
                <a:lnTo>
                  <a:pt x="3732935" y="2451100"/>
                </a:lnTo>
                <a:lnTo>
                  <a:pt x="3677127" y="2451100"/>
                </a:lnTo>
                <a:lnTo>
                  <a:pt x="3621242" y="2438400"/>
                </a:lnTo>
                <a:lnTo>
                  <a:pt x="3565281" y="2438400"/>
                </a:lnTo>
                <a:lnTo>
                  <a:pt x="3461255" y="2425700"/>
                </a:lnTo>
                <a:lnTo>
                  <a:pt x="3413233" y="2413000"/>
                </a:lnTo>
                <a:lnTo>
                  <a:pt x="3317084" y="2413000"/>
                </a:lnTo>
                <a:lnTo>
                  <a:pt x="3268958" y="2400300"/>
                </a:lnTo>
                <a:lnTo>
                  <a:pt x="3220796" y="2400300"/>
                </a:lnTo>
                <a:lnTo>
                  <a:pt x="3172598" y="2387600"/>
                </a:lnTo>
                <a:lnTo>
                  <a:pt x="3076096" y="2387600"/>
                </a:lnTo>
                <a:lnTo>
                  <a:pt x="3027790" y="2374900"/>
                </a:lnTo>
                <a:lnTo>
                  <a:pt x="2931067" y="2374900"/>
                </a:lnTo>
                <a:lnTo>
                  <a:pt x="2882650" y="2362200"/>
                </a:lnTo>
                <a:lnTo>
                  <a:pt x="2785703" y="2362200"/>
                </a:lnTo>
                <a:lnTo>
                  <a:pt x="2737172" y="2349500"/>
                </a:lnTo>
                <a:lnTo>
                  <a:pt x="2639994" y="2349500"/>
                </a:lnTo>
                <a:lnTo>
                  <a:pt x="2591347" y="2336800"/>
                </a:lnTo>
                <a:lnTo>
                  <a:pt x="2493934" y="2336800"/>
                </a:lnTo>
                <a:lnTo>
                  <a:pt x="2445167" y="2324100"/>
                </a:lnTo>
                <a:lnTo>
                  <a:pt x="2347514" y="2324100"/>
                </a:lnTo>
                <a:lnTo>
                  <a:pt x="2298626" y="2311400"/>
                </a:lnTo>
                <a:lnTo>
                  <a:pt x="2200727" y="2311400"/>
                </a:lnTo>
                <a:lnTo>
                  <a:pt x="2151715" y="2298700"/>
                </a:lnTo>
                <a:lnTo>
                  <a:pt x="2053564" y="2298700"/>
                </a:lnTo>
                <a:lnTo>
                  <a:pt x="2004425" y="2286000"/>
                </a:lnTo>
                <a:lnTo>
                  <a:pt x="1856750" y="2286000"/>
                </a:lnTo>
                <a:lnTo>
                  <a:pt x="1659236" y="2260600"/>
                </a:lnTo>
                <a:lnTo>
                  <a:pt x="1560211" y="2260600"/>
                </a:lnTo>
                <a:lnTo>
                  <a:pt x="912012" y="2209800"/>
                </a:lnTo>
                <a:lnTo>
                  <a:pt x="811566" y="2197100"/>
                </a:lnTo>
                <a:lnTo>
                  <a:pt x="710921" y="2197100"/>
                </a:lnTo>
                <a:lnTo>
                  <a:pt x="610074" y="2184400"/>
                </a:lnTo>
                <a:lnTo>
                  <a:pt x="509024" y="2184400"/>
                </a:lnTo>
                <a:lnTo>
                  <a:pt x="458421" y="2171700"/>
                </a:lnTo>
                <a:lnTo>
                  <a:pt x="357060" y="2171700"/>
                </a:lnTo>
                <a:lnTo>
                  <a:pt x="306301" y="2159000"/>
                </a:lnTo>
                <a:lnTo>
                  <a:pt x="204625" y="2159000"/>
                </a:lnTo>
                <a:lnTo>
                  <a:pt x="153707" y="2146300"/>
                </a:lnTo>
                <a:lnTo>
                  <a:pt x="51710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79" y="0"/>
                </a:lnTo>
                <a:lnTo>
                  <a:pt x="19941245" y="38100"/>
                </a:lnTo>
                <a:lnTo>
                  <a:pt x="19890818" y="38100"/>
                </a:lnTo>
                <a:lnTo>
                  <a:pt x="19789944" y="63500"/>
                </a:lnTo>
                <a:lnTo>
                  <a:pt x="19739498" y="63500"/>
                </a:lnTo>
                <a:lnTo>
                  <a:pt x="19588124" y="101600"/>
                </a:lnTo>
                <a:lnTo>
                  <a:pt x="19537657" y="101600"/>
                </a:lnTo>
                <a:lnTo>
                  <a:pt x="19386229" y="139700"/>
                </a:lnTo>
                <a:lnTo>
                  <a:pt x="19335746" y="139700"/>
                </a:lnTo>
                <a:lnTo>
                  <a:pt x="19133790" y="190500"/>
                </a:lnTo>
                <a:lnTo>
                  <a:pt x="19083297" y="190500"/>
                </a:lnTo>
                <a:lnTo>
                  <a:pt x="18830823" y="254000"/>
                </a:lnTo>
                <a:lnTo>
                  <a:pt x="18780330" y="254000"/>
                </a:lnTo>
                <a:lnTo>
                  <a:pt x="18426934" y="342900"/>
                </a:lnTo>
                <a:lnTo>
                  <a:pt x="18376461" y="342900"/>
                </a:lnTo>
                <a:lnTo>
                  <a:pt x="16515211" y="812800"/>
                </a:lnTo>
                <a:lnTo>
                  <a:pt x="16465169" y="838200"/>
                </a:lnTo>
                <a:lnTo>
                  <a:pt x="16065533" y="939800"/>
                </a:lnTo>
                <a:lnTo>
                  <a:pt x="16015672" y="965200"/>
                </a:lnTo>
                <a:lnTo>
                  <a:pt x="15667286" y="1054100"/>
                </a:lnTo>
                <a:lnTo>
                  <a:pt x="15617612" y="1079500"/>
                </a:lnTo>
                <a:lnTo>
                  <a:pt x="15100584" y="1231900"/>
                </a:lnTo>
                <a:lnTo>
                  <a:pt x="14675702" y="1346200"/>
                </a:lnTo>
                <a:lnTo>
                  <a:pt x="14580996" y="1384300"/>
                </a:lnTo>
                <a:lnTo>
                  <a:pt x="14057846" y="1524000"/>
                </a:lnTo>
                <a:lnTo>
                  <a:pt x="14010076" y="1549400"/>
                </a:lnTo>
                <a:lnTo>
                  <a:pt x="12209170" y="2019300"/>
                </a:lnTo>
                <a:lnTo>
                  <a:pt x="12159408" y="2019300"/>
                </a:lnTo>
                <a:lnTo>
                  <a:pt x="11758833" y="2120900"/>
                </a:lnTo>
                <a:lnTo>
                  <a:pt x="11708440" y="2120900"/>
                </a:lnTo>
                <a:lnTo>
                  <a:pt x="11455351" y="2184400"/>
                </a:lnTo>
                <a:lnTo>
                  <a:pt x="11404504" y="2184400"/>
                </a:lnTo>
                <a:lnTo>
                  <a:pt x="11200322" y="2235200"/>
                </a:lnTo>
                <a:lnTo>
                  <a:pt x="11149075" y="2235200"/>
                </a:lnTo>
                <a:lnTo>
                  <a:pt x="10994837" y="2273300"/>
                </a:lnTo>
                <a:lnTo>
                  <a:pt x="10943257" y="2273300"/>
                </a:lnTo>
                <a:lnTo>
                  <a:pt x="10788002" y="2311400"/>
                </a:lnTo>
                <a:lnTo>
                  <a:pt x="10736076" y="2311400"/>
                </a:lnTo>
                <a:lnTo>
                  <a:pt x="10631960" y="2336800"/>
                </a:lnTo>
                <a:lnTo>
                  <a:pt x="10579767" y="2336800"/>
                </a:lnTo>
                <a:lnTo>
                  <a:pt x="10475110" y="2362200"/>
                </a:lnTo>
                <a:lnTo>
                  <a:pt x="10422644" y="2362200"/>
                </a:lnTo>
                <a:lnTo>
                  <a:pt x="10317433" y="2387600"/>
                </a:lnTo>
                <a:lnTo>
                  <a:pt x="10264687" y="2387600"/>
                </a:lnTo>
                <a:lnTo>
                  <a:pt x="10211845" y="2400300"/>
                </a:lnTo>
                <a:lnTo>
                  <a:pt x="10167699" y="2413000"/>
                </a:lnTo>
                <a:lnTo>
                  <a:pt x="10123448" y="2413000"/>
                </a:lnTo>
                <a:lnTo>
                  <a:pt x="10079094" y="2425700"/>
                </a:lnTo>
                <a:lnTo>
                  <a:pt x="10034637" y="2425700"/>
                </a:lnTo>
                <a:lnTo>
                  <a:pt x="9990076" y="2438400"/>
                </a:lnTo>
                <a:lnTo>
                  <a:pt x="9945412" y="2438400"/>
                </a:lnTo>
                <a:lnTo>
                  <a:pt x="9900645" y="2451100"/>
                </a:lnTo>
                <a:lnTo>
                  <a:pt x="9810804" y="2451100"/>
                </a:lnTo>
                <a:lnTo>
                  <a:pt x="9765730" y="2463800"/>
                </a:lnTo>
                <a:lnTo>
                  <a:pt x="9720555" y="2463800"/>
                </a:lnTo>
                <a:lnTo>
                  <a:pt x="9675277" y="2476500"/>
                </a:lnTo>
                <a:lnTo>
                  <a:pt x="9629898" y="2476500"/>
                </a:lnTo>
                <a:lnTo>
                  <a:pt x="9584417" y="2489200"/>
                </a:lnTo>
                <a:lnTo>
                  <a:pt x="9493153" y="2489200"/>
                </a:lnTo>
                <a:lnTo>
                  <a:pt x="9447370" y="2501900"/>
                </a:lnTo>
                <a:lnTo>
                  <a:pt x="9401486" y="2501900"/>
                </a:lnTo>
                <a:lnTo>
                  <a:pt x="9355502" y="2514600"/>
                </a:lnTo>
                <a:lnTo>
                  <a:pt x="9263234" y="2514600"/>
                </a:lnTo>
                <a:lnTo>
                  <a:pt x="9216950" y="2527300"/>
                </a:lnTo>
                <a:lnTo>
                  <a:pt x="9124084" y="2527300"/>
                </a:lnTo>
                <a:lnTo>
                  <a:pt x="9077503" y="2540000"/>
                </a:lnTo>
                <a:lnTo>
                  <a:pt x="8984044" y="2540000"/>
                </a:lnTo>
                <a:lnTo>
                  <a:pt x="8937166" y="2552700"/>
                </a:lnTo>
                <a:lnTo>
                  <a:pt x="8843117" y="2552700"/>
                </a:lnTo>
                <a:lnTo>
                  <a:pt x="8795946" y="2565400"/>
                </a:lnTo>
                <a:lnTo>
                  <a:pt x="8653848" y="2565400"/>
                </a:lnTo>
                <a:lnTo>
                  <a:pt x="8606288" y="2578100"/>
                </a:lnTo>
                <a:lnTo>
                  <a:pt x="8463028" y="2578100"/>
                </a:lnTo>
                <a:lnTo>
                  <a:pt x="8415082" y="2590800"/>
                </a:lnTo>
                <a:lnTo>
                  <a:pt x="8270670" y="2590800"/>
                </a:lnTo>
                <a:lnTo>
                  <a:pt x="8222342" y="2603500"/>
                </a:lnTo>
                <a:lnTo>
                  <a:pt x="7979281" y="2603500"/>
                </a:lnTo>
                <a:lnTo>
                  <a:pt x="7930386" y="2616200"/>
                </a:lnTo>
                <a:lnTo>
                  <a:pt x="7585506" y="2616200"/>
                </a:lnTo>
                <a:lnTo>
                  <a:pt x="7535867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8" y="2044700"/>
                </a:moveTo>
                <a:lnTo>
                  <a:pt x="107829" y="2044700"/>
                </a:lnTo>
                <a:lnTo>
                  <a:pt x="57503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87" y="2882900"/>
                </a:lnTo>
                <a:lnTo>
                  <a:pt x="18965423" y="2857500"/>
                </a:lnTo>
                <a:lnTo>
                  <a:pt x="19010290" y="2844800"/>
                </a:lnTo>
                <a:lnTo>
                  <a:pt x="19100119" y="2794000"/>
                </a:lnTo>
                <a:lnTo>
                  <a:pt x="19145081" y="2781300"/>
                </a:lnTo>
                <a:lnTo>
                  <a:pt x="19235104" y="2730500"/>
                </a:lnTo>
                <a:lnTo>
                  <a:pt x="19280166" y="2717800"/>
                </a:lnTo>
                <a:lnTo>
                  <a:pt x="19370394" y="2667000"/>
                </a:lnTo>
                <a:lnTo>
                  <a:pt x="19415560" y="2654300"/>
                </a:lnTo>
                <a:lnTo>
                  <a:pt x="19460763" y="2628900"/>
                </a:lnTo>
                <a:lnTo>
                  <a:pt x="19506001" y="2616200"/>
                </a:lnTo>
                <a:lnTo>
                  <a:pt x="19596590" y="2565400"/>
                </a:lnTo>
                <a:lnTo>
                  <a:pt x="19641941" y="2552700"/>
                </a:lnTo>
                <a:lnTo>
                  <a:pt x="19687330" y="2527300"/>
                </a:lnTo>
                <a:lnTo>
                  <a:pt x="19732758" y="2514600"/>
                </a:lnTo>
                <a:lnTo>
                  <a:pt x="19823734" y="2463800"/>
                </a:lnTo>
                <a:lnTo>
                  <a:pt x="19869283" y="2451100"/>
                </a:lnTo>
                <a:lnTo>
                  <a:pt x="19914872" y="2425700"/>
                </a:lnTo>
                <a:lnTo>
                  <a:pt x="19960503" y="2413000"/>
                </a:lnTo>
                <a:lnTo>
                  <a:pt x="20006177" y="2387600"/>
                </a:lnTo>
                <a:lnTo>
                  <a:pt x="20051893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30" y="2247900"/>
                </a:lnTo>
                <a:lnTo>
                  <a:pt x="5269221" y="2235200"/>
                </a:lnTo>
                <a:lnTo>
                  <a:pt x="4762603" y="2235200"/>
                </a:lnTo>
                <a:lnTo>
                  <a:pt x="4711590" y="2222500"/>
                </a:lnTo>
                <a:lnTo>
                  <a:pt x="4352738" y="2222500"/>
                </a:lnTo>
                <a:lnTo>
                  <a:pt x="4301222" y="2209800"/>
                </a:lnTo>
                <a:lnTo>
                  <a:pt x="3990822" y="2209800"/>
                </a:lnTo>
                <a:lnTo>
                  <a:pt x="3938872" y="2197100"/>
                </a:lnTo>
                <a:lnTo>
                  <a:pt x="3678200" y="2197100"/>
                </a:lnTo>
                <a:lnTo>
                  <a:pt x="3625882" y="2184400"/>
                </a:lnTo>
                <a:lnTo>
                  <a:pt x="3416002" y="2184400"/>
                </a:lnTo>
                <a:lnTo>
                  <a:pt x="3363380" y="2171700"/>
                </a:lnTo>
                <a:lnTo>
                  <a:pt x="3152292" y="2171700"/>
                </a:lnTo>
                <a:lnTo>
                  <a:pt x="3099369" y="2159000"/>
                </a:lnTo>
                <a:lnTo>
                  <a:pt x="2940244" y="2159000"/>
                </a:lnTo>
                <a:lnTo>
                  <a:pt x="2887083" y="2146300"/>
                </a:lnTo>
                <a:lnTo>
                  <a:pt x="2673847" y="2146300"/>
                </a:lnTo>
                <a:lnTo>
                  <a:pt x="2620390" y="2133600"/>
                </a:lnTo>
                <a:lnTo>
                  <a:pt x="2459668" y="2133600"/>
                </a:lnTo>
                <a:lnTo>
                  <a:pt x="2405977" y="2120900"/>
                </a:lnTo>
                <a:lnTo>
                  <a:pt x="2298420" y="2120900"/>
                </a:lnTo>
                <a:lnTo>
                  <a:pt x="2190630" y="2108200"/>
                </a:lnTo>
                <a:lnTo>
                  <a:pt x="2082609" y="2108200"/>
                </a:lnTo>
                <a:lnTo>
                  <a:pt x="1974357" y="2095500"/>
                </a:lnTo>
                <a:lnTo>
                  <a:pt x="1865875" y="2095500"/>
                </a:lnTo>
                <a:lnTo>
                  <a:pt x="1757164" y="2082800"/>
                </a:lnTo>
                <a:lnTo>
                  <a:pt x="1648226" y="2082800"/>
                </a:lnTo>
                <a:lnTo>
                  <a:pt x="1539060" y="2070100"/>
                </a:lnTo>
                <a:lnTo>
                  <a:pt x="1429667" y="2070100"/>
                </a:lnTo>
                <a:lnTo>
                  <a:pt x="1210208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11" y="12700"/>
                </a:lnTo>
                <a:lnTo>
                  <a:pt x="20035036" y="12700"/>
                </a:lnTo>
                <a:lnTo>
                  <a:pt x="19985245" y="25400"/>
                </a:lnTo>
                <a:lnTo>
                  <a:pt x="19935438" y="25400"/>
                </a:lnTo>
                <a:lnTo>
                  <a:pt x="19885617" y="38100"/>
                </a:lnTo>
                <a:lnTo>
                  <a:pt x="19835780" y="38100"/>
                </a:lnTo>
                <a:lnTo>
                  <a:pt x="19785928" y="50800"/>
                </a:lnTo>
                <a:lnTo>
                  <a:pt x="19736061" y="50800"/>
                </a:lnTo>
                <a:lnTo>
                  <a:pt x="19636281" y="76200"/>
                </a:lnTo>
                <a:lnTo>
                  <a:pt x="19586369" y="76200"/>
                </a:lnTo>
                <a:lnTo>
                  <a:pt x="19536441" y="88900"/>
                </a:lnTo>
                <a:lnTo>
                  <a:pt x="19486499" y="88900"/>
                </a:lnTo>
                <a:lnTo>
                  <a:pt x="19386571" y="114300"/>
                </a:lnTo>
                <a:lnTo>
                  <a:pt x="19336584" y="114300"/>
                </a:lnTo>
                <a:lnTo>
                  <a:pt x="19286583" y="127000"/>
                </a:lnTo>
                <a:lnTo>
                  <a:pt x="19236568" y="127000"/>
                </a:lnTo>
                <a:lnTo>
                  <a:pt x="19136493" y="152400"/>
                </a:lnTo>
                <a:lnTo>
                  <a:pt x="19086434" y="152400"/>
                </a:lnTo>
                <a:lnTo>
                  <a:pt x="18986273" y="177800"/>
                </a:lnTo>
                <a:lnTo>
                  <a:pt x="18936171" y="177800"/>
                </a:lnTo>
                <a:lnTo>
                  <a:pt x="18835925" y="203200"/>
                </a:lnTo>
                <a:lnTo>
                  <a:pt x="18785780" y="203200"/>
                </a:lnTo>
                <a:lnTo>
                  <a:pt x="18685449" y="228600"/>
                </a:lnTo>
                <a:lnTo>
                  <a:pt x="18635263" y="228600"/>
                </a:lnTo>
                <a:lnTo>
                  <a:pt x="18484620" y="266700"/>
                </a:lnTo>
                <a:lnTo>
                  <a:pt x="18434379" y="266700"/>
                </a:lnTo>
                <a:lnTo>
                  <a:pt x="18283572" y="304800"/>
                </a:lnTo>
                <a:lnTo>
                  <a:pt x="18233276" y="304800"/>
                </a:lnTo>
                <a:lnTo>
                  <a:pt x="18082308" y="342900"/>
                </a:lnTo>
                <a:lnTo>
                  <a:pt x="18031959" y="342900"/>
                </a:lnTo>
                <a:lnTo>
                  <a:pt x="17880831" y="381000"/>
                </a:lnTo>
                <a:lnTo>
                  <a:pt x="17830429" y="381000"/>
                </a:lnTo>
                <a:lnTo>
                  <a:pt x="17628692" y="431800"/>
                </a:lnTo>
                <a:lnTo>
                  <a:pt x="17578225" y="431800"/>
                </a:lnTo>
                <a:lnTo>
                  <a:pt x="17325703" y="495300"/>
                </a:lnTo>
                <a:lnTo>
                  <a:pt x="17275160" y="495300"/>
                </a:lnTo>
                <a:lnTo>
                  <a:pt x="17022265" y="558800"/>
                </a:lnTo>
                <a:lnTo>
                  <a:pt x="16971649" y="558800"/>
                </a:lnTo>
                <a:lnTo>
                  <a:pt x="16667702" y="635000"/>
                </a:lnTo>
                <a:lnTo>
                  <a:pt x="16617003" y="635000"/>
                </a:lnTo>
                <a:lnTo>
                  <a:pt x="16160190" y="749300"/>
                </a:lnTo>
                <a:lnTo>
                  <a:pt x="16109376" y="749300"/>
                </a:lnTo>
                <a:lnTo>
                  <a:pt x="15498755" y="901700"/>
                </a:lnTo>
                <a:lnTo>
                  <a:pt x="15396835" y="914400"/>
                </a:lnTo>
                <a:lnTo>
                  <a:pt x="14477737" y="1143000"/>
                </a:lnTo>
                <a:lnTo>
                  <a:pt x="14068251" y="1231900"/>
                </a:lnTo>
                <a:lnTo>
                  <a:pt x="13836674" y="1295400"/>
                </a:lnTo>
                <a:lnTo>
                  <a:pt x="13790169" y="1295400"/>
                </a:lnTo>
                <a:lnTo>
                  <a:pt x="13556697" y="1358900"/>
                </a:lnTo>
                <a:lnTo>
                  <a:pt x="13509811" y="1358900"/>
                </a:lnTo>
                <a:lnTo>
                  <a:pt x="13227143" y="1435100"/>
                </a:lnTo>
                <a:lnTo>
                  <a:pt x="13179804" y="1435100"/>
                </a:lnTo>
                <a:lnTo>
                  <a:pt x="12989795" y="1485900"/>
                </a:lnTo>
                <a:lnTo>
                  <a:pt x="12942129" y="1485900"/>
                </a:lnTo>
                <a:lnTo>
                  <a:pt x="12750800" y="1536700"/>
                </a:lnTo>
                <a:lnTo>
                  <a:pt x="12702801" y="1536700"/>
                </a:lnTo>
                <a:lnTo>
                  <a:pt x="12510137" y="1587500"/>
                </a:lnTo>
                <a:lnTo>
                  <a:pt x="12461802" y="1587500"/>
                </a:lnTo>
                <a:lnTo>
                  <a:pt x="12316392" y="1625600"/>
                </a:lnTo>
                <a:lnTo>
                  <a:pt x="12267786" y="1625600"/>
                </a:lnTo>
                <a:lnTo>
                  <a:pt x="12121557" y="1663700"/>
                </a:lnTo>
                <a:lnTo>
                  <a:pt x="12072676" y="1663700"/>
                </a:lnTo>
                <a:lnTo>
                  <a:pt x="11925621" y="1701800"/>
                </a:lnTo>
                <a:lnTo>
                  <a:pt x="11876464" y="1701800"/>
                </a:lnTo>
                <a:lnTo>
                  <a:pt x="11728575" y="1739900"/>
                </a:lnTo>
                <a:lnTo>
                  <a:pt x="11679139" y="1739900"/>
                </a:lnTo>
                <a:lnTo>
                  <a:pt x="11580056" y="1765300"/>
                </a:lnTo>
                <a:lnTo>
                  <a:pt x="11530408" y="1765300"/>
                </a:lnTo>
                <a:lnTo>
                  <a:pt x="11430902" y="1790700"/>
                </a:lnTo>
                <a:lnTo>
                  <a:pt x="11381042" y="1790700"/>
                </a:lnTo>
                <a:lnTo>
                  <a:pt x="11281109" y="1816100"/>
                </a:lnTo>
                <a:lnTo>
                  <a:pt x="11231035" y="1816100"/>
                </a:lnTo>
                <a:lnTo>
                  <a:pt x="11130673" y="1841500"/>
                </a:lnTo>
                <a:lnTo>
                  <a:pt x="11080384" y="1841500"/>
                </a:lnTo>
                <a:lnTo>
                  <a:pt x="10979589" y="1866900"/>
                </a:lnTo>
                <a:lnTo>
                  <a:pt x="10929083" y="1866900"/>
                </a:lnTo>
                <a:lnTo>
                  <a:pt x="10827854" y="1892300"/>
                </a:lnTo>
                <a:lnTo>
                  <a:pt x="10777130" y="1892300"/>
                </a:lnTo>
                <a:lnTo>
                  <a:pt x="10726333" y="1905000"/>
                </a:lnTo>
                <a:lnTo>
                  <a:pt x="10675463" y="1905000"/>
                </a:lnTo>
                <a:lnTo>
                  <a:pt x="10573502" y="1930400"/>
                </a:lnTo>
                <a:lnTo>
                  <a:pt x="10522411" y="1930400"/>
                </a:lnTo>
                <a:lnTo>
                  <a:pt x="10471247" y="1943100"/>
                </a:lnTo>
                <a:lnTo>
                  <a:pt x="10420008" y="1943100"/>
                </a:lnTo>
                <a:lnTo>
                  <a:pt x="10317308" y="1968500"/>
                </a:lnTo>
                <a:lnTo>
                  <a:pt x="10265847" y="1968500"/>
                </a:lnTo>
                <a:lnTo>
                  <a:pt x="10214311" y="1981200"/>
                </a:lnTo>
                <a:lnTo>
                  <a:pt x="10162700" y="1981200"/>
                </a:lnTo>
                <a:lnTo>
                  <a:pt x="10111014" y="1993900"/>
                </a:lnTo>
                <a:lnTo>
                  <a:pt x="10059253" y="1993900"/>
                </a:lnTo>
                <a:lnTo>
                  <a:pt x="10007416" y="2006600"/>
                </a:lnTo>
                <a:lnTo>
                  <a:pt x="9955505" y="2006600"/>
                </a:lnTo>
                <a:lnTo>
                  <a:pt x="9903518" y="2019300"/>
                </a:lnTo>
                <a:lnTo>
                  <a:pt x="9851455" y="2019300"/>
                </a:lnTo>
                <a:lnTo>
                  <a:pt x="9799316" y="2032000"/>
                </a:lnTo>
                <a:lnTo>
                  <a:pt x="9747101" y="2032000"/>
                </a:lnTo>
                <a:lnTo>
                  <a:pt x="9694810" y="2044700"/>
                </a:lnTo>
                <a:lnTo>
                  <a:pt x="9642442" y="2044700"/>
                </a:lnTo>
                <a:lnTo>
                  <a:pt x="9589998" y="2057400"/>
                </a:lnTo>
                <a:lnTo>
                  <a:pt x="9537477" y="2057400"/>
                </a:lnTo>
                <a:lnTo>
                  <a:pt x="9484880" y="2070100"/>
                </a:lnTo>
                <a:lnTo>
                  <a:pt x="9432205" y="2070100"/>
                </a:lnTo>
                <a:lnTo>
                  <a:pt x="9379454" y="2082800"/>
                </a:lnTo>
                <a:lnTo>
                  <a:pt x="9326625" y="2082800"/>
                </a:lnTo>
                <a:lnTo>
                  <a:pt x="9273718" y="2095500"/>
                </a:lnTo>
                <a:lnTo>
                  <a:pt x="9220734" y="2095500"/>
                </a:lnTo>
                <a:lnTo>
                  <a:pt x="9167672" y="2108200"/>
                </a:lnTo>
                <a:lnTo>
                  <a:pt x="9061314" y="2108200"/>
                </a:lnTo>
                <a:lnTo>
                  <a:pt x="9008018" y="2120900"/>
                </a:lnTo>
                <a:lnTo>
                  <a:pt x="8954644" y="2120900"/>
                </a:lnTo>
                <a:lnTo>
                  <a:pt x="8901190" y="2133600"/>
                </a:lnTo>
                <a:lnTo>
                  <a:pt x="8794048" y="2133600"/>
                </a:lnTo>
                <a:lnTo>
                  <a:pt x="8740358" y="2146300"/>
                </a:lnTo>
                <a:lnTo>
                  <a:pt x="8632740" y="2146300"/>
                </a:lnTo>
                <a:lnTo>
                  <a:pt x="8578812" y="2159000"/>
                </a:lnTo>
                <a:lnTo>
                  <a:pt x="8470717" y="2159000"/>
                </a:lnTo>
                <a:lnTo>
                  <a:pt x="8416549" y="2171700"/>
                </a:lnTo>
                <a:lnTo>
                  <a:pt x="8307974" y="2171700"/>
                </a:lnTo>
                <a:lnTo>
                  <a:pt x="8261885" y="2184400"/>
                </a:lnTo>
                <a:lnTo>
                  <a:pt x="8123190" y="2184400"/>
                </a:lnTo>
                <a:lnTo>
                  <a:pt x="8076816" y="2197100"/>
                </a:lnTo>
                <a:lnTo>
                  <a:pt x="7890610" y="2197100"/>
                </a:lnTo>
                <a:lnTo>
                  <a:pt x="7843882" y="2209800"/>
                </a:lnTo>
                <a:lnTo>
                  <a:pt x="7609186" y="2209800"/>
                </a:lnTo>
                <a:lnTo>
                  <a:pt x="7562037" y="2222500"/>
                </a:lnTo>
                <a:lnTo>
                  <a:pt x="7277679" y="2222500"/>
                </a:lnTo>
                <a:lnTo>
                  <a:pt x="7230043" y="2235200"/>
                </a:lnTo>
                <a:lnTo>
                  <a:pt x="6798230" y="2235200"/>
                </a:lnTo>
                <a:lnTo>
                  <a:pt x="6749910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15" y="2032000"/>
                </a:moveTo>
                <a:lnTo>
                  <a:pt x="459450" y="2032000"/>
                </a:lnTo>
                <a:lnTo>
                  <a:pt x="409283" y="2044700"/>
                </a:lnTo>
                <a:lnTo>
                  <a:pt x="960235" y="2044700"/>
                </a:lnTo>
                <a:lnTo>
                  <a:pt x="910215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6" y="7655213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5"/>
                </a:moveTo>
                <a:lnTo>
                  <a:pt x="0" y="3651929"/>
                </a:lnTo>
                <a:lnTo>
                  <a:pt x="2181018" y="3651929"/>
                </a:lnTo>
                <a:lnTo>
                  <a:pt x="1466739" y="3565749"/>
                </a:lnTo>
                <a:lnTo>
                  <a:pt x="804026" y="3473174"/>
                </a:lnTo>
                <a:lnTo>
                  <a:pt x="180711" y="3374392"/>
                </a:lnTo>
                <a:lnTo>
                  <a:pt x="0" y="3343545"/>
                </a:lnTo>
                <a:close/>
              </a:path>
              <a:path w="20102195" h="3652520">
                <a:moveTo>
                  <a:pt x="15791483" y="1389669"/>
                </a:moveTo>
                <a:lnTo>
                  <a:pt x="8775013" y="3651929"/>
                </a:lnTo>
                <a:lnTo>
                  <a:pt x="9082106" y="3596488"/>
                </a:lnTo>
                <a:lnTo>
                  <a:pt x="9380604" y="3537457"/>
                </a:lnTo>
                <a:lnTo>
                  <a:pt x="9735144" y="3460906"/>
                </a:lnTo>
                <a:lnTo>
                  <a:pt x="10085885" y="3378475"/>
                </a:lnTo>
                <a:lnTo>
                  <a:pt x="10433028" y="3290538"/>
                </a:lnTo>
                <a:lnTo>
                  <a:pt x="10833750" y="3181486"/>
                </a:lnTo>
                <a:lnTo>
                  <a:pt x="11230171" y="3066044"/>
                </a:lnTo>
                <a:lnTo>
                  <a:pt x="11678368" y="2927049"/>
                </a:lnTo>
                <a:lnTo>
                  <a:pt x="12176969" y="2762736"/>
                </a:lnTo>
                <a:lnTo>
                  <a:pt x="12779251" y="2552268"/>
                </a:lnTo>
                <a:lnTo>
                  <a:pt x="13590048" y="2252116"/>
                </a:lnTo>
                <a:lnTo>
                  <a:pt x="15791483" y="1389669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11" y="52525"/>
                </a:lnTo>
                <a:lnTo>
                  <a:pt x="19447769" y="162518"/>
                </a:lnTo>
                <a:lnTo>
                  <a:pt x="19016371" y="279524"/>
                </a:lnTo>
                <a:lnTo>
                  <a:pt x="18535151" y="419121"/>
                </a:lnTo>
                <a:lnTo>
                  <a:pt x="18058792" y="566689"/>
                </a:lnTo>
                <a:lnTo>
                  <a:pt x="17587827" y="721751"/>
                </a:lnTo>
                <a:lnTo>
                  <a:pt x="17122791" y="883828"/>
                </a:lnTo>
                <a:lnTo>
                  <a:pt x="16664218" y="1052441"/>
                </a:lnTo>
                <a:lnTo>
                  <a:pt x="15791483" y="1389669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38" y="0"/>
                </a:lnTo>
                <a:lnTo>
                  <a:pt x="19718345" y="12700"/>
                </a:lnTo>
                <a:lnTo>
                  <a:pt x="19363189" y="12700"/>
                </a:lnTo>
                <a:lnTo>
                  <a:pt x="19312313" y="25400"/>
                </a:lnTo>
                <a:lnTo>
                  <a:pt x="19108479" y="25400"/>
                </a:lnTo>
                <a:lnTo>
                  <a:pt x="19057440" y="38100"/>
                </a:lnTo>
                <a:lnTo>
                  <a:pt x="18852971" y="38100"/>
                </a:lnTo>
                <a:lnTo>
                  <a:pt x="18801778" y="50800"/>
                </a:lnTo>
                <a:lnTo>
                  <a:pt x="18648022" y="50800"/>
                </a:lnTo>
                <a:lnTo>
                  <a:pt x="18596713" y="63500"/>
                </a:lnTo>
                <a:lnTo>
                  <a:pt x="18442618" y="63500"/>
                </a:lnTo>
                <a:lnTo>
                  <a:pt x="18391199" y="76200"/>
                </a:lnTo>
                <a:lnTo>
                  <a:pt x="18288282" y="76200"/>
                </a:lnTo>
                <a:lnTo>
                  <a:pt x="18236785" y="88900"/>
                </a:lnTo>
                <a:lnTo>
                  <a:pt x="18082143" y="88900"/>
                </a:lnTo>
                <a:lnTo>
                  <a:pt x="18030546" y="101600"/>
                </a:lnTo>
                <a:lnTo>
                  <a:pt x="17927283" y="101600"/>
                </a:lnTo>
                <a:lnTo>
                  <a:pt x="17875617" y="114300"/>
                </a:lnTo>
                <a:lnTo>
                  <a:pt x="17772218" y="114300"/>
                </a:lnTo>
                <a:lnTo>
                  <a:pt x="17720485" y="127000"/>
                </a:lnTo>
                <a:lnTo>
                  <a:pt x="17616957" y="127000"/>
                </a:lnTo>
                <a:lnTo>
                  <a:pt x="17565161" y="139700"/>
                </a:lnTo>
                <a:lnTo>
                  <a:pt x="17513346" y="139700"/>
                </a:lnTo>
                <a:lnTo>
                  <a:pt x="17461510" y="152400"/>
                </a:lnTo>
                <a:lnTo>
                  <a:pt x="17357782" y="152400"/>
                </a:lnTo>
                <a:lnTo>
                  <a:pt x="17305889" y="165100"/>
                </a:lnTo>
                <a:lnTo>
                  <a:pt x="17202050" y="165100"/>
                </a:lnTo>
                <a:lnTo>
                  <a:pt x="17150104" y="177800"/>
                </a:lnTo>
                <a:lnTo>
                  <a:pt x="17098141" y="177800"/>
                </a:lnTo>
                <a:lnTo>
                  <a:pt x="17046162" y="190500"/>
                </a:lnTo>
                <a:lnTo>
                  <a:pt x="16994166" y="190500"/>
                </a:lnTo>
                <a:lnTo>
                  <a:pt x="16942154" y="203200"/>
                </a:lnTo>
                <a:lnTo>
                  <a:pt x="16838084" y="203200"/>
                </a:lnTo>
                <a:lnTo>
                  <a:pt x="16786028" y="215900"/>
                </a:lnTo>
                <a:lnTo>
                  <a:pt x="16733956" y="215900"/>
                </a:lnTo>
                <a:lnTo>
                  <a:pt x="16681871" y="228600"/>
                </a:lnTo>
                <a:lnTo>
                  <a:pt x="16629773" y="228600"/>
                </a:lnTo>
                <a:lnTo>
                  <a:pt x="16577661" y="241300"/>
                </a:lnTo>
                <a:lnTo>
                  <a:pt x="16473399" y="241300"/>
                </a:lnTo>
                <a:lnTo>
                  <a:pt x="16421251" y="254000"/>
                </a:lnTo>
                <a:lnTo>
                  <a:pt x="16369090" y="254000"/>
                </a:lnTo>
                <a:lnTo>
                  <a:pt x="16316919" y="266700"/>
                </a:lnTo>
                <a:lnTo>
                  <a:pt x="16264737" y="266700"/>
                </a:lnTo>
                <a:lnTo>
                  <a:pt x="16212544" y="279400"/>
                </a:lnTo>
                <a:lnTo>
                  <a:pt x="16160342" y="279400"/>
                </a:lnTo>
                <a:lnTo>
                  <a:pt x="16108130" y="292100"/>
                </a:lnTo>
                <a:lnTo>
                  <a:pt x="16055908" y="292100"/>
                </a:lnTo>
                <a:lnTo>
                  <a:pt x="16003678" y="304800"/>
                </a:lnTo>
                <a:lnTo>
                  <a:pt x="15951440" y="304800"/>
                </a:lnTo>
                <a:lnTo>
                  <a:pt x="15899193" y="317500"/>
                </a:lnTo>
                <a:lnTo>
                  <a:pt x="15846939" y="317500"/>
                </a:lnTo>
                <a:lnTo>
                  <a:pt x="15794678" y="330200"/>
                </a:lnTo>
                <a:lnTo>
                  <a:pt x="15742410" y="330200"/>
                </a:lnTo>
                <a:lnTo>
                  <a:pt x="15690135" y="342900"/>
                </a:lnTo>
                <a:lnTo>
                  <a:pt x="15637854" y="342900"/>
                </a:lnTo>
                <a:lnTo>
                  <a:pt x="15585568" y="355600"/>
                </a:lnTo>
                <a:lnTo>
                  <a:pt x="15533277" y="355600"/>
                </a:lnTo>
                <a:lnTo>
                  <a:pt x="15480980" y="368300"/>
                </a:lnTo>
                <a:lnTo>
                  <a:pt x="15428679" y="368300"/>
                </a:lnTo>
                <a:lnTo>
                  <a:pt x="15324066" y="393700"/>
                </a:lnTo>
                <a:lnTo>
                  <a:pt x="15271754" y="393700"/>
                </a:lnTo>
                <a:lnTo>
                  <a:pt x="15219439" y="406400"/>
                </a:lnTo>
                <a:lnTo>
                  <a:pt x="15167121" y="406400"/>
                </a:lnTo>
                <a:lnTo>
                  <a:pt x="15114802" y="419100"/>
                </a:lnTo>
                <a:lnTo>
                  <a:pt x="15062481" y="419100"/>
                </a:lnTo>
                <a:lnTo>
                  <a:pt x="15010158" y="431800"/>
                </a:lnTo>
                <a:lnTo>
                  <a:pt x="14957835" y="431800"/>
                </a:lnTo>
                <a:lnTo>
                  <a:pt x="14905511" y="444500"/>
                </a:lnTo>
                <a:lnTo>
                  <a:pt x="14754599" y="469900"/>
                </a:lnTo>
                <a:lnTo>
                  <a:pt x="9897978" y="1066800"/>
                </a:lnTo>
                <a:lnTo>
                  <a:pt x="9790069" y="1066800"/>
                </a:lnTo>
                <a:lnTo>
                  <a:pt x="9465244" y="1104900"/>
                </a:lnTo>
                <a:lnTo>
                  <a:pt x="9302216" y="1130300"/>
                </a:lnTo>
                <a:lnTo>
                  <a:pt x="8974933" y="1155700"/>
                </a:lnTo>
                <a:lnTo>
                  <a:pt x="8810683" y="1181100"/>
                </a:lnTo>
                <a:lnTo>
                  <a:pt x="8646027" y="1193800"/>
                </a:lnTo>
                <a:lnTo>
                  <a:pt x="8480969" y="1219200"/>
                </a:lnTo>
                <a:lnTo>
                  <a:pt x="8149649" y="1244600"/>
                </a:lnTo>
                <a:lnTo>
                  <a:pt x="7983391" y="1270000"/>
                </a:lnTo>
                <a:lnTo>
                  <a:pt x="7649683" y="1295400"/>
                </a:lnTo>
                <a:lnTo>
                  <a:pt x="7482237" y="1320800"/>
                </a:lnTo>
                <a:lnTo>
                  <a:pt x="7146169" y="1346200"/>
                </a:lnTo>
                <a:lnTo>
                  <a:pt x="6977548" y="1371600"/>
                </a:lnTo>
                <a:lnTo>
                  <a:pt x="6469363" y="1409700"/>
                </a:lnTo>
                <a:lnTo>
                  <a:pt x="6299197" y="1435100"/>
                </a:lnTo>
                <a:lnTo>
                  <a:pt x="5957720" y="1460500"/>
                </a:lnTo>
                <a:lnTo>
                  <a:pt x="5786411" y="1485900"/>
                </a:lnTo>
                <a:lnTo>
                  <a:pt x="5270219" y="1524000"/>
                </a:lnTo>
                <a:lnTo>
                  <a:pt x="5097405" y="1549400"/>
                </a:lnTo>
                <a:lnTo>
                  <a:pt x="4576735" y="1587500"/>
                </a:lnTo>
                <a:lnTo>
                  <a:pt x="4402439" y="1612900"/>
                </a:lnTo>
                <a:lnTo>
                  <a:pt x="4227778" y="1625600"/>
                </a:lnTo>
                <a:lnTo>
                  <a:pt x="4004233" y="1638300"/>
                </a:lnTo>
                <a:lnTo>
                  <a:pt x="3955673" y="1651000"/>
                </a:lnTo>
                <a:lnTo>
                  <a:pt x="3907069" y="1651000"/>
                </a:lnTo>
                <a:lnTo>
                  <a:pt x="3858422" y="1663700"/>
                </a:lnTo>
                <a:lnTo>
                  <a:pt x="3761003" y="1663700"/>
                </a:lnTo>
                <a:lnTo>
                  <a:pt x="3712232" y="1676400"/>
                </a:lnTo>
                <a:lnTo>
                  <a:pt x="3614567" y="1676400"/>
                </a:lnTo>
                <a:lnTo>
                  <a:pt x="3565675" y="1689100"/>
                </a:lnTo>
                <a:lnTo>
                  <a:pt x="3516744" y="1689100"/>
                </a:lnTo>
                <a:lnTo>
                  <a:pt x="3467774" y="1701800"/>
                </a:lnTo>
                <a:lnTo>
                  <a:pt x="3369720" y="1701800"/>
                </a:lnTo>
                <a:lnTo>
                  <a:pt x="3320637" y="1714500"/>
                </a:lnTo>
                <a:lnTo>
                  <a:pt x="3271517" y="1714500"/>
                </a:lnTo>
                <a:lnTo>
                  <a:pt x="3222361" y="1727200"/>
                </a:lnTo>
                <a:lnTo>
                  <a:pt x="3173169" y="1727200"/>
                </a:lnTo>
                <a:lnTo>
                  <a:pt x="3123941" y="1739900"/>
                </a:lnTo>
                <a:lnTo>
                  <a:pt x="3025383" y="1739900"/>
                </a:lnTo>
                <a:lnTo>
                  <a:pt x="2976053" y="1752600"/>
                </a:lnTo>
                <a:lnTo>
                  <a:pt x="2926689" y="1752600"/>
                </a:lnTo>
                <a:lnTo>
                  <a:pt x="2877293" y="1765300"/>
                </a:lnTo>
                <a:lnTo>
                  <a:pt x="2827864" y="1765300"/>
                </a:lnTo>
                <a:lnTo>
                  <a:pt x="2778404" y="1778000"/>
                </a:lnTo>
                <a:lnTo>
                  <a:pt x="2728912" y="1778000"/>
                </a:lnTo>
                <a:lnTo>
                  <a:pt x="2679389" y="1790700"/>
                </a:lnTo>
                <a:lnTo>
                  <a:pt x="2629836" y="1790700"/>
                </a:lnTo>
                <a:lnTo>
                  <a:pt x="2580253" y="1803400"/>
                </a:lnTo>
                <a:lnTo>
                  <a:pt x="2530641" y="1803400"/>
                </a:lnTo>
                <a:lnTo>
                  <a:pt x="2480999" y="1816100"/>
                </a:lnTo>
                <a:lnTo>
                  <a:pt x="2431330" y="1816100"/>
                </a:lnTo>
                <a:lnTo>
                  <a:pt x="2381632" y="1828800"/>
                </a:lnTo>
                <a:lnTo>
                  <a:pt x="2331907" y="1828800"/>
                </a:lnTo>
                <a:lnTo>
                  <a:pt x="2282155" y="1841500"/>
                </a:lnTo>
                <a:lnTo>
                  <a:pt x="2232377" y="1841500"/>
                </a:lnTo>
                <a:lnTo>
                  <a:pt x="2182572" y="1854200"/>
                </a:lnTo>
                <a:lnTo>
                  <a:pt x="2132742" y="1854200"/>
                </a:lnTo>
                <a:lnTo>
                  <a:pt x="2082887" y="1866900"/>
                </a:lnTo>
                <a:lnTo>
                  <a:pt x="2033008" y="1866900"/>
                </a:lnTo>
                <a:lnTo>
                  <a:pt x="1983105" y="1879600"/>
                </a:lnTo>
                <a:lnTo>
                  <a:pt x="1933178" y="1879600"/>
                </a:lnTo>
                <a:lnTo>
                  <a:pt x="1883228" y="1892300"/>
                </a:lnTo>
                <a:lnTo>
                  <a:pt x="1833255" y="1892300"/>
                </a:lnTo>
                <a:lnTo>
                  <a:pt x="1733245" y="1917700"/>
                </a:lnTo>
                <a:lnTo>
                  <a:pt x="1683208" y="1917700"/>
                </a:lnTo>
                <a:lnTo>
                  <a:pt x="1633150" y="1930400"/>
                </a:lnTo>
                <a:lnTo>
                  <a:pt x="1583073" y="1930400"/>
                </a:lnTo>
                <a:lnTo>
                  <a:pt x="1482859" y="1955800"/>
                </a:lnTo>
                <a:lnTo>
                  <a:pt x="1432724" y="1955800"/>
                </a:lnTo>
                <a:lnTo>
                  <a:pt x="1382571" y="1968500"/>
                </a:lnTo>
                <a:lnTo>
                  <a:pt x="1332401" y="1968500"/>
                </a:lnTo>
                <a:lnTo>
                  <a:pt x="1232008" y="1993900"/>
                </a:lnTo>
                <a:lnTo>
                  <a:pt x="1181788" y="1993900"/>
                </a:lnTo>
                <a:lnTo>
                  <a:pt x="1131552" y="2006600"/>
                </a:lnTo>
                <a:lnTo>
                  <a:pt x="1081300" y="2006600"/>
                </a:lnTo>
                <a:lnTo>
                  <a:pt x="980754" y="2032000"/>
                </a:lnTo>
                <a:lnTo>
                  <a:pt x="930460" y="2032000"/>
                </a:lnTo>
                <a:lnTo>
                  <a:pt x="829833" y="2057400"/>
                </a:lnTo>
                <a:lnTo>
                  <a:pt x="779501" y="2057400"/>
                </a:lnTo>
                <a:lnTo>
                  <a:pt x="678802" y="2082800"/>
                </a:lnTo>
                <a:lnTo>
                  <a:pt x="628437" y="2082800"/>
                </a:lnTo>
                <a:lnTo>
                  <a:pt x="527675" y="2108200"/>
                </a:lnTo>
                <a:lnTo>
                  <a:pt x="477280" y="2108200"/>
                </a:lnTo>
                <a:lnTo>
                  <a:pt x="376464" y="2133600"/>
                </a:lnTo>
                <a:lnTo>
                  <a:pt x="326044" y="2133600"/>
                </a:lnTo>
                <a:lnTo>
                  <a:pt x="174742" y="2171700"/>
                </a:lnTo>
                <a:lnTo>
                  <a:pt x="124296" y="2171700"/>
                </a:lnTo>
                <a:lnTo>
                  <a:pt x="23388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3" y="3390900"/>
                </a:lnTo>
                <a:lnTo>
                  <a:pt x="17650014" y="3365500"/>
                </a:lnTo>
                <a:lnTo>
                  <a:pt x="17745210" y="3340100"/>
                </a:lnTo>
                <a:lnTo>
                  <a:pt x="17792796" y="3314700"/>
                </a:lnTo>
                <a:lnTo>
                  <a:pt x="17840374" y="3302000"/>
                </a:lnTo>
                <a:lnTo>
                  <a:pt x="17887944" y="3276600"/>
                </a:lnTo>
                <a:lnTo>
                  <a:pt x="17935507" y="3263900"/>
                </a:lnTo>
                <a:lnTo>
                  <a:pt x="17983063" y="3238500"/>
                </a:lnTo>
                <a:lnTo>
                  <a:pt x="18078155" y="3213100"/>
                </a:lnTo>
                <a:lnTo>
                  <a:pt x="18125691" y="3187700"/>
                </a:lnTo>
                <a:lnTo>
                  <a:pt x="18173222" y="3175000"/>
                </a:lnTo>
                <a:lnTo>
                  <a:pt x="18220746" y="3149600"/>
                </a:lnTo>
                <a:lnTo>
                  <a:pt x="18315780" y="3124200"/>
                </a:lnTo>
                <a:lnTo>
                  <a:pt x="18363290" y="3098800"/>
                </a:lnTo>
                <a:lnTo>
                  <a:pt x="18410794" y="3086100"/>
                </a:lnTo>
                <a:lnTo>
                  <a:pt x="18458295" y="3060700"/>
                </a:lnTo>
                <a:lnTo>
                  <a:pt x="18553285" y="3035300"/>
                </a:lnTo>
                <a:lnTo>
                  <a:pt x="18600774" y="3009900"/>
                </a:lnTo>
                <a:lnTo>
                  <a:pt x="18695744" y="2984500"/>
                </a:lnTo>
                <a:lnTo>
                  <a:pt x="18743225" y="2959100"/>
                </a:lnTo>
                <a:lnTo>
                  <a:pt x="18838179" y="2933700"/>
                </a:lnTo>
                <a:lnTo>
                  <a:pt x="18885654" y="2908300"/>
                </a:lnTo>
                <a:lnTo>
                  <a:pt x="18980599" y="2882900"/>
                </a:lnTo>
                <a:lnTo>
                  <a:pt x="19028070" y="2857500"/>
                </a:lnTo>
                <a:lnTo>
                  <a:pt x="19170480" y="2819400"/>
                </a:lnTo>
                <a:lnTo>
                  <a:pt x="19217950" y="2794000"/>
                </a:lnTo>
                <a:lnTo>
                  <a:pt x="19360364" y="2755900"/>
                </a:lnTo>
                <a:lnTo>
                  <a:pt x="19407837" y="2730500"/>
                </a:lnTo>
                <a:lnTo>
                  <a:pt x="19550267" y="2692400"/>
                </a:lnTo>
                <a:lnTo>
                  <a:pt x="19597749" y="2667000"/>
                </a:lnTo>
                <a:lnTo>
                  <a:pt x="19787703" y="2616200"/>
                </a:lnTo>
                <a:lnTo>
                  <a:pt x="19835200" y="2590800"/>
                </a:lnTo>
                <a:lnTo>
                  <a:pt x="20072752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76" y="0"/>
                </a:lnTo>
                <a:lnTo>
                  <a:pt x="19989139" y="12700"/>
                </a:lnTo>
                <a:lnTo>
                  <a:pt x="19834779" y="12700"/>
                </a:lnTo>
                <a:lnTo>
                  <a:pt x="19783210" y="25400"/>
                </a:lnTo>
                <a:lnTo>
                  <a:pt x="19679902" y="25400"/>
                </a:lnTo>
                <a:lnTo>
                  <a:pt x="19628163" y="38100"/>
                </a:lnTo>
                <a:lnTo>
                  <a:pt x="19524516" y="38100"/>
                </a:lnTo>
                <a:lnTo>
                  <a:pt x="19472609" y="50800"/>
                </a:lnTo>
                <a:lnTo>
                  <a:pt x="19368629" y="50800"/>
                </a:lnTo>
                <a:lnTo>
                  <a:pt x="19316557" y="63500"/>
                </a:lnTo>
                <a:lnTo>
                  <a:pt x="19212249" y="63500"/>
                </a:lnTo>
                <a:lnTo>
                  <a:pt x="19160015" y="76200"/>
                </a:lnTo>
                <a:lnTo>
                  <a:pt x="19055386" y="76200"/>
                </a:lnTo>
                <a:lnTo>
                  <a:pt x="19002992" y="88900"/>
                </a:lnTo>
                <a:lnTo>
                  <a:pt x="18898047" y="88900"/>
                </a:lnTo>
                <a:lnTo>
                  <a:pt x="18845496" y="101600"/>
                </a:lnTo>
                <a:lnTo>
                  <a:pt x="18740240" y="101600"/>
                </a:lnTo>
                <a:lnTo>
                  <a:pt x="18687535" y="114300"/>
                </a:lnTo>
                <a:lnTo>
                  <a:pt x="18581974" y="114300"/>
                </a:lnTo>
                <a:lnTo>
                  <a:pt x="18529119" y="127000"/>
                </a:lnTo>
                <a:lnTo>
                  <a:pt x="18476213" y="127000"/>
                </a:lnTo>
                <a:lnTo>
                  <a:pt x="18423258" y="139700"/>
                </a:lnTo>
                <a:lnTo>
                  <a:pt x="18317201" y="139700"/>
                </a:lnTo>
                <a:lnTo>
                  <a:pt x="18264099" y="152400"/>
                </a:lnTo>
                <a:lnTo>
                  <a:pt x="18210949" y="152400"/>
                </a:lnTo>
                <a:lnTo>
                  <a:pt x="18157751" y="165100"/>
                </a:lnTo>
                <a:lnTo>
                  <a:pt x="18051213" y="165100"/>
                </a:lnTo>
                <a:lnTo>
                  <a:pt x="17997874" y="177800"/>
                </a:lnTo>
                <a:lnTo>
                  <a:pt x="17944487" y="177800"/>
                </a:lnTo>
                <a:lnTo>
                  <a:pt x="17891054" y="190500"/>
                </a:lnTo>
                <a:lnTo>
                  <a:pt x="17837576" y="190500"/>
                </a:lnTo>
                <a:lnTo>
                  <a:pt x="17784051" y="203200"/>
                </a:lnTo>
                <a:lnTo>
                  <a:pt x="17676866" y="203200"/>
                </a:lnTo>
                <a:lnTo>
                  <a:pt x="17623205" y="215900"/>
                </a:lnTo>
                <a:lnTo>
                  <a:pt x="17569501" y="215900"/>
                </a:lnTo>
                <a:lnTo>
                  <a:pt x="17515752" y="228600"/>
                </a:lnTo>
                <a:lnTo>
                  <a:pt x="17461959" y="228600"/>
                </a:lnTo>
                <a:lnTo>
                  <a:pt x="17408123" y="241300"/>
                </a:lnTo>
                <a:lnTo>
                  <a:pt x="17300321" y="241300"/>
                </a:lnTo>
                <a:lnTo>
                  <a:pt x="17246355" y="254000"/>
                </a:lnTo>
                <a:lnTo>
                  <a:pt x="17192348" y="254000"/>
                </a:lnTo>
                <a:lnTo>
                  <a:pt x="17138298" y="266700"/>
                </a:lnTo>
                <a:lnTo>
                  <a:pt x="17084206" y="266700"/>
                </a:lnTo>
                <a:lnTo>
                  <a:pt x="15774285" y="419100"/>
                </a:lnTo>
                <a:lnTo>
                  <a:pt x="15609079" y="431800"/>
                </a:lnTo>
                <a:lnTo>
                  <a:pt x="15277780" y="482600"/>
                </a:lnTo>
                <a:lnTo>
                  <a:pt x="15221495" y="482600"/>
                </a:lnTo>
                <a:lnTo>
                  <a:pt x="15165121" y="495300"/>
                </a:lnTo>
                <a:lnTo>
                  <a:pt x="15108658" y="495300"/>
                </a:lnTo>
                <a:lnTo>
                  <a:pt x="15052106" y="508000"/>
                </a:lnTo>
                <a:lnTo>
                  <a:pt x="14995466" y="508000"/>
                </a:lnTo>
                <a:lnTo>
                  <a:pt x="14938738" y="520700"/>
                </a:lnTo>
                <a:lnTo>
                  <a:pt x="14881922" y="520700"/>
                </a:lnTo>
                <a:lnTo>
                  <a:pt x="14825018" y="533400"/>
                </a:lnTo>
                <a:lnTo>
                  <a:pt x="14768026" y="533400"/>
                </a:lnTo>
                <a:lnTo>
                  <a:pt x="14710948" y="546100"/>
                </a:lnTo>
                <a:lnTo>
                  <a:pt x="14596529" y="546100"/>
                </a:lnTo>
                <a:lnTo>
                  <a:pt x="14539190" y="558800"/>
                </a:lnTo>
                <a:lnTo>
                  <a:pt x="14481765" y="558800"/>
                </a:lnTo>
                <a:lnTo>
                  <a:pt x="14424253" y="571500"/>
                </a:lnTo>
                <a:lnTo>
                  <a:pt x="14366655" y="571500"/>
                </a:lnTo>
                <a:lnTo>
                  <a:pt x="14308972" y="584200"/>
                </a:lnTo>
                <a:lnTo>
                  <a:pt x="14193349" y="584200"/>
                </a:lnTo>
                <a:lnTo>
                  <a:pt x="14135411" y="596900"/>
                </a:lnTo>
                <a:lnTo>
                  <a:pt x="14077387" y="596900"/>
                </a:lnTo>
                <a:lnTo>
                  <a:pt x="14019279" y="609600"/>
                </a:lnTo>
                <a:lnTo>
                  <a:pt x="13902809" y="609600"/>
                </a:lnTo>
                <a:lnTo>
                  <a:pt x="13844449" y="622300"/>
                </a:lnTo>
                <a:lnTo>
                  <a:pt x="13786005" y="622300"/>
                </a:lnTo>
                <a:lnTo>
                  <a:pt x="13727477" y="635000"/>
                </a:lnTo>
                <a:lnTo>
                  <a:pt x="13610173" y="635000"/>
                </a:lnTo>
                <a:lnTo>
                  <a:pt x="13551397" y="647700"/>
                </a:lnTo>
                <a:lnTo>
                  <a:pt x="13433597" y="647700"/>
                </a:lnTo>
                <a:lnTo>
                  <a:pt x="13374573" y="660400"/>
                </a:lnTo>
                <a:lnTo>
                  <a:pt x="13256282" y="660400"/>
                </a:lnTo>
                <a:lnTo>
                  <a:pt x="13197014" y="673100"/>
                </a:lnTo>
                <a:lnTo>
                  <a:pt x="13078235" y="673100"/>
                </a:lnTo>
                <a:lnTo>
                  <a:pt x="13018724" y="685800"/>
                </a:lnTo>
                <a:lnTo>
                  <a:pt x="12899462" y="685800"/>
                </a:lnTo>
                <a:lnTo>
                  <a:pt x="12839711" y="698500"/>
                </a:lnTo>
                <a:lnTo>
                  <a:pt x="12719969" y="698500"/>
                </a:lnTo>
                <a:lnTo>
                  <a:pt x="12659979" y="711200"/>
                </a:lnTo>
                <a:lnTo>
                  <a:pt x="12479536" y="711200"/>
                </a:lnTo>
                <a:lnTo>
                  <a:pt x="12419231" y="723900"/>
                </a:lnTo>
                <a:lnTo>
                  <a:pt x="12237848" y="723900"/>
                </a:lnTo>
                <a:lnTo>
                  <a:pt x="12177232" y="736600"/>
                </a:lnTo>
                <a:lnTo>
                  <a:pt x="11994920" y="736600"/>
                </a:lnTo>
                <a:lnTo>
                  <a:pt x="11933996" y="749300"/>
                </a:lnTo>
                <a:lnTo>
                  <a:pt x="11689539" y="749300"/>
                </a:lnTo>
                <a:lnTo>
                  <a:pt x="11628236" y="762000"/>
                </a:lnTo>
                <a:lnTo>
                  <a:pt x="11382272" y="762000"/>
                </a:lnTo>
                <a:lnTo>
                  <a:pt x="11320595" y="774700"/>
                </a:lnTo>
                <a:lnTo>
                  <a:pt x="11073147" y="774700"/>
                </a:lnTo>
                <a:lnTo>
                  <a:pt x="11011102" y="787400"/>
                </a:lnTo>
                <a:lnTo>
                  <a:pt x="10637306" y="787400"/>
                </a:lnTo>
                <a:lnTo>
                  <a:pt x="10574755" y="800100"/>
                </a:lnTo>
                <a:lnTo>
                  <a:pt x="10134911" y="800100"/>
                </a:lnTo>
                <a:lnTo>
                  <a:pt x="10071795" y="812800"/>
                </a:lnTo>
                <a:lnTo>
                  <a:pt x="9500652" y="812800"/>
                </a:lnTo>
                <a:lnTo>
                  <a:pt x="9436852" y="825500"/>
                </a:lnTo>
                <a:lnTo>
                  <a:pt x="723494" y="825500"/>
                </a:lnTo>
                <a:lnTo>
                  <a:pt x="672891" y="838200"/>
                </a:lnTo>
                <a:lnTo>
                  <a:pt x="571702" y="838200"/>
                </a:lnTo>
                <a:lnTo>
                  <a:pt x="521116" y="850900"/>
                </a:lnTo>
                <a:lnTo>
                  <a:pt x="419964" y="850900"/>
                </a:lnTo>
                <a:lnTo>
                  <a:pt x="369398" y="863600"/>
                </a:lnTo>
                <a:lnTo>
                  <a:pt x="268288" y="863600"/>
                </a:lnTo>
                <a:lnTo>
                  <a:pt x="217745" y="876300"/>
                </a:lnTo>
                <a:lnTo>
                  <a:pt x="116683" y="876300"/>
                </a:lnTo>
                <a:lnTo>
                  <a:pt x="66164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42" y="812800"/>
                </a:moveTo>
                <a:lnTo>
                  <a:pt x="875334" y="812800"/>
                </a:lnTo>
                <a:lnTo>
                  <a:pt x="824716" y="825500"/>
                </a:lnTo>
                <a:lnTo>
                  <a:pt x="5830531" y="825500"/>
                </a:lnTo>
                <a:lnTo>
                  <a:pt x="5696042" y="812800"/>
                </a:lnTo>
                <a:close/>
              </a:path>
              <a:path w="20102195" h="1879600">
                <a:moveTo>
                  <a:pt x="4748640" y="800100"/>
                </a:moveTo>
                <a:lnTo>
                  <a:pt x="1077848" y="800100"/>
                </a:lnTo>
                <a:lnTo>
                  <a:pt x="1027214" y="812800"/>
                </a:lnTo>
                <a:lnTo>
                  <a:pt x="4884611" y="812800"/>
                </a:lnTo>
                <a:lnTo>
                  <a:pt x="4748640" y="800100"/>
                </a:lnTo>
                <a:close/>
              </a:path>
              <a:path w="20102195" h="1879600">
                <a:moveTo>
                  <a:pt x="3928584" y="787400"/>
                </a:moveTo>
                <a:lnTo>
                  <a:pt x="1280415" y="787400"/>
                </a:lnTo>
                <a:lnTo>
                  <a:pt x="1229769" y="800100"/>
                </a:lnTo>
                <a:lnTo>
                  <a:pt x="4134267" y="800100"/>
                </a:lnTo>
                <a:lnTo>
                  <a:pt x="3928584" y="787400"/>
                </a:lnTo>
                <a:close/>
              </a:path>
              <a:path w="20102195" h="1879600">
                <a:moveTo>
                  <a:pt x="3239865" y="774700"/>
                </a:moveTo>
                <a:lnTo>
                  <a:pt x="1533670" y="774700"/>
                </a:lnTo>
                <a:lnTo>
                  <a:pt x="1483016" y="787400"/>
                </a:lnTo>
                <a:lnTo>
                  <a:pt x="3515919" y="787400"/>
                </a:lnTo>
                <a:lnTo>
                  <a:pt x="3239865" y="774700"/>
                </a:lnTo>
                <a:close/>
              </a:path>
              <a:path w="20102195" h="1879600">
                <a:moveTo>
                  <a:pt x="2546534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3" y="774700"/>
                </a:lnTo>
                <a:lnTo>
                  <a:pt x="2546534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3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8" y="2273300"/>
                </a:lnTo>
                <a:lnTo>
                  <a:pt x="6076030" y="2260600"/>
                </a:lnTo>
                <a:lnTo>
                  <a:pt x="5718246" y="2260600"/>
                </a:lnTo>
                <a:lnTo>
                  <a:pt x="5646306" y="2247900"/>
                </a:lnTo>
                <a:lnTo>
                  <a:pt x="5429709" y="2247900"/>
                </a:lnTo>
                <a:lnTo>
                  <a:pt x="5357249" y="2235200"/>
                </a:lnTo>
                <a:lnTo>
                  <a:pt x="5215425" y="2235200"/>
                </a:lnTo>
                <a:lnTo>
                  <a:pt x="4978149" y="2222500"/>
                </a:lnTo>
                <a:lnTo>
                  <a:pt x="4211238" y="2171700"/>
                </a:lnTo>
                <a:lnTo>
                  <a:pt x="3920625" y="2159000"/>
                </a:lnTo>
                <a:lnTo>
                  <a:pt x="3725959" y="2146300"/>
                </a:lnTo>
                <a:lnTo>
                  <a:pt x="3579474" y="2146300"/>
                </a:lnTo>
                <a:lnTo>
                  <a:pt x="3285248" y="2120900"/>
                </a:lnTo>
                <a:lnTo>
                  <a:pt x="3088163" y="2120900"/>
                </a:lnTo>
                <a:lnTo>
                  <a:pt x="2989340" y="2108200"/>
                </a:lnTo>
                <a:lnTo>
                  <a:pt x="2890329" y="2108200"/>
                </a:lnTo>
                <a:lnTo>
                  <a:pt x="2791129" y="2095500"/>
                </a:lnTo>
                <a:lnTo>
                  <a:pt x="2691742" y="2095500"/>
                </a:lnTo>
                <a:lnTo>
                  <a:pt x="2592165" y="2082800"/>
                </a:lnTo>
                <a:lnTo>
                  <a:pt x="2492399" y="2082800"/>
                </a:lnTo>
                <a:lnTo>
                  <a:pt x="2392444" y="2070100"/>
                </a:lnTo>
                <a:lnTo>
                  <a:pt x="2292299" y="2070100"/>
                </a:lnTo>
                <a:lnTo>
                  <a:pt x="2191964" y="2057400"/>
                </a:lnTo>
                <a:lnTo>
                  <a:pt x="2091438" y="2057400"/>
                </a:lnTo>
                <a:lnTo>
                  <a:pt x="1990721" y="2044700"/>
                </a:lnTo>
                <a:lnTo>
                  <a:pt x="1889814" y="2044700"/>
                </a:lnTo>
                <a:lnTo>
                  <a:pt x="1839288" y="2032000"/>
                </a:lnTo>
                <a:lnTo>
                  <a:pt x="1687424" y="2032000"/>
                </a:lnTo>
                <a:lnTo>
                  <a:pt x="1636706" y="2019300"/>
                </a:lnTo>
                <a:lnTo>
                  <a:pt x="1484265" y="2019300"/>
                </a:lnTo>
                <a:lnTo>
                  <a:pt x="1433355" y="2006600"/>
                </a:lnTo>
                <a:lnTo>
                  <a:pt x="1331390" y="2006600"/>
                </a:lnTo>
                <a:lnTo>
                  <a:pt x="1280335" y="1993900"/>
                </a:lnTo>
                <a:lnTo>
                  <a:pt x="1178080" y="1993900"/>
                </a:lnTo>
                <a:lnTo>
                  <a:pt x="1126880" y="1981200"/>
                </a:lnTo>
                <a:lnTo>
                  <a:pt x="1024335" y="1981200"/>
                </a:lnTo>
                <a:lnTo>
                  <a:pt x="972989" y="1968500"/>
                </a:lnTo>
                <a:lnTo>
                  <a:pt x="818660" y="1968500"/>
                </a:lnTo>
                <a:lnTo>
                  <a:pt x="767119" y="1955800"/>
                </a:lnTo>
                <a:lnTo>
                  <a:pt x="663892" y="1955800"/>
                </a:lnTo>
                <a:lnTo>
                  <a:pt x="612205" y="1943100"/>
                </a:lnTo>
                <a:lnTo>
                  <a:pt x="508685" y="1943100"/>
                </a:lnTo>
                <a:lnTo>
                  <a:pt x="456851" y="1930400"/>
                </a:lnTo>
                <a:lnTo>
                  <a:pt x="404969" y="1930400"/>
                </a:lnTo>
                <a:lnTo>
                  <a:pt x="353037" y="1917700"/>
                </a:lnTo>
                <a:lnTo>
                  <a:pt x="249026" y="1917700"/>
                </a:lnTo>
                <a:lnTo>
                  <a:pt x="196947" y="1905000"/>
                </a:lnTo>
                <a:lnTo>
                  <a:pt x="92640" y="1905000"/>
                </a:lnTo>
                <a:lnTo>
                  <a:pt x="40413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77" y="0"/>
                </a:lnTo>
                <a:lnTo>
                  <a:pt x="19959559" y="25400"/>
                </a:lnTo>
                <a:lnTo>
                  <a:pt x="19904654" y="25400"/>
                </a:lnTo>
                <a:lnTo>
                  <a:pt x="19794854" y="50800"/>
                </a:lnTo>
                <a:lnTo>
                  <a:pt x="19739961" y="50800"/>
                </a:lnTo>
                <a:lnTo>
                  <a:pt x="19575318" y="88900"/>
                </a:lnTo>
                <a:lnTo>
                  <a:pt x="19520452" y="88900"/>
                </a:lnTo>
                <a:lnTo>
                  <a:pt x="19301086" y="139700"/>
                </a:lnTo>
                <a:lnTo>
                  <a:pt x="19246273" y="139700"/>
                </a:lnTo>
                <a:lnTo>
                  <a:pt x="19027156" y="190500"/>
                </a:lnTo>
                <a:lnTo>
                  <a:pt x="18972415" y="190500"/>
                </a:lnTo>
                <a:lnTo>
                  <a:pt x="18589748" y="279400"/>
                </a:lnTo>
                <a:lnTo>
                  <a:pt x="18535165" y="279400"/>
                </a:lnTo>
                <a:lnTo>
                  <a:pt x="18045067" y="393700"/>
                </a:lnTo>
                <a:lnTo>
                  <a:pt x="17460276" y="520700"/>
                </a:lnTo>
                <a:lnTo>
                  <a:pt x="17401722" y="546100"/>
                </a:lnTo>
                <a:lnTo>
                  <a:pt x="16873927" y="660400"/>
                </a:lnTo>
                <a:lnTo>
                  <a:pt x="16756416" y="698500"/>
                </a:lnTo>
                <a:lnTo>
                  <a:pt x="16462227" y="762000"/>
                </a:lnTo>
                <a:lnTo>
                  <a:pt x="16049256" y="863600"/>
                </a:lnTo>
                <a:lnTo>
                  <a:pt x="15753381" y="939800"/>
                </a:lnTo>
                <a:lnTo>
                  <a:pt x="15337741" y="1028700"/>
                </a:lnTo>
                <a:lnTo>
                  <a:pt x="15218658" y="1066800"/>
                </a:lnTo>
                <a:lnTo>
                  <a:pt x="14740726" y="1168400"/>
                </a:lnTo>
                <a:lnTo>
                  <a:pt x="14680794" y="1193800"/>
                </a:lnTo>
                <a:lnTo>
                  <a:pt x="14078942" y="1320800"/>
                </a:lnTo>
                <a:lnTo>
                  <a:pt x="14018489" y="1346200"/>
                </a:lnTo>
                <a:lnTo>
                  <a:pt x="12178468" y="1727200"/>
                </a:lnTo>
                <a:lnTo>
                  <a:pt x="12116151" y="1727200"/>
                </a:lnTo>
                <a:lnTo>
                  <a:pt x="11615049" y="1828800"/>
                </a:lnTo>
                <a:lnTo>
                  <a:pt x="11552081" y="1828800"/>
                </a:lnTo>
                <a:lnTo>
                  <a:pt x="11236098" y="1892300"/>
                </a:lnTo>
                <a:lnTo>
                  <a:pt x="11172669" y="1892300"/>
                </a:lnTo>
                <a:lnTo>
                  <a:pt x="10981903" y="1930400"/>
                </a:lnTo>
                <a:lnTo>
                  <a:pt x="10918154" y="1930400"/>
                </a:lnTo>
                <a:lnTo>
                  <a:pt x="10726414" y="1968500"/>
                </a:lnTo>
                <a:lnTo>
                  <a:pt x="10662335" y="1968500"/>
                </a:lnTo>
                <a:lnTo>
                  <a:pt x="10469591" y="2006600"/>
                </a:lnTo>
                <a:lnTo>
                  <a:pt x="10405173" y="2006600"/>
                </a:lnTo>
                <a:lnTo>
                  <a:pt x="10276076" y="2032000"/>
                </a:lnTo>
                <a:lnTo>
                  <a:pt x="10211396" y="2032000"/>
                </a:lnTo>
                <a:lnTo>
                  <a:pt x="10081772" y="2057400"/>
                </a:lnTo>
                <a:lnTo>
                  <a:pt x="10016826" y="2057400"/>
                </a:lnTo>
                <a:lnTo>
                  <a:pt x="9886663" y="2082800"/>
                </a:lnTo>
                <a:lnTo>
                  <a:pt x="9821445" y="2082800"/>
                </a:lnTo>
                <a:lnTo>
                  <a:pt x="9756135" y="2095500"/>
                </a:lnTo>
                <a:lnTo>
                  <a:pt x="9690732" y="2095500"/>
                </a:lnTo>
                <a:lnTo>
                  <a:pt x="9625237" y="2108200"/>
                </a:lnTo>
                <a:lnTo>
                  <a:pt x="9559647" y="2108200"/>
                </a:lnTo>
                <a:lnTo>
                  <a:pt x="9428185" y="2133600"/>
                </a:lnTo>
                <a:lnTo>
                  <a:pt x="9362311" y="2133600"/>
                </a:lnTo>
                <a:lnTo>
                  <a:pt x="9296341" y="2146300"/>
                </a:lnTo>
                <a:lnTo>
                  <a:pt x="9230274" y="2146300"/>
                </a:lnTo>
                <a:lnTo>
                  <a:pt x="9164110" y="2159000"/>
                </a:lnTo>
                <a:lnTo>
                  <a:pt x="9097847" y="2159000"/>
                </a:lnTo>
                <a:lnTo>
                  <a:pt x="9031486" y="2171700"/>
                </a:lnTo>
                <a:lnTo>
                  <a:pt x="8965026" y="2171700"/>
                </a:lnTo>
                <a:lnTo>
                  <a:pt x="8898466" y="2184400"/>
                </a:lnTo>
                <a:lnTo>
                  <a:pt x="8765044" y="2184400"/>
                </a:lnTo>
                <a:lnTo>
                  <a:pt x="8698181" y="2197100"/>
                </a:lnTo>
                <a:lnTo>
                  <a:pt x="8631216" y="2197100"/>
                </a:lnTo>
                <a:lnTo>
                  <a:pt x="8564147" y="2209800"/>
                </a:lnTo>
                <a:lnTo>
                  <a:pt x="8429700" y="2209800"/>
                </a:lnTo>
                <a:lnTo>
                  <a:pt x="8362319" y="2222500"/>
                </a:lnTo>
                <a:lnTo>
                  <a:pt x="8227242" y="2222500"/>
                </a:lnTo>
                <a:lnTo>
                  <a:pt x="8159544" y="2235200"/>
                </a:lnTo>
                <a:lnTo>
                  <a:pt x="8023825" y="2235200"/>
                </a:lnTo>
                <a:lnTo>
                  <a:pt x="7955803" y="2247900"/>
                </a:lnTo>
                <a:lnTo>
                  <a:pt x="7682621" y="2247900"/>
                </a:lnTo>
                <a:lnTo>
                  <a:pt x="7614049" y="2260600"/>
                </a:lnTo>
                <a:lnTo>
                  <a:pt x="7338633" y="2260600"/>
                </a:lnTo>
                <a:lnTo>
                  <a:pt x="7269494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62" y="63500"/>
                </a:lnTo>
                <a:lnTo>
                  <a:pt x="9620687" y="76200"/>
                </a:lnTo>
                <a:lnTo>
                  <a:pt x="9089051" y="76200"/>
                </a:lnTo>
                <a:lnTo>
                  <a:pt x="8982586" y="88900"/>
                </a:lnTo>
                <a:lnTo>
                  <a:pt x="8662955" y="88900"/>
                </a:lnTo>
                <a:lnTo>
                  <a:pt x="8556340" y="101600"/>
                </a:lnTo>
                <a:lnTo>
                  <a:pt x="8236308" y="101600"/>
                </a:lnTo>
                <a:lnTo>
                  <a:pt x="8129576" y="114300"/>
                </a:lnTo>
                <a:lnTo>
                  <a:pt x="7809247" y="114300"/>
                </a:lnTo>
                <a:lnTo>
                  <a:pt x="7702434" y="127000"/>
                </a:lnTo>
                <a:lnTo>
                  <a:pt x="7381911" y="127000"/>
                </a:lnTo>
                <a:lnTo>
                  <a:pt x="7275049" y="139700"/>
                </a:lnTo>
                <a:lnTo>
                  <a:pt x="7061310" y="139700"/>
                </a:lnTo>
                <a:lnTo>
                  <a:pt x="6954435" y="152400"/>
                </a:lnTo>
                <a:lnTo>
                  <a:pt x="6740688" y="152400"/>
                </a:lnTo>
                <a:lnTo>
                  <a:pt x="6687254" y="165100"/>
                </a:lnTo>
                <a:lnTo>
                  <a:pt x="6473531" y="165100"/>
                </a:lnTo>
                <a:lnTo>
                  <a:pt x="6420105" y="177800"/>
                </a:lnTo>
                <a:lnTo>
                  <a:pt x="6154570" y="177800"/>
                </a:lnTo>
                <a:lnTo>
                  <a:pt x="6102696" y="190500"/>
                </a:lnTo>
                <a:lnTo>
                  <a:pt x="5947026" y="190500"/>
                </a:lnTo>
                <a:lnTo>
                  <a:pt x="5895123" y="203200"/>
                </a:lnTo>
                <a:lnTo>
                  <a:pt x="5687474" y="203200"/>
                </a:lnTo>
                <a:lnTo>
                  <a:pt x="5635559" y="215900"/>
                </a:lnTo>
                <a:lnTo>
                  <a:pt x="5479820" y="215900"/>
                </a:lnTo>
                <a:lnTo>
                  <a:pt x="5427914" y="228600"/>
                </a:lnTo>
                <a:lnTo>
                  <a:pt x="5324117" y="228600"/>
                </a:lnTo>
                <a:lnTo>
                  <a:pt x="5272230" y="241300"/>
                </a:lnTo>
                <a:lnTo>
                  <a:pt x="5116621" y="241300"/>
                </a:lnTo>
                <a:lnTo>
                  <a:pt x="5064773" y="254000"/>
                </a:lnTo>
                <a:lnTo>
                  <a:pt x="4961117" y="254000"/>
                </a:lnTo>
                <a:lnTo>
                  <a:pt x="4909311" y="266700"/>
                </a:lnTo>
                <a:lnTo>
                  <a:pt x="4805748" y="266700"/>
                </a:lnTo>
                <a:lnTo>
                  <a:pt x="4753993" y="279400"/>
                </a:lnTo>
                <a:lnTo>
                  <a:pt x="4650542" y="279400"/>
                </a:lnTo>
                <a:lnTo>
                  <a:pt x="4598848" y="292100"/>
                </a:lnTo>
                <a:lnTo>
                  <a:pt x="4495529" y="292100"/>
                </a:lnTo>
                <a:lnTo>
                  <a:pt x="4443906" y="304800"/>
                </a:lnTo>
                <a:lnTo>
                  <a:pt x="4392309" y="304800"/>
                </a:lnTo>
                <a:lnTo>
                  <a:pt x="4340739" y="317500"/>
                </a:lnTo>
                <a:lnTo>
                  <a:pt x="4237684" y="317500"/>
                </a:lnTo>
                <a:lnTo>
                  <a:pt x="4186201" y="330200"/>
                </a:lnTo>
                <a:lnTo>
                  <a:pt x="4134749" y="330200"/>
                </a:lnTo>
                <a:lnTo>
                  <a:pt x="4083330" y="342900"/>
                </a:lnTo>
                <a:lnTo>
                  <a:pt x="3980593" y="342900"/>
                </a:lnTo>
                <a:lnTo>
                  <a:pt x="3929278" y="355600"/>
                </a:lnTo>
                <a:lnTo>
                  <a:pt x="3877999" y="355600"/>
                </a:lnTo>
                <a:lnTo>
                  <a:pt x="3826758" y="368300"/>
                </a:lnTo>
                <a:lnTo>
                  <a:pt x="3775556" y="368300"/>
                </a:lnTo>
                <a:lnTo>
                  <a:pt x="3724394" y="381000"/>
                </a:lnTo>
                <a:lnTo>
                  <a:pt x="3673273" y="381000"/>
                </a:lnTo>
                <a:lnTo>
                  <a:pt x="3622194" y="393700"/>
                </a:lnTo>
                <a:lnTo>
                  <a:pt x="3571158" y="393700"/>
                </a:lnTo>
                <a:lnTo>
                  <a:pt x="3520167" y="406400"/>
                </a:lnTo>
                <a:lnTo>
                  <a:pt x="3469221" y="406400"/>
                </a:lnTo>
                <a:lnTo>
                  <a:pt x="3418322" y="419100"/>
                </a:lnTo>
                <a:lnTo>
                  <a:pt x="3367471" y="419100"/>
                </a:lnTo>
                <a:lnTo>
                  <a:pt x="3316668" y="431800"/>
                </a:lnTo>
                <a:lnTo>
                  <a:pt x="3265915" y="431800"/>
                </a:lnTo>
                <a:lnTo>
                  <a:pt x="3215213" y="444500"/>
                </a:lnTo>
                <a:lnTo>
                  <a:pt x="3164563" y="444500"/>
                </a:lnTo>
                <a:lnTo>
                  <a:pt x="3113966" y="457200"/>
                </a:lnTo>
                <a:lnTo>
                  <a:pt x="3063423" y="457200"/>
                </a:lnTo>
                <a:lnTo>
                  <a:pt x="2962505" y="482600"/>
                </a:lnTo>
                <a:lnTo>
                  <a:pt x="2912131" y="482600"/>
                </a:lnTo>
                <a:lnTo>
                  <a:pt x="2861816" y="495300"/>
                </a:lnTo>
                <a:lnTo>
                  <a:pt x="2811560" y="495300"/>
                </a:lnTo>
                <a:lnTo>
                  <a:pt x="2711233" y="520700"/>
                </a:lnTo>
                <a:lnTo>
                  <a:pt x="2661163" y="520700"/>
                </a:lnTo>
                <a:lnTo>
                  <a:pt x="2561216" y="546100"/>
                </a:lnTo>
                <a:lnTo>
                  <a:pt x="2511341" y="5461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262998" y="596900"/>
                </a:lnTo>
                <a:lnTo>
                  <a:pt x="2213544" y="596900"/>
                </a:lnTo>
                <a:lnTo>
                  <a:pt x="2114857" y="622300"/>
                </a:lnTo>
                <a:lnTo>
                  <a:pt x="2065627" y="622300"/>
                </a:lnTo>
                <a:lnTo>
                  <a:pt x="1918404" y="660400"/>
                </a:lnTo>
                <a:lnTo>
                  <a:pt x="1869489" y="660400"/>
                </a:lnTo>
                <a:lnTo>
                  <a:pt x="1723236" y="698500"/>
                </a:lnTo>
                <a:lnTo>
                  <a:pt x="1674654" y="698500"/>
                </a:lnTo>
                <a:lnTo>
                  <a:pt x="1481192" y="749300"/>
                </a:lnTo>
                <a:lnTo>
                  <a:pt x="1433049" y="749300"/>
                </a:lnTo>
                <a:lnTo>
                  <a:pt x="1098667" y="838200"/>
                </a:lnTo>
                <a:lnTo>
                  <a:pt x="1051285" y="838200"/>
                </a:lnTo>
                <a:lnTo>
                  <a:pt x="444816" y="1003300"/>
                </a:lnTo>
                <a:lnTo>
                  <a:pt x="297421" y="1041400"/>
                </a:lnTo>
                <a:lnTo>
                  <a:pt x="248458" y="1066800"/>
                </a:lnTo>
                <a:lnTo>
                  <a:pt x="53447" y="1117600"/>
                </a:lnTo>
                <a:lnTo>
                  <a:pt x="4903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2" y="2463800"/>
                </a:lnTo>
                <a:lnTo>
                  <a:pt x="236725" y="2540000"/>
                </a:lnTo>
                <a:lnTo>
                  <a:pt x="330390" y="2565400"/>
                </a:lnTo>
                <a:lnTo>
                  <a:pt x="20019246" y="2565400"/>
                </a:lnTo>
                <a:lnTo>
                  <a:pt x="20066848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1" y="50800"/>
                </a:moveTo>
                <a:lnTo>
                  <a:pt x="10362659" y="50800"/>
                </a:lnTo>
                <a:lnTo>
                  <a:pt x="10256852" y="63500"/>
                </a:lnTo>
                <a:lnTo>
                  <a:pt x="19995552" y="63500"/>
                </a:lnTo>
                <a:lnTo>
                  <a:pt x="19943011" y="50800"/>
                </a:lnTo>
                <a:close/>
              </a:path>
              <a:path w="20102195" h="2565400">
                <a:moveTo>
                  <a:pt x="19679109" y="38100"/>
                </a:moveTo>
                <a:lnTo>
                  <a:pt x="11206456" y="38100"/>
                </a:lnTo>
                <a:lnTo>
                  <a:pt x="11048630" y="50800"/>
                </a:lnTo>
                <a:lnTo>
                  <a:pt x="19732047" y="50800"/>
                </a:lnTo>
                <a:lnTo>
                  <a:pt x="19679109" y="38100"/>
                </a:lnTo>
                <a:close/>
              </a:path>
              <a:path w="20102195" h="2565400">
                <a:moveTo>
                  <a:pt x="19306386" y="25400"/>
                </a:moveTo>
                <a:lnTo>
                  <a:pt x="12409493" y="25400"/>
                </a:lnTo>
                <a:lnTo>
                  <a:pt x="12201229" y="38100"/>
                </a:lnTo>
                <a:lnTo>
                  <a:pt x="19359859" y="38100"/>
                </a:lnTo>
                <a:lnTo>
                  <a:pt x="19306386" y="25400"/>
                </a:lnTo>
                <a:close/>
              </a:path>
              <a:path w="20102195" h="2565400">
                <a:moveTo>
                  <a:pt x="18930024" y="12700"/>
                </a:moveTo>
                <a:lnTo>
                  <a:pt x="15370885" y="12700"/>
                </a:lnTo>
                <a:lnTo>
                  <a:pt x="13546571" y="25400"/>
                </a:lnTo>
                <a:lnTo>
                  <a:pt x="18984006" y="25400"/>
                </a:lnTo>
                <a:lnTo>
                  <a:pt x="18930024" y="12700"/>
                </a:lnTo>
                <a:close/>
              </a:path>
              <a:path w="20102195" h="2565400">
                <a:moveTo>
                  <a:pt x="18331680" y="0"/>
                </a:moveTo>
                <a:lnTo>
                  <a:pt x="16016548" y="0"/>
                </a:lnTo>
                <a:lnTo>
                  <a:pt x="15719495" y="12700"/>
                </a:lnTo>
                <a:lnTo>
                  <a:pt x="18386409" y="12700"/>
                </a:lnTo>
                <a:lnTo>
                  <a:pt x="18331680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3" y="7645941"/>
            <a:ext cx="20101592" cy="366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82221" y="2035024"/>
            <a:ext cx="373240" cy="10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2219" y="2201054"/>
            <a:ext cx="313972" cy="1095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666" y="2221199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8826" y="2266202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0" y="44449"/>
                </a:moveTo>
                <a:lnTo>
                  <a:pt x="19955" y="44449"/>
                </a:lnTo>
                <a:lnTo>
                  <a:pt x="19955" y="0"/>
                </a:lnTo>
                <a:lnTo>
                  <a:pt x="0" y="0"/>
                </a:lnTo>
                <a:lnTo>
                  <a:pt x="0" y="444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8826" y="2247152"/>
            <a:ext cx="73660" cy="19050"/>
          </a:xfrm>
          <a:custGeom>
            <a:avLst/>
            <a:gdLst/>
            <a:ahLst/>
            <a:cxnLst/>
            <a:rect l="l" t="t" r="r" b="b"/>
            <a:pathLst>
              <a:path w="73660" h="19050">
                <a:moveTo>
                  <a:pt x="0" y="19049"/>
                </a:moveTo>
                <a:lnTo>
                  <a:pt x="73402" y="19049"/>
                </a:lnTo>
                <a:lnTo>
                  <a:pt x="73402" y="0"/>
                </a:lnTo>
                <a:lnTo>
                  <a:pt x="0" y="0"/>
                </a:lnTo>
                <a:lnTo>
                  <a:pt x="0" y="1904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8826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0" y="45720"/>
                </a:moveTo>
                <a:lnTo>
                  <a:pt x="19955" y="45720"/>
                </a:lnTo>
                <a:lnTo>
                  <a:pt x="19955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2472" y="2266323"/>
            <a:ext cx="20320" cy="44450"/>
          </a:xfrm>
          <a:custGeom>
            <a:avLst/>
            <a:gdLst/>
            <a:ahLst/>
            <a:cxnLst/>
            <a:rect l="l" t="t" r="r" b="b"/>
            <a:pathLst>
              <a:path w="20320" h="44450">
                <a:moveTo>
                  <a:pt x="19756" y="0"/>
                </a:moveTo>
                <a:lnTo>
                  <a:pt x="0" y="0"/>
                </a:lnTo>
                <a:lnTo>
                  <a:pt x="0" y="44160"/>
                </a:lnTo>
                <a:lnTo>
                  <a:pt x="19756" y="44160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2472" y="2201432"/>
            <a:ext cx="20320" cy="45720"/>
          </a:xfrm>
          <a:custGeom>
            <a:avLst/>
            <a:gdLst/>
            <a:ahLst/>
            <a:cxnLst/>
            <a:rect l="l" t="t" r="r" b="b"/>
            <a:pathLst>
              <a:path w="20320" h="45719">
                <a:moveTo>
                  <a:pt x="19756" y="0"/>
                </a:moveTo>
                <a:lnTo>
                  <a:pt x="0" y="0"/>
                </a:lnTo>
                <a:lnTo>
                  <a:pt x="0" y="45134"/>
                </a:lnTo>
                <a:lnTo>
                  <a:pt x="19756" y="45134"/>
                </a:lnTo>
                <a:lnTo>
                  <a:pt x="19756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82217" y="2363964"/>
            <a:ext cx="325366" cy="115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43449" y="2387220"/>
            <a:ext cx="0" cy="89535"/>
          </a:xfrm>
          <a:custGeom>
            <a:avLst/>
            <a:gdLst/>
            <a:ahLst/>
            <a:cxnLst/>
            <a:rect l="l" t="t" r="r" b="b"/>
            <a:pathLst>
              <a:path h="89535">
                <a:moveTo>
                  <a:pt x="0" y="0"/>
                </a:moveTo>
                <a:lnTo>
                  <a:pt x="0" y="89284"/>
                </a:lnTo>
              </a:path>
            </a:pathLst>
          </a:custGeom>
          <a:ln w="19756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0639" y="2367256"/>
            <a:ext cx="134222" cy="109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2613" y="1041722"/>
            <a:ext cx="538480" cy="436880"/>
          </a:xfrm>
          <a:custGeom>
            <a:avLst/>
            <a:gdLst/>
            <a:ahLst/>
            <a:cxnLst/>
            <a:rect l="l" t="t" r="r" b="b"/>
            <a:pathLst>
              <a:path w="538480" h="436880">
                <a:moveTo>
                  <a:pt x="538080" y="93011"/>
                </a:moveTo>
                <a:lnTo>
                  <a:pt x="362362" y="93011"/>
                </a:lnTo>
                <a:lnTo>
                  <a:pt x="385512" y="95321"/>
                </a:lnTo>
                <a:lnTo>
                  <a:pt x="395604" y="107338"/>
                </a:lnTo>
                <a:lnTo>
                  <a:pt x="381364" y="144553"/>
                </a:lnTo>
                <a:lnTo>
                  <a:pt x="346455" y="181143"/>
                </a:lnTo>
                <a:lnTo>
                  <a:pt x="310410" y="215567"/>
                </a:lnTo>
                <a:lnTo>
                  <a:pt x="272908" y="247784"/>
                </a:lnTo>
                <a:lnTo>
                  <a:pt x="233623" y="277755"/>
                </a:lnTo>
                <a:lnTo>
                  <a:pt x="192234" y="305440"/>
                </a:lnTo>
                <a:lnTo>
                  <a:pt x="148416" y="330796"/>
                </a:lnTo>
                <a:lnTo>
                  <a:pt x="113169" y="349125"/>
                </a:lnTo>
                <a:lnTo>
                  <a:pt x="77349" y="366330"/>
                </a:lnTo>
                <a:lnTo>
                  <a:pt x="40204" y="381753"/>
                </a:lnTo>
                <a:lnTo>
                  <a:pt x="22328" y="391298"/>
                </a:lnTo>
                <a:lnTo>
                  <a:pt x="7245" y="403937"/>
                </a:lnTo>
                <a:lnTo>
                  <a:pt x="0" y="418079"/>
                </a:lnTo>
                <a:lnTo>
                  <a:pt x="4335" y="428344"/>
                </a:lnTo>
                <a:lnTo>
                  <a:pt x="16392" y="434569"/>
                </a:lnTo>
                <a:lnTo>
                  <a:pt x="32309" y="436591"/>
                </a:lnTo>
                <a:lnTo>
                  <a:pt x="77357" y="431853"/>
                </a:lnTo>
                <a:lnTo>
                  <a:pt x="121533" y="420163"/>
                </a:lnTo>
                <a:lnTo>
                  <a:pt x="164638" y="404223"/>
                </a:lnTo>
                <a:lnTo>
                  <a:pt x="206470" y="386735"/>
                </a:lnTo>
                <a:lnTo>
                  <a:pt x="246704" y="369105"/>
                </a:lnTo>
                <a:lnTo>
                  <a:pt x="286302" y="350154"/>
                </a:lnTo>
                <a:lnTo>
                  <a:pt x="325046" y="329555"/>
                </a:lnTo>
                <a:lnTo>
                  <a:pt x="362718" y="306978"/>
                </a:lnTo>
                <a:lnTo>
                  <a:pt x="399777" y="282209"/>
                </a:lnTo>
                <a:lnTo>
                  <a:pt x="435458" y="255144"/>
                </a:lnTo>
                <a:lnTo>
                  <a:pt x="468505" y="225106"/>
                </a:lnTo>
                <a:lnTo>
                  <a:pt x="497661" y="191415"/>
                </a:lnTo>
                <a:lnTo>
                  <a:pt x="521233" y="152447"/>
                </a:lnTo>
                <a:lnTo>
                  <a:pt x="537974" y="105012"/>
                </a:lnTo>
                <a:lnTo>
                  <a:pt x="538080" y="93011"/>
                </a:lnTo>
                <a:close/>
              </a:path>
              <a:path w="538480" h="436880">
                <a:moveTo>
                  <a:pt x="448579" y="0"/>
                </a:moveTo>
                <a:lnTo>
                  <a:pt x="405361" y="7066"/>
                </a:lnTo>
                <a:lnTo>
                  <a:pt x="353977" y="27401"/>
                </a:lnTo>
                <a:lnTo>
                  <a:pt x="308543" y="55763"/>
                </a:lnTo>
                <a:lnTo>
                  <a:pt x="267730" y="90356"/>
                </a:lnTo>
                <a:lnTo>
                  <a:pt x="230209" y="129384"/>
                </a:lnTo>
                <a:lnTo>
                  <a:pt x="194650" y="171051"/>
                </a:lnTo>
                <a:lnTo>
                  <a:pt x="177607" y="200575"/>
                </a:lnTo>
                <a:lnTo>
                  <a:pt x="180401" y="209422"/>
                </a:lnTo>
                <a:lnTo>
                  <a:pt x="203448" y="208376"/>
                </a:lnTo>
                <a:lnTo>
                  <a:pt x="235440" y="187299"/>
                </a:lnTo>
                <a:lnTo>
                  <a:pt x="266182" y="160794"/>
                </a:lnTo>
                <a:lnTo>
                  <a:pt x="285484" y="143464"/>
                </a:lnTo>
                <a:lnTo>
                  <a:pt x="321088" y="113000"/>
                </a:lnTo>
                <a:lnTo>
                  <a:pt x="340627" y="100046"/>
                </a:lnTo>
                <a:lnTo>
                  <a:pt x="362362" y="93011"/>
                </a:lnTo>
                <a:lnTo>
                  <a:pt x="538080" y="93011"/>
                </a:lnTo>
                <a:lnTo>
                  <a:pt x="538390" y="57935"/>
                </a:lnTo>
                <a:lnTo>
                  <a:pt x="512988" y="20038"/>
                </a:lnTo>
                <a:lnTo>
                  <a:pt x="498984" y="11909"/>
                </a:lnTo>
                <a:lnTo>
                  <a:pt x="482205" y="5414"/>
                </a:lnTo>
                <a:lnTo>
                  <a:pt x="464715" y="1221"/>
                </a:lnTo>
                <a:lnTo>
                  <a:pt x="44857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652" y="1381754"/>
            <a:ext cx="772795" cy="208915"/>
          </a:xfrm>
          <a:custGeom>
            <a:avLst/>
            <a:gdLst/>
            <a:ahLst/>
            <a:cxnLst/>
            <a:rect l="l" t="t" r="r" b="b"/>
            <a:pathLst>
              <a:path w="772794" h="208915">
                <a:moveTo>
                  <a:pt x="11087" y="93357"/>
                </a:moveTo>
                <a:lnTo>
                  <a:pt x="2345" y="93556"/>
                </a:lnTo>
                <a:lnTo>
                  <a:pt x="0" y="99544"/>
                </a:lnTo>
                <a:lnTo>
                  <a:pt x="193" y="110693"/>
                </a:lnTo>
                <a:lnTo>
                  <a:pt x="35455" y="146136"/>
                </a:lnTo>
                <a:lnTo>
                  <a:pt x="69329" y="166246"/>
                </a:lnTo>
                <a:lnTo>
                  <a:pt x="133457" y="190027"/>
                </a:lnTo>
                <a:lnTo>
                  <a:pt x="200638" y="203005"/>
                </a:lnTo>
                <a:lnTo>
                  <a:pt x="251138" y="208269"/>
                </a:lnTo>
                <a:lnTo>
                  <a:pt x="268073" y="208805"/>
                </a:lnTo>
                <a:lnTo>
                  <a:pt x="274732" y="208784"/>
                </a:lnTo>
                <a:lnTo>
                  <a:pt x="322774" y="205669"/>
                </a:lnTo>
                <a:lnTo>
                  <a:pt x="370115" y="199973"/>
                </a:lnTo>
                <a:lnTo>
                  <a:pt x="434843" y="190024"/>
                </a:lnTo>
                <a:lnTo>
                  <a:pt x="497679" y="176112"/>
                </a:lnTo>
                <a:lnTo>
                  <a:pt x="558031" y="157264"/>
                </a:lnTo>
                <a:lnTo>
                  <a:pt x="604100" y="138988"/>
                </a:lnTo>
                <a:lnTo>
                  <a:pt x="605482" y="138352"/>
                </a:lnTo>
                <a:lnTo>
                  <a:pt x="238902" y="138352"/>
                </a:lnTo>
                <a:lnTo>
                  <a:pt x="198187" y="138124"/>
                </a:lnTo>
                <a:lnTo>
                  <a:pt x="157640" y="135256"/>
                </a:lnTo>
                <a:lnTo>
                  <a:pt x="111616" y="127927"/>
                </a:lnTo>
                <a:lnTo>
                  <a:pt x="63001" y="114569"/>
                </a:lnTo>
                <a:lnTo>
                  <a:pt x="16100" y="95731"/>
                </a:lnTo>
                <a:lnTo>
                  <a:pt x="11087" y="93357"/>
                </a:lnTo>
                <a:close/>
              </a:path>
              <a:path w="772794" h="208915">
                <a:moveTo>
                  <a:pt x="758416" y="0"/>
                </a:moveTo>
                <a:lnTo>
                  <a:pt x="746891" y="459"/>
                </a:lnTo>
                <a:lnTo>
                  <a:pt x="735326" y="4878"/>
                </a:lnTo>
                <a:lnTo>
                  <a:pt x="713972" y="16698"/>
                </a:lnTo>
                <a:lnTo>
                  <a:pt x="672428" y="36473"/>
                </a:lnTo>
                <a:lnTo>
                  <a:pt x="630509" y="55155"/>
                </a:lnTo>
                <a:lnTo>
                  <a:pt x="587954" y="72299"/>
                </a:lnTo>
                <a:lnTo>
                  <a:pt x="544501" y="87462"/>
                </a:lnTo>
                <a:lnTo>
                  <a:pt x="489552" y="103189"/>
                </a:lnTo>
                <a:lnTo>
                  <a:pt x="433785" y="115720"/>
                </a:lnTo>
                <a:lnTo>
                  <a:pt x="377120" y="125514"/>
                </a:lnTo>
                <a:lnTo>
                  <a:pt x="320086" y="132827"/>
                </a:lnTo>
                <a:lnTo>
                  <a:pt x="279598" y="136425"/>
                </a:lnTo>
                <a:lnTo>
                  <a:pt x="238902" y="138352"/>
                </a:lnTo>
                <a:lnTo>
                  <a:pt x="605482" y="138352"/>
                </a:lnTo>
                <a:lnTo>
                  <a:pt x="652254" y="115081"/>
                </a:lnTo>
                <a:lnTo>
                  <a:pt x="702500" y="83586"/>
                </a:lnTo>
                <a:lnTo>
                  <a:pt x="750092" y="48180"/>
                </a:lnTo>
                <a:lnTo>
                  <a:pt x="772535" y="15721"/>
                </a:lnTo>
                <a:lnTo>
                  <a:pt x="769930" y="8676"/>
                </a:lnTo>
                <a:lnTo>
                  <a:pt x="765020" y="3073"/>
                </a:lnTo>
                <a:lnTo>
                  <a:pt x="758416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3410" y="1323754"/>
            <a:ext cx="688975" cy="363855"/>
          </a:xfrm>
          <a:custGeom>
            <a:avLst/>
            <a:gdLst/>
            <a:ahLst/>
            <a:cxnLst/>
            <a:rect l="l" t="t" r="r" b="b"/>
            <a:pathLst>
              <a:path w="688975" h="363855">
                <a:moveTo>
                  <a:pt x="680617" y="0"/>
                </a:moveTo>
                <a:lnTo>
                  <a:pt x="672293" y="1724"/>
                </a:lnTo>
                <a:lnTo>
                  <a:pt x="664297" y="8361"/>
                </a:lnTo>
                <a:lnTo>
                  <a:pt x="657621" y="17041"/>
                </a:lnTo>
                <a:lnTo>
                  <a:pt x="651638" y="26411"/>
                </a:lnTo>
                <a:lnTo>
                  <a:pt x="645721" y="35122"/>
                </a:lnTo>
                <a:lnTo>
                  <a:pt x="620010" y="65814"/>
                </a:lnTo>
                <a:lnTo>
                  <a:pt x="591928" y="94255"/>
                </a:lnTo>
                <a:lnTo>
                  <a:pt x="561718" y="120445"/>
                </a:lnTo>
                <a:lnTo>
                  <a:pt x="529624" y="144382"/>
                </a:lnTo>
                <a:lnTo>
                  <a:pt x="495588" y="166417"/>
                </a:lnTo>
                <a:lnTo>
                  <a:pt x="460419" y="186479"/>
                </a:lnTo>
                <a:lnTo>
                  <a:pt x="424313" y="204836"/>
                </a:lnTo>
                <a:lnTo>
                  <a:pt x="387468" y="221752"/>
                </a:lnTo>
                <a:lnTo>
                  <a:pt x="349334" y="237647"/>
                </a:lnTo>
                <a:lnTo>
                  <a:pt x="310621" y="252131"/>
                </a:lnTo>
                <a:lnTo>
                  <a:pt x="271414" y="265227"/>
                </a:lnTo>
                <a:lnTo>
                  <a:pt x="231796" y="276958"/>
                </a:lnTo>
                <a:lnTo>
                  <a:pt x="185769" y="288611"/>
                </a:lnTo>
                <a:lnTo>
                  <a:pt x="139287" y="298316"/>
                </a:lnTo>
                <a:lnTo>
                  <a:pt x="84058" y="307441"/>
                </a:lnTo>
                <a:lnTo>
                  <a:pt x="28508" y="314366"/>
                </a:lnTo>
                <a:lnTo>
                  <a:pt x="20165" y="316154"/>
                </a:lnTo>
                <a:lnTo>
                  <a:pt x="10889" y="319983"/>
                </a:lnTo>
                <a:lnTo>
                  <a:pt x="3295" y="325791"/>
                </a:lnTo>
                <a:lnTo>
                  <a:pt x="0" y="333515"/>
                </a:lnTo>
                <a:lnTo>
                  <a:pt x="8417" y="348744"/>
                </a:lnTo>
                <a:lnTo>
                  <a:pt x="52417" y="361519"/>
                </a:lnTo>
                <a:lnTo>
                  <a:pt x="96969" y="363647"/>
                </a:lnTo>
                <a:lnTo>
                  <a:pt x="137819" y="362072"/>
                </a:lnTo>
                <a:lnTo>
                  <a:pt x="178768" y="357731"/>
                </a:lnTo>
                <a:lnTo>
                  <a:pt x="219316" y="351153"/>
                </a:lnTo>
                <a:lnTo>
                  <a:pt x="258964" y="342864"/>
                </a:lnTo>
                <a:lnTo>
                  <a:pt x="309946" y="329469"/>
                </a:lnTo>
                <a:lnTo>
                  <a:pt x="359981" y="312899"/>
                </a:lnTo>
                <a:lnTo>
                  <a:pt x="408865" y="293194"/>
                </a:lnTo>
                <a:lnTo>
                  <a:pt x="456389" y="270394"/>
                </a:lnTo>
                <a:lnTo>
                  <a:pt x="495972" y="248364"/>
                </a:lnTo>
                <a:lnTo>
                  <a:pt x="544865" y="217014"/>
                </a:lnTo>
                <a:lnTo>
                  <a:pt x="579421" y="191128"/>
                </a:lnTo>
                <a:lnTo>
                  <a:pt x="611471" y="162349"/>
                </a:lnTo>
                <a:lnTo>
                  <a:pt x="639931" y="130154"/>
                </a:lnTo>
                <a:lnTo>
                  <a:pt x="661109" y="98378"/>
                </a:lnTo>
                <a:lnTo>
                  <a:pt x="681797" y="55290"/>
                </a:lnTo>
                <a:lnTo>
                  <a:pt x="688950" y="21218"/>
                </a:lnTo>
                <a:lnTo>
                  <a:pt x="688270" y="12766"/>
                </a:lnTo>
                <a:lnTo>
                  <a:pt x="685718" y="4687"/>
                </a:lnTo>
                <a:lnTo>
                  <a:pt x="68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52910" y="1557227"/>
            <a:ext cx="466090" cy="294005"/>
          </a:xfrm>
          <a:custGeom>
            <a:avLst/>
            <a:gdLst/>
            <a:ahLst/>
            <a:cxnLst/>
            <a:rect l="l" t="t" r="r" b="b"/>
            <a:pathLst>
              <a:path w="466089" h="294005">
                <a:moveTo>
                  <a:pt x="458141" y="0"/>
                </a:moveTo>
                <a:lnTo>
                  <a:pt x="451972" y="1572"/>
                </a:lnTo>
                <a:lnTo>
                  <a:pt x="446190" y="6653"/>
                </a:lnTo>
                <a:lnTo>
                  <a:pt x="441295" y="13029"/>
                </a:lnTo>
                <a:lnTo>
                  <a:pt x="437788" y="18489"/>
                </a:lnTo>
                <a:lnTo>
                  <a:pt x="414935" y="50790"/>
                </a:lnTo>
                <a:lnTo>
                  <a:pt x="388724" y="80335"/>
                </a:lnTo>
                <a:lnTo>
                  <a:pt x="359688" y="107167"/>
                </a:lnTo>
                <a:lnTo>
                  <a:pt x="328360" y="131330"/>
                </a:lnTo>
                <a:lnTo>
                  <a:pt x="289801" y="156206"/>
                </a:lnTo>
                <a:lnTo>
                  <a:pt x="246292" y="178640"/>
                </a:lnTo>
                <a:lnTo>
                  <a:pt x="201182" y="196686"/>
                </a:lnTo>
                <a:lnTo>
                  <a:pt x="154802" y="211419"/>
                </a:lnTo>
                <a:lnTo>
                  <a:pt x="107483" y="223912"/>
                </a:lnTo>
                <a:lnTo>
                  <a:pt x="52309" y="237544"/>
                </a:lnTo>
                <a:lnTo>
                  <a:pt x="38717" y="240551"/>
                </a:lnTo>
                <a:lnTo>
                  <a:pt x="24116" y="244311"/>
                </a:lnTo>
                <a:lnTo>
                  <a:pt x="10898" y="250448"/>
                </a:lnTo>
                <a:lnTo>
                  <a:pt x="1458" y="260587"/>
                </a:lnTo>
                <a:lnTo>
                  <a:pt x="0" y="271598"/>
                </a:lnTo>
                <a:lnTo>
                  <a:pt x="5847" y="280763"/>
                </a:lnTo>
                <a:lnTo>
                  <a:pt x="43535" y="293326"/>
                </a:lnTo>
                <a:lnTo>
                  <a:pt x="60800" y="293996"/>
                </a:lnTo>
                <a:lnTo>
                  <a:pt x="98743" y="290496"/>
                </a:lnTo>
                <a:lnTo>
                  <a:pt x="136154" y="281592"/>
                </a:lnTo>
                <a:lnTo>
                  <a:pt x="172655" y="269040"/>
                </a:lnTo>
                <a:lnTo>
                  <a:pt x="237151" y="241363"/>
                </a:lnTo>
                <a:lnTo>
                  <a:pt x="293771" y="210750"/>
                </a:lnTo>
                <a:lnTo>
                  <a:pt x="340068" y="178025"/>
                </a:lnTo>
                <a:lnTo>
                  <a:pt x="377101" y="145684"/>
                </a:lnTo>
                <a:lnTo>
                  <a:pt x="406476" y="114835"/>
                </a:lnTo>
                <a:lnTo>
                  <a:pt x="440332" y="72742"/>
                </a:lnTo>
                <a:lnTo>
                  <a:pt x="462525" y="32103"/>
                </a:lnTo>
                <a:lnTo>
                  <a:pt x="465606" y="11171"/>
                </a:lnTo>
                <a:lnTo>
                  <a:pt x="465218" y="1067"/>
                </a:lnTo>
                <a:lnTo>
                  <a:pt x="458141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9261" y="1652035"/>
            <a:ext cx="547370" cy="107314"/>
          </a:xfrm>
          <a:custGeom>
            <a:avLst/>
            <a:gdLst/>
            <a:ahLst/>
            <a:cxnLst/>
            <a:rect l="l" t="t" r="r" b="b"/>
            <a:pathLst>
              <a:path w="547369" h="107314">
                <a:moveTo>
                  <a:pt x="17604" y="10346"/>
                </a:moveTo>
                <a:lnTo>
                  <a:pt x="5991" y="11376"/>
                </a:lnTo>
                <a:lnTo>
                  <a:pt x="0" y="20248"/>
                </a:lnTo>
                <a:lnTo>
                  <a:pt x="2765" y="34302"/>
                </a:lnTo>
                <a:lnTo>
                  <a:pt x="38842" y="57844"/>
                </a:lnTo>
                <a:lnTo>
                  <a:pt x="77651" y="72110"/>
                </a:lnTo>
                <a:lnTo>
                  <a:pt x="117178" y="84130"/>
                </a:lnTo>
                <a:lnTo>
                  <a:pt x="157352" y="93697"/>
                </a:lnTo>
                <a:lnTo>
                  <a:pt x="198105" y="100602"/>
                </a:lnTo>
                <a:lnTo>
                  <a:pt x="239249" y="105007"/>
                </a:lnTo>
                <a:lnTo>
                  <a:pt x="280637" y="106915"/>
                </a:lnTo>
                <a:lnTo>
                  <a:pt x="301130" y="106777"/>
                </a:lnTo>
                <a:lnTo>
                  <a:pt x="341975" y="104032"/>
                </a:lnTo>
                <a:lnTo>
                  <a:pt x="388495" y="96399"/>
                </a:lnTo>
                <a:lnTo>
                  <a:pt x="439897" y="82908"/>
                </a:lnTo>
                <a:lnTo>
                  <a:pt x="481669" y="69049"/>
                </a:lnTo>
                <a:lnTo>
                  <a:pt x="499609" y="62275"/>
                </a:lnTo>
                <a:lnTo>
                  <a:pt x="211333" y="62275"/>
                </a:lnTo>
                <a:lnTo>
                  <a:pt x="161590" y="58637"/>
                </a:lnTo>
                <a:lnTo>
                  <a:pt x="113772" y="48379"/>
                </a:lnTo>
                <a:lnTo>
                  <a:pt x="95022" y="41602"/>
                </a:lnTo>
                <a:lnTo>
                  <a:pt x="76944" y="33591"/>
                </a:lnTo>
                <a:lnTo>
                  <a:pt x="58964" y="25185"/>
                </a:lnTo>
                <a:lnTo>
                  <a:pt x="40737" y="17327"/>
                </a:lnTo>
                <a:lnTo>
                  <a:pt x="30599" y="13537"/>
                </a:lnTo>
                <a:lnTo>
                  <a:pt x="17604" y="10346"/>
                </a:lnTo>
                <a:close/>
              </a:path>
              <a:path w="547369" h="107314">
                <a:moveTo>
                  <a:pt x="520735" y="0"/>
                </a:moveTo>
                <a:lnTo>
                  <a:pt x="500296" y="2535"/>
                </a:lnTo>
                <a:lnTo>
                  <a:pt x="480281" y="8052"/>
                </a:lnTo>
                <a:lnTo>
                  <a:pt x="441240" y="22174"/>
                </a:lnTo>
                <a:lnTo>
                  <a:pt x="420787" y="29024"/>
                </a:lnTo>
                <a:lnTo>
                  <a:pt x="379454" y="41361"/>
                </a:lnTo>
                <a:lnTo>
                  <a:pt x="334415" y="51698"/>
                </a:lnTo>
                <a:lnTo>
                  <a:pt x="261375" y="60782"/>
                </a:lnTo>
                <a:lnTo>
                  <a:pt x="211333" y="62275"/>
                </a:lnTo>
                <a:lnTo>
                  <a:pt x="499609" y="62275"/>
                </a:lnTo>
                <a:lnTo>
                  <a:pt x="534972" y="41602"/>
                </a:lnTo>
                <a:lnTo>
                  <a:pt x="547213" y="19829"/>
                </a:lnTo>
                <a:lnTo>
                  <a:pt x="545515" y="10535"/>
                </a:lnTo>
                <a:lnTo>
                  <a:pt x="539239" y="4323"/>
                </a:lnTo>
                <a:lnTo>
                  <a:pt x="530330" y="907"/>
                </a:lnTo>
                <a:lnTo>
                  <a:pt x="520735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6120" y="1844463"/>
            <a:ext cx="275590" cy="55244"/>
          </a:xfrm>
          <a:custGeom>
            <a:avLst/>
            <a:gdLst/>
            <a:ahLst/>
            <a:cxnLst/>
            <a:rect l="l" t="t" r="r" b="b"/>
            <a:pathLst>
              <a:path w="275589" h="55244">
                <a:moveTo>
                  <a:pt x="16585" y="6407"/>
                </a:moveTo>
                <a:lnTo>
                  <a:pt x="0" y="12889"/>
                </a:lnTo>
                <a:lnTo>
                  <a:pt x="5076" y="21169"/>
                </a:lnTo>
                <a:lnTo>
                  <a:pt x="83231" y="45288"/>
                </a:lnTo>
                <a:lnTo>
                  <a:pt x="123936" y="51946"/>
                </a:lnTo>
                <a:lnTo>
                  <a:pt x="165068" y="54716"/>
                </a:lnTo>
                <a:lnTo>
                  <a:pt x="206303" y="53333"/>
                </a:lnTo>
                <a:lnTo>
                  <a:pt x="228356" y="50952"/>
                </a:lnTo>
                <a:lnTo>
                  <a:pt x="256016" y="44562"/>
                </a:lnTo>
                <a:lnTo>
                  <a:pt x="275092" y="31572"/>
                </a:lnTo>
                <a:lnTo>
                  <a:pt x="273346" y="21107"/>
                </a:lnTo>
                <a:lnTo>
                  <a:pt x="123199" y="21107"/>
                </a:lnTo>
                <a:lnTo>
                  <a:pt x="78786" y="17597"/>
                </a:lnTo>
                <a:lnTo>
                  <a:pt x="34874" y="10125"/>
                </a:lnTo>
                <a:lnTo>
                  <a:pt x="27339" y="8342"/>
                </a:lnTo>
                <a:lnTo>
                  <a:pt x="16585" y="6407"/>
                </a:lnTo>
                <a:close/>
              </a:path>
              <a:path w="275589" h="55244">
                <a:moveTo>
                  <a:pt x="242534" y="0"/>
                </a:moveTo>
                <a:lnTo>
                  <a:pt x="225776" y="4093"/>
                </a:lnTo>
                <a:lnTo>
                  <a:pt x="211014" y="9099"/>
                </a:lnTo>
                <a:lnTo>
                  <a:pt x="167484" y="18870"/>
                </a:lnTo>
                <a:lnTo>
                  <a:pt x="123199" y="21107"/>
                </a:lnTo>
                <a:lnTo>
                  <a:pt x="273346" y="21107"/>
                </a:lnTo>
                <a:lnTo>
                  <a:pt x="271392" y="9392"/>
                </a:lnTo>
                <a:lnTo>
                  <a:pt x="258626" y="529"/>
                </a:lnTo>
                <a:lnTo>
                  <a:pt x="242534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5528" y="1835800"/>
            <a:ext cx="247995" cy="138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48265" y="1204186"/>
            <a:ext cx="622300" cy="229870"/>
          </a:xfrm>
          <a:custGeom>
            <a:avLst/>
            <a:gdLst/>
            <a:ahLst/>
            <a:cxnLst/>
            <a:rect l="l" t="t" r="r" b="b"/>
            <a:pathLst>
              <a:path w="622300" h="229869">
                <a:moveTo>
                  <a:pt x="200563" y="0"/>
                </a:moveTo>
                <a:lnTo>
                  <a:pt x="149043" y="2722"/>
                </a:lnTo>
                <a:lnTo>
                  <a:pt x="99885" y="13749"/>
                </a:lnTo>
                <a:lnTo>
                  <a:pt x="55634" y="35428"/>
                </a:lnTo>
                <a:lnTo>
                  <a:pt x="18834" y="70107"/>
                </a:lnTo>
                <a:lnTo>
                  <a:pt x="1152" y="109028"/>
                </a:lnTo>
                <a:lnTo>
                  <a:pt x="0" y="122591"/>
                </a:lnTo>
                <a:lnTo>
                  <a:pt x="15319" y="161595"/>
                </a:lnTo>
                <a:lnTo>
                  <a:pt x="49935" y="189980"/>
                </a:lnTo>
                <a:lnTo>
                  <a:pt x="92964" y="209171"/>
                </a:lnTo>
                <a:lnTo>
                  <a:pt x="133518" y="220597"/>
                </a:lnTo>
                <a:lnTo>
                  <a:pt x="194536" y="228964"/>
                </a:lnTo>
                <a:lnTo>
                  <a:pt x="225390" y="229572"/>
                </a:lnTo>
                <a:lnTo>
                  <a:pt x="256127" y="228020"/>
                </a:lnTo>
                <a:lnTo>
                  <a:pt x="310708" y="221226"/>
                </a:lnTo>
                <a:lnTo>
                  <a:pt x="364676" y="210609"/>
                </a:lnTo>
                <a:lnTo>
                  <a:pt x="411098" y="197879"/>
                </a:lnTo>
                <a:lnTo>
                  <a:pt x="456934" y="181893"/>
                </a:lnTo>
                <a:lnTo>
                  <a:pt x="501960" y="163610"/>
                </a:lnTo>
                <a:lnTo>
                  <a:pt x="545957" y="143991"/>
                </a:lnTo>
                <a:lnTo>
                  <a:pt x="578824" y="125454"/>
                </a:lnTo>
                <a:lnTo>
                  <a:pt x="229014" y="125454"/>
                </a:lnTo>
                <a:lnTo>
                  <a:pt x="204315" y="125058"/>
                </a:lnTo>
                <a:lnTo>
                  <a:pt x="180339" y="121287"/>
                </a:lnTo>
                <a:lnTo>
                  <a:pt x="159011" y="111661"/>
                </a:lnTo>
                <a:lnTo>
                  <a:pt x="146488" y="97438"/>
                </a:lnTo>
                <a:lnTo>
                  <a:pt x="144333" y="81585"/>
                </a:lnTo>
                <a:lnTo>
                  <a:pt x="151868" y="67152"/>
                </a:lnTo>
                <a:lnTo>
                  <a:pt x="202051" y="49925"/>
                </a:lnTo>
                <a:lnTo>
                  <a:pt x="236434" y="47493"/>
                </a:lnTo>
                <a:lnTo>
                  <a:pt x="422751" y="47493"/>
                </a:lnTo>
                <a:lnTo>
                  <a:pt x="420544" y="43889"/>
                </a:lnTo>
                <a:lnTo>
                  <a:pt x="376781" y="26047"/>
                </a:lnTo>
                <a:lnTo>
                  <a:pt x="325958" y="14670"/>
                </a:lnTo>
                <a:lnTo>
                  <a:pt x="251899" y="3233"/>
                </a:lnTo>
                <a:lnTo>
                  <a:pt x="200563" y="0"/>
                </a:lnTo>
                <a:close/>
              </a:path>
              <a:path w="622300" h="229869">
                <a:moveTo>
                  <a:pt x="583345" y="64638"/>
                </a:moveTo>
                <a:lnTo>
                  <a:pt x="560925" y="68883"/>
                </a:lnTo>
                <a:lnTo>
                  <a:pt x="517751" y="83173"/>
                </a:lnTo>
                <a:lnTo>
                  <a:pt x="493242" y="89855"/>
                </a:lnTo>
                <a:lnTo>
                  <a:pt x="443896" y="101990"/>
                </a:lnTo>
                <a:lnTo>
                  <a:pt x="377860" y="114541"/>
                </a:lnTo>
                <a:lnTo>
                  <a:pt x="336180" y="120059"/>
                </a:lnTo>
                <a:lnTo>
                  <a:pt x="294301" y="123600"/>
                </a:lnTo>
                <a:lnTo>
                  <a:pt x="252515" y="124957"/>
                </a:lnTo>
                <a:lnTo>
                  <a:pt x="229014" y="125454"/>
                </a:lnTo>
                <a:lnTo>
                  <a:pt x="578824" y="125454"/>
                </a:lnTo>
                <a:lnTo>
                  <a:pt x="603103" y="109151"/>
                </a:lnTo>
                <a:lnTo>
                  <a:pt x="621919" y="85409"/>
                </a:lnTo>
                <a:lnTo>
                  <a:pt x="605057" y="66945"/>
                </a:lnTo>
                <a:lnTo>
                  <a:pt x="583345" y="64638"/>
                </a:lnTo>
                <a:close/>
              </a:path>
              <a:path w="622300" h="229869">
                <a:moveTo>
                  <a:pt x="422751" y="47493"/>
                </a:moveTo>
                <a:lnTo>
                  <a:pt x="236434" y="47493"/>
                </a:lnTo>
                <a:lnTo>
                  <a:pt x="275981" y="48193"/>
                </a:lnTo>
                <a:lnTo>
                  <a:pt x="315386" y="50836"/>
                </a:lnTo>
                <a:lnTo>
                  <a:pt x="354754" y="54184"/>
                </a:lnTo>
                <a:lnTo>
                  <a:pt x="394190" y="56999"/>
                </a:lnTo>
                <a:lnTo>
                  <a:pt x="401167" y="57764"/>
                </a:lnTo>
                <a:lnTo>
                  <a:pt x="409728" y="58528"/>
                </a:lnTo>
                <a:lnTo>
                  <a:pt x="417686" y="57862"/>
                </a:lnTo>
                <a:lnTo>
                  <a:pt x="422855" y="54340"/>
                </a:lnTo>
                <a:lnTo>
                  <a:pt x="423640" y="52947"/>
                </a:lnTo>
                <a:lnTo>
                  <a:pt x="423934" y="51157"/>
                </a:lnTo>
                <a:lnTo>
                  <a:pt x="423578" y="48843"/>
                </a:lnTo>
                <a:lnTo>
                  <a:pt x="422751" y="47493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20260" y="1915934"/>
            <a:ext cx="460375" cy="657860"/>
          </a:xfrm>
          <a:custGeom>
            <a:avLst/>
            <a:gdLst/>
            <a:ahLst/>
            <a:cxnLst/>
            <a:rect l="l" t="t" r="r" b="b"/>
            <a:pathLst>
              <a:path w="460375" h="657860">
                <a:moveTo>
                  <a:pt x="163922" y="0"/>
                </a:moveTo>
                <a:lnTo>
                  <a:pt x="0" y="0"/>
                </a:lnTo>
                <a:lnTo>
                  <a:pt x="0" y="657353"/>
                </a:lnTo>
                <a:lnTo>
                  <a:pt x="229911" y="657353"/>
                </a:lnTo>
                <a:lnTo>
                  <a:pt x="275554" y="653128"/>
                </a:lnTo>
                <a:lnTo>
                  <a:pt x="317817" y="640451"/>
                </a:lnTo>
                <a:lnTo>
                  <a:pt x="356699" y="619319"/>
                </a:lnTo>
                <a:lnTo>
                  <a:pt x="392200" y="589730"/>
                </a:lnTo>
                <a:lnTo>
                  <a:pt x="421785" y="554234"/>
                </a:lnTo>
                <a:lnTo>
                  <a:pt x="437245" y="525792"/>
                </a:lnTo>
                <a:lnTo>
                  <a:pt x="131131" y="525792"/>
                </a:lnTo>
                <a:lnTo>
                  <a:pt x="131131" y="337287"/>
                </a:lnTo>
                <a:lnTo>
                  <a:pt x="440826" y="337287"/>
                </a:lnTo>
                <a:lnTo>
                  <a:pt x="439499" y="333351"/>
                </a:lnTo>
                <a:lnTo>
                  <a:pt x="416587" y="294608"/>
                </a:lnTo>
                <a:lnTo>
                  <a:pt x="387391" y="261844"/>
                </a:lnTo>
                <a:lnTo>
                  <a:pt x="353574" y="235387"/>
                </a:lnTo>
                <a:lnTo>
                  <a:pt x="316798" y="215568"/>
                </a:lnTo>
                <a:lnTo>
                  <a:pt x="318460" y="210239"/>
                </a:lnTo>
                <a:lnTo>
                  <a:pt x="131131" y="210239"/>
                </a:lnTo>
                <a:lnTo>
                  <a:pt x="131131" y="131141"/>
                </a:lnTo>
                <a:lnTo>
                  <a:pt x="323616" y="131141"/>
                </a:lnTo>
                <a:lnTo>
                  <a:pt x="321676" y="118680"/>
                </a:lnTo>
                <a:lnTo>
                  <a:pt x="304606" y="80327"/>
                </a:lnTo>
                <a:lnTo>
                  <a:pt x="278680" y="47643"/>
                </a:lnTo>
                <a:lnTo>
                  <a:pt x="245513" y="22267"/>
                </a:lnTo>
                <a:lnTo>
                  <a:pt x="206722" y="5840"/>
                </a:lnTo>
                <a:lnTo>
                  <a:pt x="163922" y="0"/>
                </a:lnTo>
                <a:close/>
              </a:path>
              <a:path w="460375" h="657860">
                <a:moveTo>
                  <a:pt x="440826" y="337287"/>
                </a:moveTo>
                <a:lnTo>
                  <a:pt x="229493" y="337287"/>
                </a:lnTo>
                <a:lnTo>
                  <a:pt x="249083" y="337780"/>
                </a:lnTo>
                <a:lnTo>
                  <a:pt x="267251" y="340308"/>
                </a:lnTo>
                <a:lnTo>
                  <a:pt x="311842" y="372990"/>
                </a:lnTo>
                <a:lnTo>
                  <a:pt x="328273" y="427849"/>
                </a:lnTo>
                <a:lnTo>
                  <a:pt x="320446" y="465802"/>
                </a:lnTo>
                <a:lnTo>
                  <a:pt x="299169" y="496954"/>
                </a:lnTo>
                <a:lnTo>
                  <a:pt x="267749" y="518038"/>
                </a:lnTo>
                <a:lnTo>
                  <a:pt x="229493" y="525792"/>
                </a:lnTo>
                <a:lnTo>
                  <a:pt x="437245" y="525792"/>
                </a:lnTo>
                <a:lnTo>
                  <a:pt x="442918" y="515355"/>
                </a:lnTo>
                <a:lnTo>
                  <a:pt x="455597" y="473094"/>
                </a:lnTo>
                <a:lnTo>
                  <a:pt x="459823" y="427451"/>
                </a:lnTo>
                <a:lnTo>
                  <a:pt x="454465" y="377742"/>
                </a:lnTo>
                <a:lnTo>
                  <a:pt x="440826" y="337287"/>
                </a:lnTo>
                <a:close/>
              </a:path>
              <a:path w="460375" h="657860">
                <a:moveTo>
                  <a:pt x="323616" y="131141"/>
                </a:moveTo>
                <a:lnTo>
                  <a:pt x="163922" y="131141"/>
                </a:lnTo>
                <a:lnTo>
                  <a:pt x="179472" y="134368"/>
                </a:lnTo>
                <a:lnTo>
                  <a:pt x="192103" y="143128"/>
                </a:lnTo>
                <a:lnTo>
                  <a:pt x="200584" y="156039"/>
                </a:lnTo>
                <a:lnTo>
                  <a:pt x="203685" y="171721"/>
                </a:lnTo>
                <a:lnTo>
                  <a:pt x="200584" y="186896"/>
                </a:lnTo>
                <a:lnTo>
                  <a:pt x="192103" y="199119"/>
                </a:lnTo>
                <a:lnTo>
                  <a:pt x="179472" y="207273"/>
                </a:lnTo>
                <a:lnTo>
                  <a:pt x="163922" y="210239"/>
                </a:lnTo>
                <a:lnTo>
                  <a:pt x="318460" y="210239"/>
                </a:lnTo>
                <a:lnTo>
                  <a:pt x="320840" y="202611"/>
                </a:lnTo>
                <a:lnTo>
                  <a:pt x="324534" y="188771"/>
                </a:lnTo>
                <a:lnTo>
                  <a:pt x="327230" y="174703"/>
                </a:lnTo>
                <a:lnTo>
                  <a:pt x="328273" y="161063"/>
                </a:lnTo>
                <a:lnTo>
                  <a:pt x="323616" y="13114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70017" y="2245252"/>
            <a:ext cx="132377" cy="329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0017" y="1913880"/>
            <a:ext cx="132377" cy="2258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00804" y="1913880"/>
            <a:ext cx="132377" cy="2258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9640" y="2126381"/>
            <a:ext cx="651867" cy="448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69511" y="1910605"/>
            <a:ext cx="570230" cy="668020"/>
          </a:xfrm>
          <a:custGeom>
            <a:avLst/>
            <a:gdLst/>
            <a:ahLst/>
            <a:cxnLst/>
            <a:rect l="l" t="t" r="r" b="b"/>
            <a:pathLst>
              <a:path w="570230" h="668019">
                <a:moveTo>
                  <a:pt x="333602" y="0"/>
                </a:moveTo>
                <a:lnTo>
                  <a:pt x="280097" y="3933"/>
                </a:lnTo>
                <a:lnTo>
                  <a:pt x="229762" y="15735"/>
                </a:lnTo>
                <a:lnTo>
                  <a:pt x="182613" y="35407"/>
                </a:lnTo>
                <a:lnTo>
                  <a:pt x="138668" y="62948"/>
                </a:lnTo>
                <a:lnTo>
                  <a:pt x="97942" y="98361"/>
                </a:lnTo>
                <a:lnTo>
                  <a:pt x="62734" y="139272"/>
                </a:lnTo>
                <a:lnTo>
                  <a:pt x="35316" y="183331"/>
                </a:lnTo>
                <a:lnTo>
                  <a:pt x="15709" y="230538"/>
                </a:lnTo>
                <a:lnTo>
                  <a:pt x="3930" y="280894"/>
                </a:lnTo>
                <a:lnTo>
                  <a:pt x="0" y="334398"/>
                </a:lnTo>
                <a:lnTo>
                  <a:pt x="3930" y="387910"/>
                </a:lnTo>
                <a:lnTo>
                  <a:pt x="15709" y="438252"/>
                </a:lnTo>
                <a:lnTo>
                  <a:pt x="35316" y="485405"/>
                </a:lnTo>
                <a:lnTo>
                  <a:pt x="62734" y="529350"/>
                </a:lnTo>
                <a:lnTo>
                  <a:pt x="97942" y="570068"/>
                </a:lnTo>
                <a:lnTo>
                  <a:pt x="138668" y="605280"/>
                </a:lnTo>
                <a:lnTo>
                  <a:pt x="182613" y="632699"/>
                </a:lnTo>
                <a:lnTo>
                  <a:pt x="229762" y="652305"/>
                </a:lnTo>
                <a:lnTo>
                  <a:pt x="280097" y="664081"/>
                </a:lnTo>
                <a:lnTo>
                  <a:pt x="333602" y="668011"/>
                </a:lnTo>
                <a:lnTo>
                  <a:pt x="367499" y="666391"/>
                </a:lnTo>
                <a:lnTo>
                  <a:pt x="432216" y="653320"/>
                </a:lnTo>
                <a:lnTo>
                  <a:pt x="492624" y="627415"/>
                </a:lnTo>
                <a:lnTo>
                  <a:pt x="546099" y="591592"/>
                </a:lnTo>
                <a:lnTo>
                  <a:pt x="570078" y="570068"/>
                </a:lnTo>
                <a:lnTo>
                  <a:pt x="534827" y="534817"/>
                </a:lnTo>
                <a:lnTo>
                  <a:pt x="334010" y="534817"/>
                </a:lnTo>
                <a:lnTo>
                  <a:pt x="294039" y="531128"/>
                </a:lnTo>
                <a:lnTo>
                  <a:pt x="257175" y="520112"/>
                </a:lnTo>
                <a:lnTo>
                  <a:pt x="223364" y="501788"/>
                </a:lnTo>
                <a:lnTo>
                  <a:pt x="192629" y="476198"/>
                </a:lnTo>
                <a:lnTo>
                  <a:pt x="167044" y="445470"/>
                </a:lnTo>
                <a:lnTo>
                  <a:pt x="148719" y="411662"/>
                </a:lnTo>
                <a:lnTo>
                  <a:pt x="137694" y="374774"/>
                </a:lnTo>
                <a:lnTo>
                  <a:pt x="134010" y="334806"/>
                </a:lnTo>
                <a:lnTo>
                  <a:pt x="137694" y="295088"/>
                </a:lnTo>
                <a:lnTo>
                  <a:pt x="148719" y="258288"/>
                </a:lnTo>
                <a:lnTo>
                  <a:pt x="167044" y="224407"/>
                </a:lnTo>
                <a:lnTo>
                  <a:pt x="192629" y="193446"/>
                </a:lnTo>
                <a:lnTo>
                  <a:pt x="223364" y="167620"/>
                </a:lnTo>
                <a:lnTo>
                  <a:pt x="257175" y="149174"/>
                </a:lnTo>
                <a:lnTo>
                  <a:pt x="294059" y="138107"/>
                </a:lnTo>
                <a:lnTo>
                  <a:pt x="334010" y="134418"/>
                </a:lnTo>
                <a:lnTo>
                  <a:pt x="534430" y="134418"/>
                </a:lnTo>
                <a:lnTo>
                  <a:pt x="569670" y="99178"/>
                </a:lnTo>
                <a:lnTo>
                  <a:pt x="519873" y="58907"/>
                </a:lnTo>
                <a:lnTo>
                  <a:pt x="462702" y="27870"/>
                </a:lnTo>
                <a:lnTo>
                  <a:pt x="400147" y="7327"/>
                </a:lnTo>
                <a:lnTo>
                  <a:pt x="367431" y="1876"/>
                </a:lnTo>
                <a:lnTo>
                  <a:pt x="333602" y="0"/>
                </a:lnTo>
                <a:close/>
              </a:path>
              <a:path w="570230" h="668019">
                <a:moveTo>
                  <a:pt x="475810" y="475800"/>
                </a:moveTo>
                <a:lnTo>
                  <a:pt x="444840" y="501620"/>
                </a:lnTo>
                <a:lnTo>
                  <a:pt x="410906" y="520063"/>
                </a:lnTo>
                <a:lnTo>
                  <a:pt x="373974" y="531128"/>
                </a:lnTo>
                <a:lnTo>
                  <a:pt x="334010" y="534817"/>
                </a:lnTo>
                <a:lnTo>
                  <a:pt x="534827" y="534817"/>
                </a:lnTo>
                <a:lnTo>
                  <a:pt x="475810" y="475800"/>
                </a:lnTo>
                <a:close/>
              </a:path>
              <a:path w="570230" h="668019">
                <a:moveTo>
                  <a:pt x="534430" y="134418"/>
                </a:moveTo>
                <a:lnTo>
                  <a:pt x="334010" y="134418"/>
                </a:lnTo>
                <a:lnTo>
                  <a:pt x="373511" y="138107"/>
                </a:lnTo>
                <a:lnTo>
                  <a:pt x="410242" y="149174"/>
                </a:lnTo>
                <a:lnTo>
                  <a:pt x="444205" y="167620"/>
                </a:lnTo>
                <a:lnTo>
                  <a:pt x="475402" y="193446"/>
                </a:lnTo>
                <a:lnTo>
                  <a:pt x="534430" y="13441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223345" y="1222807"/>
            <a:ext cx="10139045" cy="2105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pc="-100" dirty="0"/>
              <a:t>CRUCE</a:t>
            </a:r>
            <a:r>
              <a:rPr spc="-320" dirty="0"/>
              <a:t> </a:t>
            </a:r>
            <a:r>
              <a:rPr spc="-50" dirty="0"/>
              <a:t>ÁGIL</a:t>
            </a:r>
            <a:r>
              <a:rPr spc="-315" dirty="0"/>
              <a:t> </a:t>
            </a:r>
            <a:r>
              <a:rPr spc="295" dirty="0"/>
              <a:t>A</a:t>
            </a:r>
            <a:r>
              <a:rPr spc="-320" dirty="0"/>
              <a:t> </a:t>
            </a:r>
            <a:r>
              <a:rPr spc="-75" dirty="0"/>
              <a:t>USUARIOS</a:t>
            </a:r>
            <a:r>
              <a:rPr spc="-315" dirty="0"/>
              <a:t> </a:t>
            </a:r>
            <a:r>
              <a:rPr spc="35" dirty="0"/>
              <a:t>DE</a:t>
            </a:r>
            <a:r>
              <a:rPr spc="-320" dirty="0"/>
              <a:t> </a:t>
            </a:r>
            <a:r>
              <a:rPr spc="-80" dirty="0"/>
              <a:t>SERVICIOS  </a:t>
            </a:r>
            <a:r>
              <a:rPr spc="-55" dirty="0"/>
              <a:t>MÉDICOS </a:t>
            </a:r>
            <a:r>
              <a:rPr spc="215" dirty="0"/>
              <a:t>Y</a:t>
            </a:r>
            <a:r>
              <a:rPr spc="-580" dirty="0"/>
              <a:t> </a:t>
            </a:r>
            <a:r>
              <a:rPr spc="-85" dirty="0"/>
              <a:t>TURÍSTICOS</a:t>
            </a:r>
          </a:p>
          <a:p>
            <a:pPr marL="6343015">
              <a:lnSpc>
                <a:spcPct val="100000"/>
              </a:lnSpc>
              <a:spcBef>
                <a:spcPts val="660"/>
              </a:spcBef>
            </a:pPr>
            <a:r>
              <a:rPr sz="4850" b="0" spc="95" dirty="0">
                <a:latin typeface="Arial"/>
                <a:cs typeface="Arial"/>
              </a:rPr>
              <a:t>“FASTLANE”</a:t>
            </a:r>
            <a:endParaRPr sz="485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01791" y="3798781"/>
            <a:ext cx="19199527" cy="38293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67658" y="3883610"/>
            <a:ext cx="4863430" cy="34942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23749" y="3883610"/>
            <a:ext cx="6146715" cy="34687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6090" y="3883610"/>
            <a:ext cx="2634072" cy="35120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16062" y="3883610"/>
            <a:ext cx="4658934" cy="34942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5" y="7655218"/>
            <a:ext cx="20101588" cy="3651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4" y="7645941"/>
            <a:ext cx="20101590" cy="3661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66441" y="2266431"/>
            <a:ext cx="47491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20" dirty="0"/>
              <a:t>¿QUÉ </a:t>
            </a:r>
            <a:r>
              <a:rPr spc="-30" dirty="0"/>
              <a:t>PROPICIA</a:t>
            </a:r>
            <a:r>
              <a:rPr spc="-585" dirty="0"/>
              <a:t> </a:t>
            </a:r>
            <a:r>
              <a:rPr spc="-175" dirty="0"/>
              <a:t>EL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66441" y="2727093"/>
            <a:ext cx="48253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45" dirty="0">
                <a:solidFill>
                  <a:srgbClr val="236068"/>
                </a:solidFill>
                <a:latin typeface="Arial"/>
                <a:cs typeface="Arial"/>
              </a:rPr>
              <a:t>TURISMO</a:t>
            </a:r>
            <a:r>
              <a:rPr sz="4100" b="1" spc="-380" dirty="0">
                <a:solidFill>
                  <a:srgbClr val="236068"/>
                </a:solidFill>
                <a:latin typeface="Arial"/>
                <a:cs typeface="Arial"/>
              </a:rPr>
              <a:t> </a:t>
            </a:r>
            <a:r>
              <a:rPr sz="4100" b="1" spc="-85" dirty="0">
                <a:solidFill>
                  <a:srgbClr val="236068"/>
                </a:solidFill>
                <a:latin typeface="Arial"/>
                <a:cs typeface="Arial"/>
              </a:rPr>
              <a:t>MÉDICO?</a:t>
            </a:r>
            <a:endParaRPr sz="4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83661" y="1240875"/>
            <a:ext cx="4522855" cy="6428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68834" y="1278989"/>
            <a:ext cx="6352540" cy="6352540"/>
          </a:xfrm>
          <a:custGeom>
            <a:avLst/>
            <a:gdLst/>
            <a:ahLst/>
            <a:cxnLst/>
            <a:rect l="l" t="t" r="r" b="b"/>
            <a:pathLst>
              <a:path w="6352540" h="6352540">
                <a:moveTo>
                  <a:pt x="6352499" y="3176249"/>
                </a:moveTo>
                <a:lnTo>
                  <a:pt x="3176249" y="6352499"/>
                </a:lnTo>
                <a:lnTo>
                  <a:pt x="0" y="3176249"/>
                </a:lnTo>
                <a:lnTo>
                  <a:pt x="3176249" y="0"/>
                </a:lnTo>
                <a:lnTo>
                  <a:pt x="6352499" y="3176249"/>
                </a:lnTo>
                <a:close/>
              </a:path>
            </a:pathLst>
          </a:custGeom>
          <a:ln w="314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66337" y="4171117"/>
            <a:ext cx="9682480" cy="2663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23240" algn="just">
              <a:lnSpc>
                <a:spcPct val="100899"/>
              </a:lnSpc>
              <a:spcBef>
                <a:spcPts val="95"/>
              </a:spcBef>
            </a:pPr>
            <a:r>
              <a:rPr sz="2450" spc="10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fenómeno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globalizador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influido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una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mayor </a:t>
            </a:r>
            <a:r>
              <a:rPr sz="2450" spc="105" dirty="0">
                <a:solidFill>
                  <a:srgbClr val="323232"/>
                </a:solidFill>
                <a:latin typeface="Arial"/>
                <a:cs typeface="Arial"/>
              </a:rPr>
              <a:t>conectivi-  </a:t>
            </a:r>
            <a:r>
              <a:rPr sz="2450" spc="155" dirty="0">
                <a:solidFill>
                  <a:srgbClr val="323232"/>
                </a:solidFill>
                <a:latin typeface="Arial"/>
                <a:cs typeface="Arial"/>
              </a:rPr>
              <a:t>dad</a:t>
            </a:r>
            <a:r>
              <a:rPr sz="2450" spc="-9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-5" dirty="0">
                <a:solidFill>
                  <a:srgbClr val="323232"/>
                </a:solidFill>
                <a:latin typeface="Arial"/>
                <a:cs typeface="Arial"/>
              </a:rPr>
              <a:t>física,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cultural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económica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facilita</a:t>
            </a:r>
            <a:r>
              <a:rPr sz="2450" spc="-9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323232"/>
                </a:solidFill>
                <a:latin typeface="Arial"/>
                <a:cs typeface="Arial"/>
              </a:rPr>
              <a:t>usuarios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spc="-9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servi- 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cios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salud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solventar 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las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barreras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15" dirty="0">
                <a:solidFill>
                  <a:srgbClr val="323232"/>
                </a:solidFill>
                <a:latin typeface="Arial"/>
                <a:cs typeface="Arial"/>
              </a:rPr>
              <a:t>acceso,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disponibilidad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  </a:t>
            </a:r>
            <a:r>
              <a:rPr sz="2450" spc="135" dirty="0">
                <a:solidFill>
                  <a:srgbClr val="323232"/>
                </a:solidFill>
                <a:latin typeface="Arial"/>
                <a:cs typeface="Arial"/>
              </a:rPr>
              <a:t>oportunidad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(costo, </a:t>
            </a:r>
            <a:r>
              <a:rPr sz="2450" spc="60" dirty="0">
                <a:solidFill>
                  <a:srgbClr val="323232"/>
                </a:solidFill>
                <a:latin typeface="Arial"/>
                <a:cs typeface="Arial"/>
              </a:rPr>
              <a:t>aseguramiento,</a:t>
            </a:r>
            <a:r>
              <a:rPr sz="2450" spc="80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calidad,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disponibilidad,  </a:t>
            </a:r>
            <a:r>
              <a:rPr sz="2450" spc="15" dirty="0">
                <a:solidFill>
                  <a:srgbClr val="323232"/>
                </a:solidFill>
                <a:latin typeface="Arial"/>
                <a:cs typeface="Arial"/>
              </a:rPr>
              <a:t>acceso,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seguridad,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etc.)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 </a:t>
            </a:r>
            <a:r>
              <a:rPr sz="2450" spc="45" dirty="0">
                <a:solidFill>
                  <a:srgbClr val="323232"/>
                </a:solidFill>
                <a:latin typeface="Arial"/>
                <a:cs typeface="Arial"/>
              </a:rPr>
              <a:t>su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localidad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encuentran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que 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limita 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las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posibilidades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atender </a:t>
            </a:r>
            <a:r>
              <a:rPr sz="2450" spc="10" dirty="0">
                <a:solidFill>
                  <a:srgbClr val="323232"/>
                </a:solidFill>
                <a:latin typeface="Arial"/>
                <a:cs typeface="Arial"/>
              </a:rPr>
              <a:t>sus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demandas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 </a:t>
            </a:r>
            <a:r>
              <a:rPr sz="2450" spc="45" dirty="0">
                <a:solidFill>
                  <a:srgbClr val="323232"/>
                </a:solidFill>
                <a:latin typeface="Arial"/>
                <a:cs typeface="Arial"/>
              </a:rPr>
              <a:t>necesidades  </a:t>
            </a:r>
            <a:r>
              <a:rPr sz="2450" spc="10" dirty="0">
                <a:solidFill>
                  <a:srgbClr val="323232"/>
                </a:solidFill>
                <a:latin typeface="Arial"/>
                <a:cs typeface="Arial"/>
              </a:rPr>
              <a:t>reales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49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percibidas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5" dirty="0">
                <a:solidFill>
                  <a:srgbClr val="323232"/>
                </a:solidFill>
                <a:latin typeface="Arial"/>
                <a:cs typeface="Arial"/>
              </a:rPr>
              <a:t>salud.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78" y="2628900"/>
                </a:lnTo>
                <a:lnTo>
                  <a:pt x="6265500" y="2616200"/>
                </a:lnTo>
                <a:lnTo>
                  <a:pt x="5899932" y="2616200"/>
                </a:lnTo>
                <a:lnTo>
                  <a:pt x="5847365" y="2603500"/>
                </a:lnTo>
                <a:lnTo>
                  <a:pt x="5583258" y="2603500"/>
                </a:lnTo>
                <a:lnTo>
                  <a:pt x="5530183" y="2590800"/>
                </a:lnTo>
                <a:lnTo>
                  <a:pt x="5370457" y="2590800"/>
                </a:lnTo>
                <a:lnTo>
                  <a:pt x="5317048" y="2578100"/>
                </a:lnTo>
                <a:lnTo>
                  <a:pt x="5156324" y="2578100"/>
                </a:lnTo>
                <a:lnTo>
                  <a:pt x="5102584" y="2565400"/>
                </a:lnTo>
                <a:lnTo>
                  <a:pt x="4940873" y="2565400"/>
                </a:lnTo>
                <a:lnTo>
                  <a:pt x="4886805" y="2552700"/>
                </a:lnTo>
                <a:lnTo>
                  <a:pt x="4778427" y="2552700"/>
                </a:lnTo>
                <a:lnTo>
                  <a:pt x="4724117" y="2540000"/>
                </a:lnTo>
                <a:lnTo>
                  <a:pt x="4615253" y="2540000"/>
                </a:lnTo>
                <a:lnTo>
                  <a:pt x="4560701" y="2527300"/>
                </a:lnTo>
                <a:lnTo>
                  <a:pt x="4451357" y="2527300"/>
                </a:lnTo>
                <a:lnTo>
                  <a:pt x="4396565" y="2514600"/>
                </a:lnTo>
                <a:lnTo>
                  <a:pt x="4341694" y="2514600"/>
                </a:lnTo>
                <a:lnTo>
                  <a:pt x="4286744" y="2501900"/>
                </a:lnTo>
                <a:lnTo>
                  <a:pt x="4176606" y="2501900"/>
                </a:lnTo>
                <a:lnTo>
                  <a:pt x="4121419" y="2489200"/>
                </a:lnTo>
                <a:lnTo>
                  <a:pt x="4066154" y="2489200"/>
                </a:lnTo>
                <a:lnTo>
                  <a:pt x="4010811" y="2476500"/>
                </a:lnTo>
                <a:lnTo>
                  <a:pt x="3899890" y="2476500"/>
                </a:lnTo>
                <a:lnTo>
                  <a:pt x="3844313" y="2463800"/>
                </a:lnTo>
                <a:lnTo>
                  <a:pt x="3788659" y="2463800"/>
                </a:lnTo>
                <a:lnTo>
                  <a:pt x="3732928" y="2451100"/>
                </a:lnTo>
                <a:lnTo>
                  <a:pt x="3677120" y="2451100"/>
                </a:lnTo>
                <a:lnTo>
                  <a:pt x="3621235" y="2438400"/>
                </a:lnTo>
                <a:lnTo>
                  <a:pt x="3565274" y="2438400"/>
                </a:lnTo>
                <a:lnTo>
                  <a:pt x="3461248" y="2425700"/>
                </a:lnTo>
                <a:lnTo>
                  <a:pt x="3413226" y="2413000"/>
                </a:lnTo>
                <a:lnTo>
                  <a:pt x="3317078" y="2413000"/>
                </a:lnTo>
                <a:lnTo>
                  <a:pt x="3268952" y="2400300"/>
                </a:lnTo>
                <a:lnTo>
                  <a:pt x="3220790" y="2400300"/>
                </a:lnTo>
                <a:lnTo>
                  <a:pt x="3172593" y="2387600"/>
                </a:lnTo>
                <a:lnTo>
                  <a:pt x="3076091" y="2387600"/>
                </a:lnTo>
                <a:lnTo>
                  <a:pt x="3027785" y="2374900"/>
                </a:lnTo>
                <a:lnTo>
                  <a:pt x="2931063" y="2374900"/>
                </a:lnTo>
                <a:lnTo>
                  <a:pt x="2882646" y="2362200"/>
                </a:lnTo>
                <a:lnTo>
                  <a:pt x="2785699" y="2362200"/>
                </a:lnTo>
                <a:lnTo>
                  <a:pt x="2737168" y="2349500"/>
                </a:lnTo>
                <a:lnTo>
                  <a:pt x="2639991" y="2349500"/>
                </a:lnTo>
                <a:lnTo>
                  <a:pt x="2591344" y="2336800"/>
                </a:lnTo>
                <a:lnTo>
                  <a:pt x="2493932" y="2336800"/>
                </a:lnTo>
                <a:lnTo>
                  <a:pt x="2445165" y="2324100"/>
                </a:lnTo>
                <a:lnTo>
                  <a:pt x="2347512" y="2324100"/>
                </a:lnTo>
                <a:lnTo>
                  <a:pt x="2298625" y="2311400"/>
                </a:lnTo>
                <a:lnTo>
                  <a:pt x="2200725" y="2311400"/>
                </a:lnTo>
                <a:lnTo>
                  <a:pt x="2151714" y="2298700"/>
                </a:lnTo>
                <a:lnTo>
                  <a:pt x="2053563" y="2298700"/>
                </a:lnTo>
                <a:lnTo>
                  <a:pt x="2004425" y="2286000"/>
                </a:lnTo>
                <a:lnTo>
                  <a:pt x="1856750" y="2286000"/>
                </a:lnTo>
                <a:lnTo>
                  <a:pt x="1659237" y="2260600"/>
                </a:lnTo>
                <a:lnTo>
                  <a:pt x="1560212" y="2260600"/>
                </a:lnTo>
                <a:lnTo>
                  <a:pt x="912014" y="2209800"/>
                </a:lnTo>
                <a:lnTo>
                  <a:pt x="811568" y="2197100"/>
                </a:lnTo>
                <a:lnTo>
                  <a:pt x="710923" y="2197100"/>
                </a:lnTo>
                <a:lnTo>
                  <a:pt x="610077" y="2184400"/>
                </a:lnTo>
                <a:lnTo>
                  <a:pt x="509026" y="2184400"/>
                </a:lnTo>
                <a:lnTo>
                  <a:pt x="458424" y="2171700"/>
                </a:lnTo>
                <a:lnTo>
                  <a:pt x="357063" y="2171700"/>
                </a:lnTo>
                <a:lnTo>
                  <a:pt x="306304" y="2159000"/>
                </a:lnTo>
                <a:lnTo>
                  <a:pt x="204628" y="2159000"/>
                </a:lnTo>
                <a:lnTo>
                  <a:pt x="153710" y="2146300"/>
                </a:lnTo>
                <a:lnTo>
                  <a:pt x="51713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80" y="0"/>
                </a:lnTo>
                <a:lnTo>
                  <a:pt x="19941245" y="38100"/>
                </a:lnTo>
                <a:lnTo>
                  <a:pt x="19890819" y="38100"/>
                </a:lnTo>
                <a:lnTo>
                  <a:pt x="19789945" y="63500"/>
                </a:lnTo>
                <a:lnTo>
                  <a:pt x="19739498" y="63500"/>
                </a:lnTo>
                <a:lnTo>
                  <a:pt x="19588125" y="101600"/>
                </a:lnTo>
                <a:lnTo>
                  <a:pt x="19537657" y="101600"/>
                </a:lnTo>
                <a:lnTo>
                  <a:pt x="19386229" y="139700"/>
                </a:lnTo>
                <a:lnTo>
                  <a:pt x="19335746" y="139700"/>
                </a:lnTo>
                <a:lnTo>
                  <a:pt x="19133790" y="190500"/>
                </a:lnTo>
                <a:lnTo>
                  <a:pt x="19083297" y="190500"/>
                </a:lnTo>
                <a:lnTo>
                  <a:pt x="18830823" y="254000"/>
                </a:lnTo>
                <a:lnTo>
                  <a:pt x="18780330" y="254000"/>
                </a:lnTo>
                <a:lnTo>
                  <a:pt x="18426933" y="342900"/>
                </a:lnTo>
                <a:lnTo>
                  <a:pt x="18376461" y="342900"/>
                </a:lnTo>
                <a:lnTo>
                  <a:pt x="16515207" y="812800"/>
                </a:lnTo>
                <a:lnTo>
                  <a:pt x="16465164" y="838200"/>
                </a:lnTo>
                <a:lnTo>
                  <a:pt x="16065527" y="939800"/>
                </a:lnTo>
                <a:lnTo>
                  <a:pt x="16015666" y="965200"/>
                </a:lnTo>
                <a:lnTo>
                  <a:pt x="15667279" y="1054100"/>
                </a:lnTo>
                <a:lnTo>
                  <a:pt x="15617605" y="1079500"/>
                </a:lnTo>
                <a:lnTo>
                  <a:pt x="15100579" y="1231900"/>
                </a:lnTo>
                <a:lnTo>
                  <a:pt x="14675699" y="1346200"/>
                </a:lnTo>
                <a:lnTo>
                  <a:pt x="14580993" y="1384300"/>
                </a:lnTo>
                <a:lnTo>
                  <a:pt x="14057844" y="1524000"/>
                </a:lnTo>
                <a:lnTo>
                  <a:pt x="14010073" y="1549400"/>
                </a:lnTo>
                <a:lnTo>
                  <a:pt x="12209165" y="2019300"/>
                </a:lnTo>
                <a:lnTo>
                  <a:pt x="12159403" y="2019300"/>
                </a:lnTo>
                <a:lnTo>
                  <a:pt x="11758828" y="2120900"/>
                </a:lnTo>
                <a:lnTo>
                  <a:pt x="11708434" y="2120900"/>
                </a:lnTo>
                <a:lnTo>
                  <a:pt x="11455346" y="2184400"/>
                </a:lnTo>
                <a:lnTo>
                  <a:pt x="11404498" y="2184400"/>
                </a:lnTo>
                <a:lnTo>
                  <a:pt x="11200315" y="2235200"/>
                </a:lnTo>
                <a:lnTo>
                  <a:pt x="11149068" y="2235200"/>
                </a:lnTo>
                <a:lnTo>
                  <a:pt x="10994831" y="2273300"/>
                </a:lnTo>
                <a:lnTo>
                  <a:pt x="10943250" y="2273300"/>
                </a:lnTo>
                <a:lnTo>
                  <a:pt x="10787995" y="2311400"/>
                </a:lnTo>
                <a:lnTo>
                  <a:pt x="10736069" y="2311400"/>
                </a:lnTo>
                <a:lnTo>
                  <a:pt x="10631953" y="2336800"/>
                </a:lnTo>
                <a:lnTo>
                  <a:pt x="10579760" y="2336800"/>
                </a:lnTo>
                <a:lnTo>
                  <a:pt x="10475103" y="2362200"/>
                </a:lnTo>
                <a:lnTo>
                  <a:pt x="10422637" y="2362200"/>
                </a:lnTo>
                <a:lnTo>
                  <a:pt x="10317426" y="2387600"/>
                </a:lnTo>
                <a:lnTo>
                  <a:pt x="10264680" y="2387600"/>
                </a:lnTo>
                <a:lnTo>
                  <a:pt x="10211838" y="2400300"/>
                </a:lnTo>
                <a:lnTo>
                  <a:pt x="10167692" y="2413000"/>
                </a:lnTo>
                <a:lnTo>
                  <a:pt x="10123442" y="2413000"/>
                </a:lnTo>
                <a:lnTo>
                  <a:pt x="10079088" y="2425700"/>
                </a:lnTo>
                <a:lnTo>
                  <a:pt x="10034630" y="2425700"/>
                </a:lnTo>
                <a:lnTo>
                  <a:pt x="9990070" y="2438400"/>
                </a:lnTo>
                <a:lnTo>
                  <a:pt x="9945406" y="2438400"/>
                </a:lnTo>
                <a:lnTo>
                  <a:pt x="9900640" y="2451100"/>
                </a:lnTo>
                <a:lnTo>
                  <a:pt x="9810799" y="2451100"/>
                </a:lnTo>
                <a:lnTo>
                  <a:pt x="9765725" y="2463800"/>
                </a:lnTo>
                <a:lnTo>
                  <a:pt x="9720550" y="2463800"/>
                </a:lnTo>
                <a:lnTo>
                  <a:pt x="9675272" y="2476500"/>
                </a:lnTo>
                <a:lnTo>
                  <a:pt x="9629893" y="2476500"/>
                </a:lnTo>
                <a:lnTo>
                  <a:pt x="9584413" y="2489200"/>
                </a:lnTo>
                <a:lnTo>
                  <a:pt x="9493149" y="2489200"/>
                </a:lnTo>
                <a:lnTo>
                  <a:pt x="9447366" y="2501900"/>
                </a:lnTo>
                <a:lnTo>
                  <a:pt x="9401482" y="2501900"/>
                </a:lnTo>
                <a:lnTo>
                  <a:pt x="9355498" y="2514600"/>
                </a:lnTo>
                <a:lnTo>
                  <a:pt x="9263230" y="2514600"/>
                </a:lnTo>
                <a:lnTo>
                  <a:pt x="9216947" y="2527300"/>
                </a:lnTo>
                <a:lnTo>
                  <a:pt x="9124081" y="2527300"/>
                </a:lnTo>
                <a:lnTo>
                  <a:pt x="9077500" y="2540000"/>
                </a:lnTo>
                <a:lnTo>
                  <a:pt x="8984041" y="2540000"/>
                </a:lnTo>
                <a:lnTo>
                  <a:pt x="8937163" y="2552700"/>
                </a:lnTo>
                <a:lnTo>
                  <a:pt x="8843115" y="2552700"/>
                </a:lnTo>
                <a:lnTo>
                  <a:pt x="8795943" y="2565400"/>
                </a:lnTo>
                <a:lnTo>
                  <a:pt x="8653845" y="2565400"/>
                </a:lnTo>
                <a:lnTo>
                  <a:pt x="8606285" y="2578100"/>
                </a:lnTo>
                <a:lnTo>
                  <a:pt x="8463025" y="2578100"/>
                </a:lnTo>
                <a:lnTo>
                  <a:pt x="8415080" y="2590800"/>
                </a:lnTo>
                <a:lnTo>
                  <a:pt x="8270668" y="2590800"/>
                </a:lnTo>
                <a:lnTo>
                  <a:pt x="8222340" y="2603500"/>
                </a:lnTo>
                <a:lnTo>
                  <a:pt x="7979278" y="2603500"/>
                </a:lnTo>
                <a:lnTo>
                  <a:pt x="7930383" y="2616200"/>
                </a:lnTo>
                <a:lnTo>
                  <a:pt x="7585504" y="2616200"/>
                </a:lnTo>
                <a:lnTo>
                  <a:pt x="7535864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1" y="2044700"/>
                </a:moveTo>
                <a:lnTo>
                  <a:pt x="107829" y="2044700"/>
                </a:lnTo>
                <a:lnTo>
                  <a:pt x="57503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90" y="2882900"/>
                </a:lnTo>
                <a:lnTo>
                  <a:pt x="18965427" y="2857500"/>
                </a:lnTo>
                <a:lnTo>
                  <a:pt x="19010294" y="2844800"/>
                </a:lnTo>
                <a:lnTo>
                  <a:pt x="19100122" y="2794000"/>
                </a:lnTo>
                <a:lnTo>
                  <a:pt x="19145085" y="2781300"/>
                </a:lnTo>
                <a:lnTo>
                  <a:pt x="19235108" y="2730500"/>
                </a:lnTo>
                <a:lnTo>
                  <a:pt x="19280170" y="2717800"/>
                </a:lnTo>
                <a:lnTo>
                  <a:pt x="19370397" y="2667000"/>
                </a:lnTo>
                <a:lnTo>
                  <a:pt x="19415564" y="2654300"/>
                </a:lnTo>
                <a:lnTo>
                  <a:pt x="19460766" y="2628900"/>
                </a:lnTo>
                <a:lnTo>
                  <a:pt x="19506005" y="2616200"/>
                </a:lnTo>
                <a:lnTo>
                  <a:pt x="19596593" y="2565400"/>
                </a:lnTo>
                <a:lnTo>
                  <a:pt x="19641944" y="2552700"/>
                </a:lnTo>
                <a:lnTo>
                  <a:pt x="19687333" y="2527300"/>
                </a:lnTo>
                <a:lnTo>
                  <a:pt x="19732762" y="2514600"/>
                </a:lnTo>
                <a:lnTo>
                  <a:pt x="19823738" y="2463800"/>
                </a:lnTo>
                <a:lnTo>
                  <a:pt x="19869286" y="2451100"/>
                </a:lnTo>
                <a:lnTo>
                  <a:pt x="19914876" y="2425700"/>
                </a:lnTo>
                <a:lnTo>
                  <a:pt x="19960507" y="2413000"/>
                </a:lnTo>
                <a:lnTo>
                  <a:pt x="20006180" y="2387600"/>
                </a:lnTo>
                <a:lnTo>
                  <a:pt x="20051896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24" y="2247900"/>
                </a:lnTo>
                <a:lnTo>
                  <a:pt x="5269215" y="2235200"/>
                </a:lnTo>
                <a:lnTo>
                  <a:pt x="4762597" y="2235200"/>
                </a:lnTo>
                <a:lnTo>
                  <a:pt x="4711584" y="2222500"/>
                </a:lnTo>
                <a:lnTo>
                  <a:pt x="4352731" y="2222500"/>
                </a:lnTo>
                <a:lnTo>
                  <a:pt x="4301216" y="2209800"/>
                </a:lnTo>
                <a:lnTo>
                  <a:pt x="3990815" y="2209800"/>
                </a:lnTo>
                <a:lnTo>
                  <a:pt x="3938865" y="2197100"/>
                </a:lnTo>
                <a:lnTo>
                  <a:pt x="3678193" y="2197100"/>
                </a:lnTo>
                <a:lnTo>
                  <a:pt x="3625875" y="2184400"/>
                </a:lnTo>
                <a:lnTo>
                  <a:pt x="3415995" y="2184400"/>
                </a:lnTo>
                <a:lnTo>
                  <a:pt x="3363374" y="2171700"/>
                </a:lnTo>
                <a:lnTo>
                  <a:pt x="3152285" y="2171700"/>
                </a:lnTo>
                <a:lnTo>
                  <a:pt x="3099362" y="2159000"/>
                </a:lnTo>
                <a:lnTo>
                  <a:pt x="2940237" y="2159000"/>
                </a:lnTo>
                <a:lnTo>
                  <a:pt x="2887076" y="2146300"/>
                </a:lnTo>
                <a:lnTo>
                  <a:pt x="2673840" y="2146300"/>
                </a:lnTo>
                <a:lnTo>
                  <a:pt x="2620384" y="2133600"/>
                </a:lnTo>
                <a:lnTo>
                  <a:pt x="2459661" y="2133600"/>
                </a:lnTo>
                <a:lnTo>
                  <a:pt x="2405970" y="2120900"/>
                </a:lnTo>
                <a:lnTo>
                  <a:pt x="2298413" y="2120900"/>
                </a:lnTo>
                <a:lnTo>
                  <a:pt x="2190623" y="2108200"/>
                </a:lnTo>
                <a:lnTo>
                  <a:pt x="2082602" y="2108200"/>
                </a:lnTo>
                <a:lnTo>
                  <a:pt x="1974350" y="2095500"/>
                </a:lnTo>
                <a:lnTo>
                  <a:pt x="1865868" y="2095500"/>
                </a:lnTo>
                <a:lnTo>
                  <a:pt x="1757157" y="2082800"/>
                </a:lnTo>
                <a:lnTo>
                  <a:pt x="1648219" y="2082800"/>
                </a:lnTo>
                <a:lnTo>
                  <a:pt x="1539053" y="2070100"/>
                </a:lnTo>
                <a:lnTo>
                  <a:pt x="1429660" y="2070100"/>
                </a:lnTo>
                <a:lnTo>
                  <a:pt x="1210201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07" y="12700"/>
                </a:lnTo>
                <a:lnTo>
                  <a:pt x="20035032" y="12700"/>
                </a:lnTo>
                <a:lnTo>
                  <a:pt x="19985241" y="25400"/>
                </a:lnTo>
                <a:lnTo>
                  <a:pt x="19935434" y="25400"/>
                </a:lnTo>
                <a:lnTo>
                  <a:pt x="19885612" y="38100"/>
                </a:lnTo>
                <a:lnTo>
                  <a:pt x="19835776" y="38100"/>
                </a:lnTo>
                <a:lnTo>
                  <a:pt x="19785923" y="50800"/>
                </a:lnTo>
                <a:lnTo>
                  <a:pt x="19736056" y="50800"/>
                </a:lnTo>
                <a:lnTo>
                  <a:pt x="19636277" y="76200"/>
                </a:lnTo>
                <a:lnTo>
                  <a:pt x="19586364" y="76200"/>
                </a:lnTo>
                <a:lnTo>
                  <a:pt x="19536437" y="88900"/>
                </a:lnTo>
                <a:lnTo>
                  <a:pt x="19486495" y="88900"/>
                </a:lnTo>
                <a:lnTo>
                  <a:pt x="19386566" y="114300"/>
                </a:lnTo>
                <a:lnTo>
                  <a:pt x="19336580" y="114300"/>
                </a:lnTo>
                <a:lnTo>
                  <a:pt x="19286579" y="127000"/>
                </a:lnTo>
                <a:lnTo>
                  <a:pt x="19236563" y="127000"/>
                </a:lnTo>
                <a:lnTo>
                  <a:pt x="19136489" y="152400"/>
                </a:lnTo>
                <a:lnTo>
                  <a:pt x="19086430" y="152400"/>
                </a:lnTo>
                <a:lnTo>
                  <a:pt x="18986269" y="177800"/>
                </a:lnTo>
                <a:lnTo>
                  <a:pt x="18936167" y="177800"/>
                </a:lnTo>
                <a:lnTo>
                  <a:pt x="18835920" y="203200"/>
                </a:lnTo>
                <a:lnTo>
                  <a:pt x="18785776" y="203200"/>
                </a:lnTo>
                <a:lnTo>
                  <a:pt x="18685445" y="228600"/>
                </a:lnTo>
                <a:lnTo>
                  <a:pt x="18635258" y="228600"/>
                </a:lnTo>
                <a:lnTo>
                  <a:pt x="18484616" y="266700"/>
                </a:lnTo>
                <a:lnTo>
                  <a:pt x="18434375" y="266700"/>
                </a:lnTo>
                <a:lnTo>
                  <a:pt x="18283568" y="304800"/>
                </a:lnTo>
                <a:lnTo>
                  <a:pt x="18233272" y="304800"/>
                </a:lnTo>
                <a:lnTo>
                  <a:pt x="18082304" y="342900"/>
                </a:lnTo>
                <a:lnTo>
                  <a:pt x="18031955" y="342900"/>
                </a:lnTo>
                <a:lnTo>
                  <a:pt x="17880827" y="381000"/>
                </a:lnTo>
                <a:lnTo>
                  <a:pt x="17830425" y="381000"/>
                </a:lnTo>
                <a:lnTo>
                  <a:pt x="17628688" y="431800"/>
                </a:lnTo>
                <a:lnTo>
                  <a:pt x="17578221" y="431800"/>
                </a:lnTo>
                <a:lnTo>
                  <a:pt x="17325699" y="495300"/>
                </a:lnTo>
                <a:lnTo>
                  <a:pt x="17275157" y="495300"/>
                </a:lnTo>
                <a:lnTo>
                  <a:pt x="17022262" y="558800"/>
                </a:lnTo>
                <a:lnTo>
                  <a:pt x="16971646" y="558800"/>
                </a:lnTo>
                <a:lnTo>
                  <a:pt x="16667700" y="635000"/>
                </a:lnTo>
                <a:lnTo>
                  <a:pt x="16617001" y="635000"/>
                </a:lnTo>
                <a:lnTo>
                  <a:pt x="16160188" y="749300"/>
                </a:lnTo>
                <a:lnTo>
                  <a:pt x="16109374" y="749300"/>
                </a:lnTo>
                <a:lnTo>
                  <a:pt x="15498754" y="901700"/>
                </a:lnTo>
                <a:lnTo>
                  <a:pt x="15396835" y="914400"/>
                </a:lnTo>
                <a:lnTo>
                  <a:pt x="14477739" y="1143000"/>
                </a:lnTo>
                <a:lnTo>
                  <a:pt x="14068254" y="1231900"/>
                </a:lnTo>
                <a:lnTo>
                  <a:pt x="13836676" y="1295400"/>
                </a:lnTo>
                <a:lnTo>
                  <a:pt x="13790171" y="1295400"/>
                </a:lnTo>
                <a:lnTo>
                  <a:pt x="13556698" y="1358900"/>
                </a:lnTo>
                <a:lnTo>
                  <a:pt x="13509812" y="1358900"/>
                </a:lnTo>
                <a:lnTo>
                  <a:pt x="13227143" y="1435100"/>
                </a:lnTo>
                <a:lnTo>
                  <a:pt x="13179804" y="1435100"/>
                </a:lnTo>
                <a:lnTo>
                  <a:pt x="12989795" y="1485900"/>
                </a:lnTo>
                <a:lnTo>
                  <a:pt x="12942128" y="1485900"/>
                </a:lnTo>
                <a:lnTo>
                  <a:pt x="12750799" y="1536700"/>
                </a:lnTo>
                <a:lnTo>
                  <a:pt x="12702800" y="1536700"/>
                </a:lnTo>
                <a:lnTo>
                  <a:pt x="12510136" y="1587500"/>
                </a:lnTo>
                <a:lnTo>
                  <a:pt x="12461801" y="1587500"/>
                </a:lnTo>
                <a:lnTo>
                  <a:pt x="12316391" y="1625600"/>
                </a:lnTo>
                <a:lnTo>
                  <a:pt x="12267784" y="1625600"/>
                </a:lnTo>
                <a:lnTo>
                  <a:pt x="12121556" y="1663700"/>
                </a:lnTo>
                <a:lnTo>
                  <a:pt x="12072675" y="1663700"/>
                </a:lnTo>
                <a:lnTo>
                  <a:pt x="11925620" y="1701800"/>
                </a:lnTo>
                <a:lnTo>
                  <a:pt x="11876463" y="1701800"/>
                </a:lnTo>
                <a:lnTo>
                  <a:pt x="11728574" y="1739900"/>
                </a:lnTo>
                <a:lnTo>
                  <a:pt x="11679138" y="1739900"/>
                </a:lnTo>
                <a:lnTo>
                  <a:pt x="11580055" y="1765300"/>
                </a:lnTo>
                <a:lnTo>
                  <a:pt x="11530408" y="1765300"/>
                </a:lnTo>
                <a:lnTo>
                  <a:pt x="11430901" y="1790700"/>
                </a:lnTo>
                <a:lnTo>
                  <a:pt x="11381041" y="1790700"/>
                </a:lnTo>
                <a:lnTo>
                  <a:pt x="11281108" y="1816100"/>
                </a:lnTo>
                <a:lnTo>
                  <a:pt x="11231035" y="1816100"/>
                </a:lnTo>
                <a:lnTo>
                  <a:pt x="11130672" y="1841500"/>
                </a:lnTo>
                <a:lnTo>
                  <a:pt x="11080383" y="1841500"/>
                </a:lnTo>
                <a:lnTo>
                  <a:pt x="10979589" y="1866900"/>
                </a:lnTo>
                <a:lnTo>
                  <a:pt x="10929083" y="1866900"/>
                </a:lnTo>
                <a:lnTo>
                  <a:pt x="10827854" y="1892300"/>
                </a:lnTo>
                <a:lnTo>
                  <a:pt x="10777130" y="1892300"/>
                </a:lnTo>
                <a:lnTo>
                  <a:pt x="10726333" y="1905000"/>
                </a:lnTo>
                <a:lnTo>
                  <a:pt x="10675463" y="1905000"/>
                </a:lnTo>
                <a:lnTo>
                  <a:pt x="10573503" y="1930400"/>
                </a:lnTo>
                <a:lnTo>
                  <a:pt x="10522412" y="1930400"/>
                </a:lnTo>
                <a:lnTo>
                  <a:pt x="10471247" y="1943100"/>
                </a:lnTo>
                <a:lnTo>
                  <a:pt x="10420009" y="1943100"/>
                </a:lnTo>
                <a:lnTo>
                  <a:pt x="10317309" y="1968500"/>
                </a:lnTo>
                <a:lnTo>
                  <a:pt x="10265848" y="1968500"/>
                </a:lnTo>
                <a:lnTo>
                  <a:pt x="10214312" y="1981200"/>
                </a:lnTo>
                <a:lnTo>
                  <a:pt x="10162701" y="1981200"/>
                </a:lnTo>
                <a:lnTo>
                  <a:pt x="10111015" y="1993900"/>
                </a:lnTo>
                <a:lnTo>
                  <a:pt x="10059254" y="1993900"/>
                </a:lnTo>
                <a:lnTo>
                  <a:pt x="10007418" y="2006600"/>
                </a:lnTo>
                <a:lnTo>
                  <a:pt x="9955507" y="2006600"/>
                </a:lnTo>
                <a:lnTo>
                  <a:pt x="9903519" y="2019300"/>
                </a:lnTo>
                <a:lnTo>
                  <a:pt x="9851457" y="2019300"/>
                </a:lnTo>
                <a:lnTo>
                  <a:pt x="9799318" y="2032000"/>
                </a:lnTo>
                <a:lnTo>
                  <a:pt x="9747103" y="2032000"/>
                </a:lnTo>
                <a:lnTo>
                  <a:pt x="9694812" y="2044700"/>
                </a:lnTo>
                <a:lnTo>
                  <a:pt x="9642444" y="2044700"/>
                </a:lnTo>
                <a:lnTo>
                  <a:pt x="9590001" y="2057400"/>
                </a:lnTo>
                <a:lnTo>
                  <a:pt x="9537480" y="2057400"/>
                </a:lnTo>
                <a:lnTo>
                  <a:pt x="9484882" y="2070100"/>
                </a:lnTo>
                <a:lnTo>
                  <a:pt x="9432208" y="2070100"/>
                </a:lnTo>
                <a:lnTo>
                  <a:pt x="9379456" y="2082800"/>
                </a:lnTo>
                <a:lnTo>
                  <a:pt x="9326627" y="2082800"/>
                </a:lnTo>
                <a:lnTo>
                  <a:pt x="9273721" y="2095500"/>
                </a:lnTo>
                <a:lnTo>
                  <a:pt x="9220737" y="2095500"/>
                </a:lnTo>
                <a:lnTo>
                  <a:pt x="9167675" y="2108200"/>
                </a:lnTo>
                <a:lnTo>
                  <a:pt x="9061318" y="2108200"/>
                </a:lnTo>
                <a:lnTo>
                  <a:pt x="9008021" y="2120900"/>
                </a:lnTo>
                <a:lnTo>
                  <a:pt x="8954647" y="2120900"/>
                </a:lnTo>
                <a:lnTo>
                  <a:pt x="8901194" y="2133600"/>
                </a:lnTo>
                <a:lnTo>
                  <a:pt x="8794051" y="2133600"/>
                </a:lnTo>
                <a:lnTo>
                  <a:pt x="8740361" y="2146300"/>
                </a:lnTo>
                <a:lnTo>
                  <a:pt x="8632744" y="2146300"/>
                </a:lnTo>
                <a:lnTo>
                  <a:pt x="8578816" y="2159000"/>
                </a:lnTo>
                <a:lnTo>
                  <a:pt x="8470720" y="2159000"/>
                </a:lnTo>
                <a:lnTo>
                  <a:pt x="8416553" y="2171700"/>
                </a:lnTo>
                <a:lnTo>
                  <a:pt x="8307977" y="2171700"/>
                </a:lnTo>
                <a:lnTo>
                  <a:pt x="8261888" y="2184400"/>
                </a:lnTo>
                <a:lnTo>
                  <a:pt x="8123192" y="2184400"/>
                </a:lnTo>
                <a:lnTo>
                  <a:pt x="8076818" y="2197100"/>
                </a:lnTo>
                <a:lnTo>
                  <a:pt x="7890612" y="2197100"/>
                </a:lnTo>
                <a:lnTo>
                  <a:pt x="7843883" y="2209800"/>
                </a:lnTo>
                <a:lnTo>
                  <a:pt x="7609187" y="2209800"/>
                </a:lnTo>
                <a:lnTo>
                  <a:pt x="7562037" y="2222500"/>
                </a:lnTo>
                <a:lnTo>
                  <a:pt x="7277678" y="2222500"/>
                </a:lnTo>
                <a:lnTo>
                  <a:pt x="7230042" y="2235200"/>
                </a:lnTo>
                <a:lnTo>
                  <a:pt x="6798228" y="2235200"/>
                </a:lnTo>
                <a:lnTo>
                  <a:pt x="6749907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10" y="2032000"/>
                </a:moveTo>
                <a:lnTo>
                  <a:pt x="459449" y="2032000"/>
                </a:lnTo>
                <a:lnTo>
                  <a:pt x="409282" y="2044700"/>
                </a:lnTo>
                <a:lnTo>
                  <a:pt x="960230" y="2044700"/>
                </a:lnTo>
                <a:lnTo>
                  <a:pt x="910210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655217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5"/>
                </a:moveTo>
                <a:lnTo>
                  <a:pt x="0" y="3651925"/>
                </a:lnTo>
                <a:lnTo>
                  <a:pt x="2181002" y="3651925"/>
                </a:lnTo>
                <a:lnTo>
                  <a:pt x="1466743" y="3565748"/>
                </a:lnTo>
                <a:lnTo>
                  <a:pt x="804030" y="3473174"/>
                </a:lnTo>
                <a:lnTo>
                  <a:pt x="180714" y="3374392"/>
                </a:lnTo>
                <a:lnTo>
                  <a:pt x="0" y="3343545"/>
                </a:lnTo>
                <a:close/>
              </a:path>
              <a:path w="20102195" h="3652520">
                <a:moveTo>
                  <a:pt x="15791558" y="1389639"/>
                </a:moveTo>
                <a:lnTo>
                  <a:pt x="8774977" y="3651925"/>
                </a:lnTo>
                <a:lnTo>
                  <a:pt x="9082104" y="3596478"/>
                </a:lnTo>
                <a:lnTo>
                  <a:pt x="9380603" y="3537447"/>
                </a:lnTo>
                <a:lnTo>
                  <a:pt x="9735143" y="3460896"/>
                </a:lnTo>
                <a:lnTo>
                  <a:pt x="10085884" y="3378465"/>
                </a:lnTo>
                <a:lnTo>
                  <a:pt x="10433027" y="3290529"/>
                </a:lnTo>
                <a:lnTo>
                  <a:pt x="10833750" y="3181477"/>
                </a:lnTo>
                <a:lnTo>
                  <a:pt x="11230171" y="3066035"/>
                </a:lnTo>
                <a:lnTo>
                  <a:pt x="11678368" y="2927040"/>
                </a:lnTo>
                <a:lnTo>
                  <a:pt x="12176970" y="2762728"/>
                </a:lnTo>
                <a:lnTo>
                  <a:pt x="12779252" y="2552260"/>
                </a:lnTo>
                <a:lnTo>
                  <a:pt x="13590050" y="2252109"/>
                </a:lnTo>
                <a:lnTo>
                  <a:pt x="15791558" y="1389639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09" y="52526"/>
                </a:lnTo>
                <a:lnTo>
                  <a:pt x="19447768" y="162519"/>
                </a:lnTo>
                <a:lnTo>
                  <a:pt x="19016370" y="279525"/>
                </a:lnTo>
                <a:lnTo>
                  <a:pt x="18535151" y="419121"/>
                </a:lnTo>
                <a:lnTo>
                  <a:pt x="18058792" y="566690"/>
                </a:lnTo>
                <a:lnTo>
                  <a:pt x="17587828" y="721751"/>
                </a:lnTo>
                <a:lnTo>
                  <a:pt x="17122793" y="883828"/>
                </a:lnTo>
                <a:lnTo>
                  <a:pt x="16664221" y="1052441"/>
                </a:lnTo>
                <a:lnTo>
                  <a:pt x="15791558" y="1389639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37" y="0"/>
                </a:lnTo>
                <a:lnTo>
                  <a:pt x="19718344" y="12700"/>
                </a:lnTo>
                <a:lnTo>
                  <a:pt x="19363188" y="12700"/>
                </a:lnTo>
                <a:lnTo>
                  <a:pt x="19312313" y="25400"/>
                </a:lnTo>
                <a:lnTo>
                  <a:pt x="19108480" y="25400"/>
                </a:lnTo>
                <a:lnTo>
                  <a:pt x="19057441" y="38100"/>
                </a:lnTo>
                <a:lnTo>
                  <a:pt x="18852972" y="38100"/>
                </a:lnTo>
                <a:lnTo>
                  <a:pt x="18801779" y="50800"/>
                </a:lnTo>
                <a:lnTo>
                  <a:pt x="18648024" y="50800"/>
                </a:lnTo>
                <a:lnTo>
                  <a:pt x="18596715" y="63500"/>
                </a:lnTo>
                <a:lnTo>
                  <a:pt x="18442621" y="63500"/>
                </a:lnTo>
                <a:lnTo>
                  <a:pt x="18391202" y="76200"/>
                </a:lnTo>
                <a:lnTo>
                  <a:pt x="18288285" y="76200"/>
                </a:lnTo>
                <a:lnTo>
                  <a:pt x="18236788" y="88900"/>
                </a:lnTo>
                <a:lnTo>
                  <a:pt x="18082146" y="88900"/>
                </a:lnTo>
                <a:lnTo>
                  <a:pt x="18030550" y="101600"/>
                </a:lnTo>
                <a:lnTo>
                  <a:pt x="17927287" y="101600"/>
                </a:lnTo>
                <a:lnTo>
                  <a:pt x="17875621" y="114300"/>
                </a:lnTo>
                <a:lnTo>
                  <a:pt x="17772222" y="114300"/>
                </a:lnTo>
                <a:lnTo>
                  <a:pt x="17720490" y="127000"/>
                </a:lnTo>
                <a:lnTo>
                  <a:pt x="17616961" y="127000"/>
                </a:lnTo>
                <a:lnTo>
                  <a:pt x="17565166" y="139700"/>
                </a:lnTo>
                <a:lnTo>
                  <a:pt x="17513351" y="139700"/>
                </a:lnTo>
                <a:lnTo>
                  <a:pt x="17461515" y="152400"/>
                </a:lnTo>
                <a:lnTo>
                  <a:pt x="17357787" y="152400"/>
                </a:lnTo>
                <a:lnTo>
                  <a:pt x="17305895" y="165100"/>
                </a:lnTo>
                <a:lnTo>
                  <a:pt x="17202056" y="165100"/>
                </a:lnTo>
                <a:lnTo>
                  <a:pt x="17150110" y="177800"/>
                </a:lnTo>
                <a:lnTo>
                  <a:pt x="17098148" y="177800"/>
                </a:lnTo>
                <a:lnTo>
                  <a:pt x="17046168" y="190500"/>
                </a:lnTo>
                <a:lnTo>
                  <a:pt x="16994172" y="190500"/>
                </a:lnTo>
                <a:lnTo>
                  <a:pt x="16942161" y="203200"/>
                </a:lnTo>
                <a:lnTo>
                  <a:pt x="16838092" y="203200"/>
                </a:lnTo>
                <a:lnTo>
                  <a:pt x="16786035" y="215900"/>
                </a:lnTo>
                <a:lnTo>
                  <a:pt x="16733964" y="215900"/>
                </a:lnTo>
                <a:lnTo>
                  <a:pt x="16681879" y="228600"/>
                </a:lnTo>
                <a:lnTo>
                  <a:pt x="16629780" y="228600"/>
                </a:lnTo>
                <a:lnTo>
                  <a:pt x="16577669" y="241300"/>
                </a:lnTo>
                <a:lnTo>
                  <a:pt x="16473408" y="241300"/>
                </a:lnTo>
                <a:lnTo>
                  <a:pt x="16421259" y="254000"/>
                </a:lnTo>
                <a:lnTo>
                  <a:pt x="16369099" y="254000"/>
                </a:lnTo>
                <a:lnTo>
                  <a:pt x="16316928" y="266700"/>
                </a:lnTo>
                <a:lnTo>
                  <a:pt x="16264746" y="266700"/>
                </a:lnTo>
                <a:lnTo>
                  <a:pt x="16212554" y="279400"/>
                </a:lnTo>
                <a:lnTo>
                  <a:pt x="16160351" y="279400"/>
                </a:lnTo>
                <a:lnTo>
                  <a:pt x="16108139" y="292100"/>
                </a:lnTo>
                <a:lnTo>
                  <a:pt x="16055918" y="292100"/>
                </a:lnTo>
                <a:lnTo>
                  <a:pt x="16003688" y="304800"/>
                </a:lnTo>
                <a:lnTo>
                  <a:pt x="15951450" y="304800"/>
                </a:lnTo>
                <a:lnTo>
                  <a:pt x="15899204" y="317500"/>
                </a:lnTo>
                <a:lnTo>
                  <a:pt x="15846950" y="317500"/>
                </a:lnTo>
                <a:lnTo>
                  <a:pt x="15794689" y="330200"/>
                </a:lnTo>
                <a:lnTo>
                  <a:pt x="15742421" y="330200"/>
                </a:lnTo>
                <a:lnTo>
                  <a:pt x="15690146" y="342900"/>
                </a:lnTo>
                <a:lnTo>
                  <a:pt x="15637866" y="342900"/>
                </a:lnTo>
                <a:lnTo>
                  <a:pt x="15585580" y="355600"/>
                </a:lnTo>
                <a:lnTo>
                  <a:pt x="15533288" y="355600"/>
                </a:lnTo>
                <a:lnTo>
                  <a:pt x="15480992" y="368300"/>
                </a:lnTo>
                <a:lnTo>
                  <a:pt x="15428691" y="368300"/>
                </a:lnTo>
                <a:lnTo>
                  <a:pt x="15324078" y="393700"/>
                </a:lnTo>
                <a:lnTo>
                  <a:pt x="15271766" y="393700"/>
                </a:lnTo>
                <a:lnTo>
                  <a:pt x="15219451" y="406400"/>
                </a:lnTo>
                <a:lnTo>
                  <a:pt x="15167134" y="406400"/>
                </a:lnTo>
                <a:lnTo>
                  <a:pt x="15114815" y="419100"/>
                </a:lnTo>
                <a:lnTo>
                  <a:pt x="15062494" y="419100"/>
                </a:lnTo>
                <a:lnTo>
                  <a:pt x="15010172" y="431800"/>
                </a:lnTo>
                <a:lnTo>
                  <a:pt x="14957848" y="431800"/>
                </a:lnTo>
                <a:lnTo>
                  <a:pt x="14905524" y="444500"/>
                </a:lnTo>
                <a:lnTo>
                  <a:pt x="14754612" y="469900"/>
                </a:lnTo>
                <a:lnTo>
                  <a:pt x="9897978" y="1066800"/>
                </a:lnTo>
                <a:lnTo>
                  <a:pt x="9790070" y="1066800"/>
                </a:lnTo>
                <a:lnTo>
                  <a:pt x="9465245" y="1104900"/>
                </a:lnTo>
                <a:lnTo>
                  <a:pt x="9302216" y="1130300"/>
                </a:lnTo>
                <a:lnTo>
                  <a:pt x="8974934" y="1155700"/>
                </a:lnTo>
                <a:lnTo>
                  <a:pt x="8810684" y="1181100"/>
                </a:lnTo>
                <a:lnTo>
                  <a:pt x="8646028" y="1193800"/>
                </a:lnTo>
                <a:lnTo>
                  <a:pt x="8480970" y="1219200"/>
                </a:lnTo>
                <a:lnTo>
                  <a:pt x="8149651" y="1244600"/>
                </a:lnTo>
                <a:lnTo>
                  <a:pt x="7983392" y="1270000"/>
                </a:lnTo>
                <a:lnTo>
                  <a:pt x="7649685" y="1295400"/>
                </a:lnTo>
                <a:lnTo>
                  <a:pt x="7482239" y="1320800"/>
                </a:lnTo>
                <a:lnTo>
                  <a:pt x="7146170" y="1346200"/>
                </a:lnTo>
                <a:lnTo>
                  <a:pt x="6977550" y="1371600"/>
                </a:lnTo>
                <a:lnTo>
                  <a:pt x="6469365" y="1409700"/>
                </a:lnTo>
                <a:lnTo>
                  <a:pt x="6299200" y="1435100"/>
                </a:lnTo>
                <a:lnTo>
                  <a:pt x="5957723" y="1460500"/>
                </a:lnTo>
                <a:lnTo>
                  <a:pt x="5786414" y="1485900"/>
                </a:lnTo>
                <a:lnTo>
                  <a:pt x="5270222" y="1524000"/>
                </a:lnTo>
                <a:lnTo>
                  <a:pt x="5097409" y="1549400"/>
                </a:lnTo>
                <a:lnTo>
                  <a:pt x="4576738" y="1587500"/>
                </a:lnTo>
                <a:lnTo>
                  <a:pt x="4402443" y="1612900"/>
                </a:lnTo>
                <a:lnTo>
                  <a:pt x="4227781" y="1625600"/>
                </a:lnTo>
                <a:lnTo>
                  <a:pt x="4004236" y="1638300"/>
                </a:lnTo>
                <a:lnTo>
                  <a:pt x="3955676" y="1651000"/>
                </a:lnTo>
                <a:lnTo>
                  <a:pt x="3907071" y="1651000"/>
                </a:lnTo>
                <a:lnTo>
                  <a:pt x="3858425" y="1663700"/>
                </a:lnTo>
                <a:lnTo>
                  <a:pt x="3761005" y="1663700"/>
                </a:lnTo>
                <a:lnTo>
                  <a:pt x="3712234" y="1676400"/>
                </a:lnTo>
                <a:lnTo>
                  <a:pt x="3614569" y="1676400"/>
                </a:lnTo>
                <a:lnTo>
                  <a:pt x="3565677" y="1689100"/>
                </a:lnTo>
                <a:lnTo>
                  <a:pt x="3516745" y="1689100"/>
                </a:lnTo>
                <a:lnTo>
                  <a:pt x="3467775" y="1701800"/>
                </a:lnTo>
                <a:lnTo>
                  <a:pt x="3369721" y="1701800"/>
                </a:lnTo>
                <a:lnTo>
                  <a:pt x="3320637" y="1714500"/>
                </a:lnTo>
                <a:lnTo>
                  <a:pt x="3271517" y="1714500"/>
                </a:lnTo>
                <a:lnTo>
                  <a:pt x="3222361" y="1727200"/>
                </a:lnTo>
                <a:lnTo>
                  <a:pt x="3173169" y="1727200"/>
                </a:lnTo>
                <a:lnTo>
                  <a:pt x="3123941" y="1739900"/>
                </a:lnTo>
                <a:lnTo>
                  <a:pt x="3025383" y="1739900"/>
                </a:lnTo>
                <a:lnTo>
                  <a:pt x="2976053" y="1752600"/>
                </a:lnTo>
                <a:lnTo>
                  <a:pt x="2926689" y="1752600"/>
                </a:lnTo>
                <a:lnTo>
                  <a:pt x="2877293" y="1765300"/>
                </a:lnTo>
                <a:lnTo>
                  <a:pt x="2827864" y="1765300"/>
                </a:lnTo>
                <a:lnTo>
                  <a:pt x="2778403" y="1778000"/>
                </a:lnTo>
                <a:lnTo>
                  <a:pt x="2728911" y="1778000"/>
                </a:lnTo>
                <a:lnTo>
                  <a:pt x="2679388" y="1790700"/>
                </a:lnTo>
                <a:lnTo>
                  <a:pt x="2629835" y="1790700"/>
                </a:lnTo>
                <a:lnTo>
                  <a:pt x="2580252" y="1803400"/>
                </a:lnTo>
                <a:lnTo>
                  <a:pt x="2530640" y="1803400"/>
                </a:lnTo>
                <a:lnTo>
                  <a:pt x="2480998" y="1816100"/>
                </a:lnTo>
                <a:lnTo>
                  <a:pt x="2431329" y="1816100"/>
                </a:lnTo>
                <a:lnTo>
                  <a:pt x="2381631" y="1828800"/>
                </a:lnTo>
                <a:lnTo>
                  <a:pt x="2331906" y="1828800"/>
                </a:lnTo>
                <a:lnTo>
                  <a:pt x="2282154" y="1841500"/>
                </a:lnTo>
                <a:lnTo>
                  <a:pt x="2232375" y="1841500"/>
                </a:lnTo>
                <a:lnTo>
                  <a:pt x="2182571" y="1854200"/>
                </a:lnTo>
                <a:lnTo>
                  <a:pt x="2132741" y="1854200"/>
                </a:lnTo>
                <a:lnTo>
                  <a:pt x="2082886" y="1866900"/>
                </a:lnTo>
                <a:lnTo>
                  <a:pt x="2033007" y="1866900"/>
                </a:lnTo>
                <a:lnTo>
                  <a:pt x="1983103" y="1879600"/>
                </a:lnTo>
                <a:lnTo>
                  <a:pt x="1933177" y="1879600"/>
                </a:lnTo>
                <a:lnTo>
                  <a:pt x="1883227" y="1892300"/>
                </a:lnTo>
                <a:lnTo>
                  <a:pt x="1833254" y="1892300"/>
                </a:lnTo>
                <a:lnTo>
                  <a:pt x="1733244" y="1917700"/>
                </a:lnTo>
                <a:lnTo>
                  <a:pt x="1683207" y="1917700"/>
                </a:lnTo>
                <a:lnTo>
                  <a:pt x="1633149" y="1930400"/>
                </a:lnTo>
                <a:lnTo>
                  <a:pt x="1583072" y="1930400"/>
                </a:lnTo>
                <a:lnTo>
                  <a:pt x="1482858" y="1955800"/>
                </a:lnTo>
                <a:lnTo>
                  <a:pt x="1432723" y="1955800"/>
                </a:lnTo>
                <a:lnTo>
                  <a:pt x="1382570" y="1968500"/>
                </a:lnTo>
                <a:lnTo>
                  <a:pt x="1332400" y="1968500"/>
                </a:lnTo>
                <a:lnTo>
                  <a:pt x="1232008" y="1993900"/>
                </a:lnTo>
                <a:lnTo>
                  <a:pt x="1181787" y="1993900"/>
                </a:lnTo>
                <a:lnTo>
                  <a:pt x="1131551" y="2006600"/>
                </a:lnTo>
                <a:lnTo>
                  <a:pt x="1081300" y="2006600"/>
                </a:lnTo>
                <a:lnTo>
                  <a:pt x="980754" y="2032000"/>
                </a:lnTo>
                <a:lnTo>
                  <a:pt x="930460" y="2032000"/>
                </a:lnTo>
                <a:lnTo>
                  <a:pt x="829833" y="2057400"/>
                </a:lnTo>
                <a:lnTo>
                  <a:pt x="779501" y="2057400"/>
                </a:lnTo>
                <a:lnTo>
                  <a:pt x="678802" y="2082800"/>
                </a:lnTo>
                <a:lnTo>
                  <a:pt x="628437" y="2082800"/>
                </a:lnTo>
                <a:lnTo>
                  <a:pt x="527675" y="2108200"/>
                </a:lnTo>
                <a:lnTo>
                  <a:pt x="477280" y="2108200"/>
                </a:lnTo>
                <a:lnTo>
                  <a:pt x="376464" y="2133600"/>
                </a:lnTo>
                <a:lnTo>
                  <a:pt x="326044" y="2133600"/>
                </a:lnTo>
                <a:lnTo>
                  <a:pt x="174743" y="2171700"/>
                </a:lnTo>
                <a:lnTo>
                  <a:pt x="124297" y="2171700"/>
                </a:lnTo>
                <a:lnTo>
                  <a:pt x="23389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399" y="3390900"/>
                </a:lnTo>
                <a:lnTo>
                  <a:pt x="17650010" y="3365500"/>
                </a:lnTo>
                <a:lnTo>
                  <a:pt x="17745206" y="3340100"/>
                </a:lnTo>
                <a:lnTo>
                  <a:pt x="17792792" y="3314700"/>
                </a:lnTo>
                <a:lnTo>
                  <a:pt x="17840370" y="3302000"/>
                </a:lnTo>
                <a:lnTo>
                  <a:pt x="17887940" y="3276600"/>
                </a:lnTo>
                <a:lnTo>
                  <a:pt x="17935503" y="3263900"/>
                </a:lnTo>
                <a:lnTo>
                  <a:pt x="17983059" y="3238500"/>
                </a:lnTo>
                <a:lnTo>
                  <a:pt x="18078150" y="3213100"/>
                </a:lnTo>
                <a:lnTo>
                  <a:pt x="18125687" y="3187700"/>
                </a:lnTo>
                <a:lnTo>
                  <a:pt x="18173217" y="3175000"/>
                </a:lnTo>
                <a:lnTo>
                  <a:pt x="18220742" y="3149600"/>
                </a:lnTo>
                <a:lnTo>
                  <a:pt x="18315776" y="3124200"/>
                </a:lnTo>
                <a:lnTo>
                  <a:pt x="18363285" y="3098800"/>
                </a:lnTo>
                <a:lnTo>
                  <a:pt x="18410790" y="3086100"/>
                </a:lnTo>
                <a:lnTo>
                  <a:pt x="18458291" y="3060700"/>
                </a:lnTo>
                <a:lnTo>
                  <a:pt x="18553280" y="3035300"/>
                </a:lnTo>
                <a:lnTo>
                  <a:pt x="18600770" y="3009900"/>
                </a:lnTo>
                <a:lnTo>
                  <a:pt x="18695739" y="2984500"/>
                </a:lnTo>
                <a:lnTo>
                  <a:pt x="18743220" y="2959100"/>
                </a:lnTo>
                <a:lnTo>
                  <a:pt x="18838175" y="2933700"/>
                </a:lnTo>
                <a:lnTo>
                  <a:pt x="18885650" y="2908300"/>
                </a:lnTo>
                <a:lnTo>
                  <a:pt x="18980595" y="2882900"/>
                </a:lnTo>
                <a:lnTo>
                  <a:pt x="19028066" y="2857500"/>
                </a:lnTo>
                <a:lnTo>
                  <a:pt x="19170476" y="2819400"/>
                </a:lnTo>
                <a:lnTo>
                  <a:pt x="19217946" y="2794000"/>
                </a:lnTo>
                <a:lnTo>
                  <a:pt x="19360359" y="2755900"/>
                </a:lnTo>
                <a:lnTo>
                  <a:pt x="19407833" y="2730500"/>
                </a:lnTo>
                <a:lnTo>
                  <a:pt x="19550263" y="2692400"/>
                </a:lnTo>
                <a:lnTo>
                  <a:pt x="19597745" y="2667000"/>
                </a:lnTo>
                <a:lnTo>
                  <a:pt x="19787699" y="2616200"/>
                </a:lnTo>
                <a:lnTo>
                  <a:pt x="19835196" y="2590800"/>
                </a:lnTo>
                <a:lnTo>
                  <a:pt x="20072749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78" y="0"/>
                </a:lnTo>
                <a:lnTo>
                  <a:pt x="19989141" y="12700"/>
                </a:lnTo>
                <a:lnTo>
                  <a:pt x="19834782" y="12700"/>
                </a:lnTo>
                <a:lnTo>
                  <a:pt x="19783213" y="25400"/>
                </a:lnTo>
                <a:lnTo>
                  <a:pt x="19679904" y="25400"/>
                </a:lnTo>
                <a:lnTo>
                  <a:pt x="19628165" y="38100"/>
                </a:lnTo>
                <a:lnTo>
                  <a:pt x="19524518" y="38100"/>
                </a:lnTo>
                <a:lnTo>
                  <a:pt x="19472611" y="50800"/>
                </a:lnTo>
                <a:lnTo>
                  <a:pt x="19368631" y="50800"/>
                </a:lnTo>
                <a:lnTo>
                  <a:pt x="19316559" y="63500"/>
                </a:lnTo>
                <a:lnTo>
                  <a:pt x="19212252" y="63500"/>
                </a:lnTo>
                <a:lnTo>
                  <a:pt x="19160018" y="76200"/>
                </a:lnTo>
                <a:lnTo>
                  <a:pt x="19055389" y="76200"/>
                </a:lnTo>
                <a:lnTo>
                  <a:pt x="19002995" y="88900"/>
                </a:lnTo>
                <a:lnTo>
                  <a:pt x="18898050" y="88900"/>
                </a:lnTo>
                <a:lnTo>
                  <a:pt x="18845499" y="101600"/>
                </a:lnTo>
                <a:lnTo>
                  <a:pt x="18740243" y="101600"/>
                </a:lnTo>
                <a:lnTo>
                  <a:pt x="18687539" y="114300"/>
                </a:lnTo>
                <a:lnTo>
                  <a:pt x="18581977" y="114300"/>
                </a:lnTo>
                <a:lnTo>
                  <a:pt x="18529122" y="127000"/>
                </a:lnTo>
                <a:lnTo>
                  <a:pt x="18476216" y="127000"/>
                </a:lnTo>
                <a:lnTo>
                  <a:pt x="18423261" y="139700"/>
                </a:lnTo>
                <a:lnTo>
                  <a:pt x="18317204" y="139700"/>
                </a:lnTo>
                <a:lnTo>
                  <a:pt x="18264102" y="152400"/>
                </a:lnTo>
                <a:lnTo>
                  <a:pt x="18210952" y="152400"/>
                </a:lnTo>
                <a:lnTo>
                  <a:pt x="18157755" y="165100"/>
                </a:lnTo>
                <a:lnTo>
                  <a:pt x="18051216" y="165100"/>
                </a:lnTo>
                <a:lnTo>
                  <a:pt x="17997877" y="177800"/>
                </a:lnTo>
                <a:lnTo>
                  <a:pt x="17944490" y="177800"/>
                </a:lnTo>
                <a:lnTo>
                  <a:pt x="17891058" y="190500"/>
                </a:lnTo>
                <a:lnTo>
                  <a:pt x="17837579" y="190500"/>
                </a:lnTo>
                <a:lnTo>
                  <a:pt x="17784054" y="203200"/>
                </a:lnTo>
                <a:lnTo>
                  <a:pt x="17676869" y="203200"/>
                </a:lnTo>
                <a:lnTo>
                  <a:pt x="17623209" y="215900"/>
                </a:lnTo>
                <a:lnTo>
                  <a:pt x="17569504" y="215900"/>
                </a:lnTo>
                <a:lnTo>
                  <a:pt x="17515755" y="228600"/>
                </a:lnTo>
                <a:lnTo>
                  <a:pt x="17461963" y="228600"/>
                </a:lnTo>
                <a:lnTo>
                  <a:pt x="17408126" y="241300"/>
                </a:lnTo>
                <a:lnTo>
                  <a:pt x="17300324" y="241300"/>
                </a:lnTo>
                <a:lnTo>
                  <a:pt x="17246359" y="254000"/>
                </a:lnTo>
                <a:lnTo>
                  <a:pt x="17192351" y="254000"/>
                </a:lnTo>
                <a:lnTo>
                  <a:pt x="17138301" y="266700"/>
                </a:lnTo>
                <a:lnTo>
                  <a:pt x="17084210" y="266700"/>
                </a:lnTo>
                <a:lnTo>
                  <a:pt x="15774289" y="419100"/>
                </a:lnTo>
                <a:lnTo>
                  <a:pt x="15609082" y="431800"/>
                </a:lnTo>
                <a:lnTo>
                  <a:pt x="15277784" y="482600"/>
                </a:lnTo>
                <a:lnTo>
                  <a:pt x="15221498" y="482600"/>
                </a:lnTo>
                <a:lnTo>
                  <a:pt x="15165124" y="495300"/>
                </a:lnTo>
                <a:lnTo>
                  <a:pt x="15108661" y="495300"/>
                </a:lnTo>
                <a:lnTo>
                  <a:pt x="15052109" y="508000"/>
                </a:lnTo>
                <a:lnTo>
                  <a:pt x="14995469" y="508000"/>
                </a:lnTo>
                <a:lnTo>
                  <a:pt x="14938740" y="520700"/>
                </a:lnTo>
                <a:lnTo>
                  <a:pt x="14881924" y="520700"/>
                </a:lnTo>
                <a:lnTo>
                  <a:pt x="14825020" y="533400"/>
                </a:lnTo>
                <a:lnTo>
                  <a:pt x="14768028" y="533400"/>
                </a:lnTo>
                <a:lnTo>
                  <a:pt x="14710950" y="546100"/>
                </a:lnTo>
                <a:lnTo>
                  <a:pt x="14596531" y="546100"/>
                </a:lnTo>
                <a:lnTo>
                  <a:pt x="14539192" y="558800"/>
                </a:lnTo>
                <a:lnTo>
                  <a:pt x="14481766" y="558800"/>
                </a:lnTo>
                <a:lnTo>
                  <a:pt x="14424254" y="571500"/>
                </a:lnTo>
                <a:lnTo>
                  <a:pt x="14366657" y="571500"/>
                </a:lnTo>
                <a:lnTo>
                  <a:pt x="14308973" y="584200"/>
                </a:lnTo>
                <a:lnTo>
                  <a:pt x="14193350" y="584200"/>
                </a:lnTo>
                <a:lnTo>
                  <a:pt x="14135411" y="596900"/>
                </a:lnTo>
                <a:lnTo>
                  <a:pt x="14077388" y="596900"/>
                </a:lnTo>
                <a:lnTo>
                  <a:pt x="14019279" y="609600"/>
                </a:lnTo>
                <a:lnTo>
                  <a:pt x="13902810" y="609600"/>
                </a:lnTo>
                <a:lnTo>
                  <a:pt x="13844449" y="622300"/>
                </a:lnTo>
                <a:lnTo>
                  <a:pt x="13786005" y="622300"/>
                </a:lnTo>
                <a:lnTo>
                  <a:pt x="13727478" y="635000"/>
                </a:lnTo>
                <a:lnTo>
                  <a:pt x="13610173" y="635000"/>
                </a:lnTo>
                <a:lnTo>
                  <a:pt x="13551397" y="647700"/>
                </a:lnTo>
                <a:lnTo>
                  <a:pt x="13433597" y="647700"/>
                </a:lnTo>
                <a:lnTo>
                  <a:pt x="13374573" y="660400"/>
                </a:lnTo>
                <a:lnTo>
                  <a:pt x="13256282" y="660400"/>
                </a:lnTo>
                <a:lnTo>
                  <a:pt x="13197014" y="673100"/>
                </a:lnTo>
                <a:lnTo>
                  <a:pt x="13078234" y="673100"/>
                </a:lnTo>
                <a:lnTo>
                  <a:pt x="13018724" y="685800"/>
                </a:lnTo>
                <a:lnTo>
                  <a:pt x="12899461" y="685800"/>
                </a:lnTo>
                <a:lnTo>
                  <a:pt x="12839710" y="698500"/>
                </a:lnTo>
                <a:lnTo>
                  <a:pt x="12659978" y="698500"/>
                </a:lnTo>
                <a:lnTo>
                  <a:pt x="12599909" y="711200"/>
                </a:lnTo>
                <a:lnTo>
                  <a:pt x="12479535" y="711200"/>
                </a:lnTo>
                <a:lnTo>
                  <a:pt x="12419230" y="723900"/>
                </a:lnTo>
                <a:lnTo>
                  <a:pt x="12237847" y="723900"/>
                </a:lnTo>
                <a:lnTo>
                  <a:pt x="12177231" y="736600"/>
                </a:lnTo>
                <a:lnTo>
                  <a:pt x="11994919" y="736600"/>
                </a:lnTo>
                <a:lnTo>
                  <a:pt x="11933995" y="749300"/>
                </a:lnTo>
                <a:lnTo>
                  <a:pt x="11689538" y="749300"/>
                </a:lnTo>
                <a:lnTo>
                  <a:pt x="11628235" y="762000"/>
                </a:lnTo>
                <a:lnTo>
                  <a:pt x="11382271" y="762000"/>
                </a:lnTo>
                <a:lnTo>
                  <a:pt x="11320594" y="774700"/>
                </a:lnTo>
                <a:lnTo>
                  <a:pt x="11073146" y="774700"/>
                </a:lnTo>
                <a:lnTo>
                  <a:pt x="11011101" y="787400"/>
                </a:lnTo>
                <a:lnTo>
                  <a:pt x="10637305" y="787400"/>
                </a:lnTo>
                <a:lnTo>
                  <a:pt x="10574754" y="800100"/>
                </a:lnTo>
                <a:lnTo>
                  <a:pt x="10134910" y="800100"/>
                </a:lnTo>
                <a:lnTo>
                  <a:pt x="10071794" y="812800"/>
                </a:lnTo>
                <a:lnTo>
                  <a:pt x="9500652" y="812800"/>
                </a:lnTo>
                <a:lnTo>
                  <a:pt x="9436851" y="825500"/>
                </a:lnTo>
                <a:lnTo>
                  <a:pt x="723498" y="825500"/>
                </a:lnTo>
                <a:lnTo>
                  <a:pt x="672895" y="838200"/>
                </a:lnTo>
                <a:lnTo>
                  <a:pt x="571705" y="838200"/>
                </a:lnTo>
                <a:lnTo>
                  <a:pt x="521119" y="850900"/>
                </a:lnTo>
                <a:lnTo>
                  <a:pt x="419967" y="850900"/>
                </a:lnTo>
                <a:lnTo>
                  <a:pt x="369401" y="863600"/>
                </a:lnTo>
                <a:lnTo>
                  <a:pt x="268292" y="863600"/>
                </a:lnTo>
                <a:lnTo>
                  <a:pt x="217748" y="876300"/>
                </a:lnTo>
                <a:lnTo>
                  <a:pt x="116686" y="876300"/>
                </a:lnTo>
                <a:lnTo>
                  <a:pt x="66168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44" y="812800"/>
                </a:moveTo>
                <a:lnTo>
                  <a:pt x="875338" y="812800"/>
                </a:lnTo>
                <a:lnTo>
                  <a:pt x="824720" y="825500"/>
                </a:lnTo>
                <a:lnTo>
                  <a:pt x="5830533" y="825500"/>
                </a:lnTo>
                <a:lnTo>
                  <a:pt x="5696044" y="812800"/>
                </a:lnTo>
                <a:close/>
              </a:path>
              <a:path w="20102195" h="1879600">
                <a:moveTo>
                  <a:pt x="4748643" y="800100"/>
                </a:moveTo>
                <a:lnTo>
                  <a:pt x="1077852" y="800100"/>
                </a:lnTo>
                <a:lnTo>
                  <a:pt x="1027218" y="812800"/>
                </a:lnTo>
                <a:lnTo>
                  <a:pt x="4884614" y="812800"/>
                </a:lnTo>
                <a:lnTo>
                  <a:pt x="4748643" y="800100"/>
                </a:lnTo>
                <a:close/>
              </a:path>
              <a:path w="20102195" h="1879600">
                <a:moveTo>
                  <a:pt x="3928587" y="787400"/>
                </a:moveTo>
                <a:lnTo>
                  <a:pt x="1280418" y="787400"/>
                </a:lnTo>
                <a:lnTo>
                  <a:pt x="1229773" y="800100"/>
                </a:lnTo>
                <a:lnTo>
                  <a:pt x="4134270" y="800100"/>
                </a:lnTo>
                <a:lnTo>
                  <a:pt x="3928587" y="787400"/>
                </a:lnTo>
                <a:close/>
              </a:path>
              <a:path w="20102195" h="1879600">
                <a:moveTo>
                  <a:pt x="3239868" y="774700"/>
                </a:moveTo>
                <a:lnTo>
                  <a:pt x="1533673" y="774700"/>
                </a:lnTo>
                <a:lnTo>
                  <a:pt x="1483020" y="787400"/>
                </a:lnTo>
                <a:lnTo>
                  <a:pt x="3515922" y="787400"/>
                </a:lnTo>
                <a:lnTo>
                  <a:pt x="3239868" y="774700"/>
                </a:lnTo>
                <a:close/>
              </a:path>
              <a:path w="20102195" h="1879600">
                <a:moveTo>
                  <a:pt x="2546538" y="762000"/>
                </a:moveTo>
                <a:lnTo>
                  <a:pt x="1888255" y="762000"/>
                </a:lnTo>
                <a:lnTo>
                  <a:pt x="1837602" y="774700"/>
                </a:lnTo>
                <a:lnTo>
                  <a:pt x="2963077" y="774700"/>
                </a:lnTo>
                <a:lnTo>
                  <a:pt x="2546538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5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12" y="2273300"/>
                </a:lnTo>
                <a:lnTo>
                  <a:pt x="6076034" y="2260600"/>
                </a:lnTo>
                <a:lnTo>
                  <a:pt x="5718249" y="2260600"/>
                </a:lnTo>
                <a:lnTo>
                  <a:pt x="5646310" y="2247900"/>
                </a:lnTo>
                <a:lnTo>
                  <a:pt x="5429713" y="2247900"/>
                </a:lnTo>
                <a:lnTo>
                  <a:pt x="5357253" y="2235200"/>
                </a:lnTo>
                <a:lnTo>
                  <a:pt x="5215428" y="2235200"/>
                </a:lnTo>
                <a:lnTo>
                  <a:pt x="4978151" y="2222500"/>
                </a:lnTo>
                <a:lnTo>
                  <a:pt x="4211238" y="2171700"/>
                </a:lnTo>
                <a:lnTo>
                  <a:pt x="3920624" y="2159000"/>
                </a:lnTo>
                <a:lnTo>
                  <a:pt x="3725958" y="2146300"/>
                </a:lnTo>
                <a:lnTo>
                  <a:pt x="3579473" y="2146300"/>
                </a:lnTo>
                <a:lnTo>
                  <a:pt x="3285247" y="2120900"/>
                </a:lnTo>
                <a:lnTo>
                  <a:pt x="3088162" y="2120900"/>
                </a:lnTo>
                <a:lnTo>
                  <a:pt x="2989339" y="2108200"/>
                </a:lnTo>
                <a:lnTo>
                  <a:pt x="2890328" y="2108200"/>
                </a:lnTo>
                <a:lnTo>
                  <a:pt x="2791128" y="2095500"/>
                </a:lnTo>
                <a:lnTo>
                  <a:pt x="2691740" y="2095500"/>
                </a:lnTo>
                <a:lnTo>
                  <a:pt x="2592164" y="2082800"/>
                </a:lnTo>
                <a:lnTo>
                  <a:pt x="2492398" y="2082800"/>
                </a:lnTo>
                <a:lnTo>
                  <a:pt x="2392443" y="2070100"/>
                </a:lnTo>
                <a:lnTo>
                  <a:pt x="2292298" y="2070100"/>
                </a:lnTo>
                <a:lnTo>
                  <a:pt x="2191963" y="2057400"/>
                </a:lnTo>
                <a:lnTo>
                  <a:pt x="2091437" y="2057400"/>
                </a:lnTo>
                <a:lnTo>
                  <a:pt x="1990721" y="2044700"/>
                </a:lnTo>
                <a:lnTo>
                  <a:pt x="1889813" y="2044700"/>
                </a:lnTo>
                <a:lnTo>
                  <a:pt x="1839288" y="2032000"/>
                </a:lnTo>
                <a:lnTo>
                  <a:pt x="1687423" y="2032000"/>
                </a:lnTo>
                <a:lnTo>
                  <a:pt x="1636706" y="2019300"/>
                </a:lnTo>
                <a:lnTo>
                  <a:pt x="1484265" y="2019300"/>
                </a:lnTo>
                <a:lnTo>
                  <a:pt x="1433355" y="2006600"/>
                </a:lnTo>
                <a:lnTo>
                  <a:pt x="1331390" y="2006600"/>
                </a:lnTo>
                <a:lnTo>
                  <a:pt x="1280335" y="1993900"/>
                </a:lnTo>
                <a:lnTo>
                  <a:pt x="1178080" y="1993900"/>
                </a:lnTo>
                <a:lnTo>
                  <a:pt x="1126880" y="1981200"/>
                </a:lnTo>
                <a:lnTo>
                  <a:pt x="1024335" y="1981200"/>
                </a:lnTo>
                <a:lnTo>
                  <a:pt x="972989" y="1968500"/>
                </a:lnTo>
                <a:lnTo>
                  <a:pt x="818660" y="1968500"/>
                </a:lnTo>
                <a:lnTo>
                  <a:pt x="767120" y="1955800"/>
                </a:lnTo>
                <a:lnTo>
                  <a:pt x="663893" y="1955800"/>
                </a:lnTo>
                <a:lnTo>
                  <a:pt x="612206" y="1943100"/>
                </a:lnTo>
                <a:lnTo>
                  <a:pt x="508686" y="1943100"/>
                </a:lnTo>
                <a:lnTo>
                  <a:pt x="456852" y="1930400"/>
                </a:lnTo>
                <a:lnTo>
                  <a:pt x="404970" y="1930400"/>
                </a:lnTo>
                <a:lnTo>
                  <a:pt x="353038" y="1917700"/>
                </a:lnTo>
                <a:lnTo>
                  <a:pt x="249027" y="1917700"/>
                </a:lnTo>
                <a:lnTo>
                  <a:pt x="196948" y="1905000"/>
                </a:lnTo>
                <a:lnTo>
                  <a:pt x="92642" y="1905000"/>
                </a:lnTo>
                <a:lnTo>
                  <a:pt x="40415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80" y="0"/>
                </a:lnTo>
                <a:lnTo>
                  <a:pt x="19959563" y="25400"/>
                </a:lnTo>
                <a:lnTo>
                  <a:pt x="19904657" y="25400"/>
                </a:lnTo>
                <a:lnTo>
                  <a:pt x="19794857" y="50800"/>
                </a:lnTo>
                <a:lnTo>
                  <a:pt x="19739964" y="50800"/>
                </a:lnTo>
                <a:lnTo>
                  <a:pt x="19575322" y="88900"/>
                </a:lnTo>
                <a:lnTo>
                  <a:pt x="19520456" y="88900"/>
                </a:lnTo>
                <a:lnTo>
                  <a:pt x="19301089" y="139700"/>
                </a:lnTo>
                <a:lnTo>
                  <a:pt x="19246276" y="139700"/>
                </a:lnTo>
                <a:lnTo>
                  <a:pt x="19027160" y="190500"/>
                </a:lnTo>
                <a:lnTo>
                  <a:pt x="18972419" y="190500"/>
                </a:lnTo>
                <a:lnTo>
                  <a:pt x="18589752" y="279400"/>
                </a:lnTo>
                <a:lnTo>
                  <a:pt x="18535169" y="279400"/>
                </a:lnTo>
                <a:lnTo>
                  <a:pt x="18045071" y="393700"/>
                </a:lnTo>
                <a:lnTo>
                  <a:pt x="17460278" y="520700"/>
                </a:lnTo>
                <a:lnTo>
                  <a:pt x="17401723" y="546100"/>
                </a:lnTo>
                <a:lnTo>
                  <a:pt x="16873927" y="660400"/>
                </a:lnTo>
                <a:lnTo>
                  <a:pt x="16756416" y="698500"/>
                </a:lnTo>
                <a:lnTo>
                  <a:pt x="16462227" y="762000"/>
                </a:lnTo>
                <a:lnTo>
                  <a:pt x="16049255" y="863600"/>
                </a:lnTo>
                <a:lnTo>
                  <a:pt x="15753380" y="939800"/>
                </a:lnTo>
                <a:lnTo>
                  <a:pt x="15337740" y="1028700"/>
                </a:lnTo>
                <a:lnTo>
                  <a:pt x="15218657" y="1066800"/>
                </a:lnTo>
                <a:lnTo>
                  <a:pt x="14740725" y="1168400"/>
                </a:lnTo>
                <a:lnTo>
                  <a:pt x="14680793" y="1193800"/>
                </a:lnTo>
                <a:lnTo>
                  <a:pt x="14078940" y="1320800"/>
                </a:lnTo>
                <a:lnTo>
                  <a:pt x="14018488" y="1346200"/>
                </a:lnTo>
                <a:lnTo>
                  <a:pt x="12178467" y="1727200"/>
                </a:lnTo>
                <a:lnTo>
                  <a:pt x="12116150" y="1727200"/>
                </a:lnTo>
                <a:lnTo>
                  <a:pt x="11615049" y="1828800"/>
                </a:lnTo>
                <a:lnTo>
                  <a:pt x="11552081" y="1828800"/>
                </a:lnTo>
                <a:lnTo>
                  <a:pt x="11236098" y="1892300"/>
                </a:lnTo>
                <a:lnTo>
                  <a:pt x="11172669" y="1892300"/>
                </a:lnTo>
                <a:lnTo>
                  <a:pt x="10981903" y="1930400"/>
                </a:lnTo>
                <a:lnTo>
                  <a:pt x="10918154" y="1930400"/>
                </a:lnTo>
                <a:lnTo>
                  <a:pt x="10726414" y="1968500"/>
                </a:lnTo>
                <a:lnTo>
                  <a:pt x="10662335" y="1968500"/>
                </a:lnTo>
                <a:lnTo>
                  <a:pt x="10469592" y="2006600"/>
                </a:lnTo>
                <a:lnTo>
                  <a:pt x="10405173" y="2006600"/>
                </a:lnTo>
                <a:lnTo>
                  <a:pt x="10276077" y="2032000"/>
                </a:lnTo>
                <a:lnTo>
                  <a:pt x="10211397" y="2032000"/>
                </a:lnTo>
                <a:lnTo>
                  <a:pt x="10081773" y="2057400"/>
                </a:lnTo>
                <a:lnTo>
                  <a:pt x="10016827" y="2057400"/>
                </a:lnTo>
                <a:lnTo>
                  <a:pt x="9886664" y="2082800"/>
                </a:lnTo>
                <a:lnTo>
                  <a:pt x="9821446" y="2082800"/>
                </a:lnTo>
                <a:lnTo>
                  <a:pt x="9756136" y="2095500"/>
                </a:lnTo>
                <a:lnTo>
                  <a:pt x="9690734" y="2095500"/>
                </a:lnTo>
                <a:lnTo>
                  <a:pt x="9625238" y="2108200"/>
                </a:lnTo>
                <a:lnTo>
                  <a:pt x="9559649" y="2108200"/>
                </a:lnTo>
                <a:lnTo>
                  <a:pt x="9428187" y="2133600"/>
                </a:lnTo>
                <a:lnTo>
                  <a:pt x="9362313" y="2133600"/>
                </a:lnTo>
                <a:lnTo>
                  <a:pt x="9296343" y="2146300"/>
                </a:lnTo>
                <a:lnTo>
                  <a:pt x="9230276" y="2146300"/>
                </a:lnTo>
                <a:lnTo>
                  <a:pt x="9164111" y="2159000"/>
                </a:lnTo>
                <a:lnTo>
                  <a:pt x="9097849" y="2159000"/>
                </a:lnTo>
                <a:lnTo>
                  <a:pt x="9031488" y="2171700"/>
                </a:lnTo>
                <a:lnTo>
                  <a:pt x="8965028" y="2171700"/>
                </a:lnTo>
                <a:lnTo>
                  <a:pt x="8898468" y="2184400"/>
                </a:lnTo>
                <a:lnTo>
                  <a:pt x="8765046" y="2184400"/>
                </a:lnTo>
                <a:lnTo>
                  <a:pt x="8698183" y="2197100"/>
                </a:lnTo>
                <a:lnTo>
                  <a:pt x="8631218" y="2197100"/>
                </a:lnTo>
                <a:lnTo>
                  <a:pt x="8564150" y="2209800"/>
                </a:lnTo>
                <a:lnTo>
                  <a:pt x="8429702" y="2209800"/>
                </a:lnTo>
                <a:lnTo>
                  <a:pt x="8362322" y="2222500"/>
                </a:lnTo>
                <a:lnTo>
                  <a:pt x="8227244" y="2222500"/>
                </a:lnTo>
                <a:lnTo>
                  <a:pt x="8159546" y="2235200"/>
                </a:lnTo>
                <a:lnTo>
                  <a:pt x="8023828" y="2235200"/>
                </a:lnTo>
                <a:lnTo>
                  <a:pt x="7955806" y="2247900"/>
                </a:lnTo>
                <a:lnTo>
                  <a:pt x="7682624" y="2247900"/>
                </a:lnTo>
                <a:lnTo>
                  <a:pt x="7614052" y="2260600"/>
                </a:lnTo>
                <a:lnTo>
                  <a:pt x="7338635" y="2260600"/>
                </a:lnTo>
                <a:lnTo>
                  <a:pt x="7269497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61" y="63500"/>
                </a:lnTo>
                <a:lnTo>
                  <a:pt x="9620686" y="76200"/>
                </a:lnTo>
                <a:lnTo>
                  <a:pt x="9089050" y="76200"/>
                </a:lnTo>
                <a:lnTo>
                  <a:pt x="8982585" y="88900"/>
                </a:lnTo>
                <a:lnTo>
                  <a:pt x="8662954" y="88900"/>
                </a:lnTo>
                <a:lnTo>
                  <a:pt x="8556339" y="101600"/>
                </a:lnTo>
                <a:lnTo>
                  <a:pt x="8236307" y="101600"/>
                </a:lnTo>
                <a:lnTo>
                  <a:pt x="8129575" y="114300"/>
                </a:lnTo>
                <a:lnTo>
                  <a:pt x="7809246" y="114300"/>
                </a:lnTo>
                <a:lnTo>
                  <a:pt x="7702433" y="127000"/>
                </a:lnTo>
                <a:lnTo>
                  <a:pt x="7381909" y="127000"/>
                </a:lnTo>
                <a:lnTo>
                  <a:pt x="7275048" y="139700"/>
                </a:lnTo>
                <a:lnTo>
                  <a:pt x="7061308" y="139700"/>
                </a:lnTo>
                <a:lnTo>
                  <a:pt x="6954434" y="152400"/>
                </a:lnTo>
                <a:lnTo>
                  <a:pt x="6740687" y="152400"/>
                </a:lnTo>
                <a:lnTo>
                  <a:pt x="6687252" y="165100"/>
                </a:lnTo>
                <a:lnTo>
                  <a:pt x="6473529" y="165100"/>
                </a:lnTo>
                <a:lnTo>
                  <a:pt x="6420104" y="177800"/>
                </a:lnTo>
                <a:lnTo>
                  <a:pt x="6154568" y="177800"/>
                </a:lnTo>
                <a:lnTo>
                  <a:pt x="6102695" y="190500"/>
                </a:lnTo>
                <a:lnTo>
                  <a:pt x="5947025" y="190500"/>
                </a:lnTo>
                <a:lnTo>
                  <a:pt x="5895122" y="203200"/>
                </a:lnTo>
                <a:lnTo>
                  <a:pt x="5687473" y="203200"/>
                </a:lnTo>
                <a:lnTo>
                  <a:pt x="5635557" y="215900"/>
                </a:lnTo>
                <a:lnTo>
                  <a:pt x="5479819" y="215900"/>
                </a:lnTo>
                <a:lnTo>
                  <a:pt x="5427912" y="228600"/>
                </a:lnTo>
                <a:lnTo>
                  <a:pt x="5324116" y="228600"/>
                </a:lnTo>
                <a:lnTo>
                  <a:pt x="5272228" y="241300"/>
                </a:lnTo>
                <a:lnTo>
                  <a:pt x="5116620" y="241300"/>
                </a:lnTo>
                <a:lnTo>
                  <a:pt x="5064772" y="254000"/>
                </a:lnTo>
                <a:lnTo>
                  <a:pt x="4961116" y="254000"/>
                </a:lnTo>
                <a:lnTo>
                  <a:pt x="4909310" y="266700"/>
                </a:lnTo>
                <a:lnTo>
                  <a:pt x="4805746" y="266700"/>
                </a:lnTo>
                <a:lnTo>
                  <a:pt x="4753991" y="279400"/>
                </a:lnTo>
                <a:lnTo>
                  <a:pt x="4650541" y="279400"/>
                </a:lnTo>
                <a:lnTo>
                  <a:pt x="4598847" y="292100"/>
                </a:lnTo>
                <a:lnTo>
                  <a:pt x="4495528" y="292100"/>
                </a:lnTo>
                <a:lnTo>
                  <a:pt x="4443905" y="304800"/>
                </a:lnTo>
                <a:lnTo>
                  <a:pt x="4392308" y="304800"/>
                </a:lnTo>
                <a:lnTo>
                  <a:pt x="4340738" y="317500"/>
                </a:lnTo>
                <a:lnTo>
                  <a:pt x="4237683" y="317500"/>
                </a:lnTo>
                <a:lnTo>
                  <a:pt x="4186200" y="330200"/>
                </a:lnTo>
                <a:lnTo>
                  <a:pt x="4134748" y="330200"/>
                </a:lnTo>
                <a:lnTo>
                  <a:pt x="4083329" y="342900"/>
                </a:lnTo>
                <a:lnTo>
                  <a:pt x="3980592" y="342900"/>
                </a:lnTo>
                <a:lnTo>
                  <a:pt x="3929276" y="355600"/>
                </a:lnTo>
                <a:lnTo>
                  <a:pt x="3877998" y="355600"/>
                </a:lnTo>
                <a:lnTo>
                  <a:pt x="3826757" y="368300"/>
                </a:lnTo>
                <a:lnTo>
                  <a:pt x="3775554" y="368300"/>
                </a:lnTo>
                <a:lnTo>
                  <a:pt x="3724392" y="381000"/>
                </a:lnTo>
                <a:lnTo>
                  <a:pt x="3673271" y="381000"/>
                </a:lnTo>
                <a:lnTo>
                  <a:pt x="3622193" y="393700"/>
                </a:lnTo>
                <a:lnTo>
                  <a:pt x="3571157" y="393700"/>
                </a:lnTo>
                <a:lnTo>
                  <a:pt x="3520166" y="406400"/>
                </a:lnTo>
                <a:lnTo>
                  <a:pt x="3469220" y="406400"/>
                </a:lnTo>
                <a:lnTo>
                  <a:pt x="3418321" y="419100"/>
                </a:lnTo>
                <a:lnTo>
                  <a:pt x="3367470" y="419100"/>
                </a:lnTo>
                <a:lnTo>
                  <a:pt x="3316667" y="431800"/>
                </a:lnTo>
                <a:lnTo>
                  <a:pt x="3265914" y="431800"/>
                </a:lnTo>
                <a:lnTo>
                  <a:pt x="3215212" y="444500"/>
                </a:lnTo>
                <a:lnTo>
                  <a:pt x="3164562" y="444500"/>
                </a:lnTo>
                <a:lnTo>
                  <a:pt x="3113965" y="457200"/>
                </a:lnTo>
                <a:lnTo>
                  <a:pt x="3063422" y="457200"/>
                </a:lnTo>
                <a:lnTo>
                  <a:pt x="2962503" y="482600"/>
                </a:lnTo>
                <a:lnTo>
                  <a:pt x="2912130" y="482600"/>
                </a:lnTo>
                <a:lnTo>
                  <a:pt x="2861815" y="495300"/>
                </a:lnTo>
                <a:lnTo>
                  <a:pt x="2811559" y="495300"/>
                </a:lnTo>
                <a:lnTo>
                  <a:pt x="2711231" y="520700"/>
                </a:lnTo>
                <a:lnTo>
                  <a:pt x="2661161" y="520700"/>
                </a:lnTo>
                <a:lnTo>
                  <a:pt x="2561215" y="546100"/>
                </a:lnTo>
                <a:lnTo>
                  <a:pt x="2511340" y="546100"/>
                </a:lnTo>
                <a:lnTo>
                  <a:pt x="2461532" y="558800"/>
                </a:lnTo>
                <a:lnTo>
                  <a:pt x="2411793" y="558800"/>
                </a:lnTo>
                <a:lnTo>
                  <a:pt x="2262997" y="596900"/>
                </a:lnTo>
                <a:lnTo>
                  <a:pt x="2213542" y="596900"/>
                </a:lnTo>
                <a:lnTo>
                  <a:pt x="2114855" y="622300"/>
                </a:lnTo>
                <a:lnTo>
                  <a:pt x="2065625" y="622300"/>
                </a:lnTo>
                <a:lnTo>
                  <a:pt x="1918402" y="660400"/>
                </a:lnTo>
                <a:lnTo>
                  <a:pt x="1869487" y="660400"/>
                </a:lnTo>
                <a:lnTo>
                  <a:pt x="1723235" y="698500"/>
                </a:lnTo>
                <a:lnTo>
                  <a:pt x="1674652" y="698500"/>
                </a:lnTo>
                <a:lnTo>
                  <a:pt x="1481191" y="749300"/>
                </a:lnTo>
                <a:lnTo>
                  <a:pt x="1433048" y="749300"/>
                </a:lnTo>
                <a:lnTo>
                  <a:pt x="1098666" y="838200"/>
                </a:lnTo>
                <a:lnTo>
                  <a:pt x="1051284" y="838200"/>
                </a:lnTo>
                <a:lnTo>
                  <a:pt x="444814" y="1003300"/>
                </a:lnTo>
                <a:lnTo>
                  <a:pt x="346467" y="1028700"/>
                </a:lnTo>
                <a:lnTo>
                  <a:pt x="297420" y="1054100"/>
                </a:lnTo>
                <a:lnTo>
                  <a:pt x="53447" y="1117600"/>
                </a:lnTo>
                <a:lnTo>
                  <a:pt x="4903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4" y="2463800"/>
                </a:lnTo>
                <a:lnTo>
                  <a:pt x="236726" y="2540000"/>
                </a:lnTo>
                <a:lnTo>
                  <a:pt x="330378" y="2565400"/>
                </a:lnTo>
                <a:lnTo>
                  <a:pt x="20019243" y="2565400"/>
                </a:lnTo>
                <a:lnTo>
                  <a:pt x="20066845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9" y="50800"/>
                </a:moveTo>
                <a:lnTo>
                  <a:pt x="10362658" y="50800"/>
                </a:lnTo>
                <a:lnTo>
                  <a:pt x="10256852" y="63500"/>
                </a:lnTo>
                <a:lnTo>
                  <a:pt x="19995560" y="63500"/>
                </a:lnTo>
                <a:lnTo>
                  <a:pt x="19943019" y="50800"/>
                </a:lnTo>
                <a:close/>
              </a:path>
              <a:path w="20102195" h="2565400">
                <a:moveTo>
                  <a:pt x="19679117" y="38100"/>
                </a:moveTo>
                <a:lnTo>
                  <a:pt x="11206456" y="38100"/>
                </a:lnTo>
                <a:lnTo>
                  <a:pt x="11048630" y="50800"/>
                </a:lnTo>
                <a:lnTo>
                  <a:pt x="19732056" y="50800"/>
                </a:lnTo>
                <a:lnTo>
                  <a:pt x="19679117" y="38100"/>
                </a:lnTo>
                <a:close/>
              </a:path>
              <a:path w="20102195" h="2565400">
                <a:moveTo>
                  <a:pt x="19306395" y="25400"/>
                </a:moveTo>
                <a:lnTo>
                  <a:pt x="12409493" y="25400"/>
                </a:lnTo>
                <a:lnTo>
                  <a:pt x="12201229" y="38100"/>
                </a:lnTo>
                <a:lnTo>
                  <a:pt x="19359868" y="38100"/>
                </a:lnTo>
                <a:lnTo>
                  <a:pt x="19306395" y="25400"/>
                </a:lnTo>
                <a:close/>
              </a:path>
              <a:path w="20102195" h="2565400">
                <a:moveTo>
                  <a:pt x="18930033" y="12700"/>
                </a:moveTo>
                <a:lnTo>
                  <a:pt x="15370890" y="12700"/>
                </a:lnTo>
                <a:lnTo>
                  <a:pt x="13546573" y="25400"/>
                </a:lnTo>
                <a:lnTo>
                  <a:pt x="18984015" y="25400"/>
                </a:lnTo>
                <a:lnTo>
                  <a:pt x="18930033" y="12700"/>
                </a:lnTo>
                <a:close/>
              </a:path>
              <a:path w="20102195" h="2565400">
                <a:moveTo>
                  <a:pt x="18331689" y="0"/>
                </a:moveTo>
                <a:lnTo>
                  <a:pt x="16016556" y="0"/>
                </a:lnTo>
                <a:lnTo>
                  <a:pt x="15719502" y="12700"/>
                </a:lnTo>
                <a:lnTo>
                  <a:pt x="18386418" y="12700"/>
                </a:lnTo>
                <a:lnTo>
                  <a:pt x="18331689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-2" y="7645941"/>
            <a:ext cx="20101591" cy="3661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119717" y="2266431"/>
            <a:ext cx="889190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0" dirty="0"/>
              <a:t>¿PORQUÉ </a:t>
            </a:r>
            <a:r>
              <a:rPr spc="15" dirty="0"/>
              <a:t>VIAJAR </a:t>
            </a:r>
            <a:r>
              <a:rPr spc="-75" dirty="0"/>
              <a:t>PARA</a:t>
            </a:r>
            <a:r>
              <a:rPr spc="-869" dirty="0"/>
              <a:t> </a:t>
            </a:r>
            <a:r>
              <a:rPr lang="en-US" spc="-869" dirty="0" smtClean="0"/>
              <a:t> </a:t>
            </a:r>
            <a:r>
              <a:rPr spc="-45" dirty="0" smtClean="0"/>
              <a:t>ATENCIÓN</a:t>
            </a:r>
            <a:endParaRPr spc="-45" dirty="0"/>
          </a:p>
        </p:txBody>
      </p:sp>
      <p:sp>
        <p:nvSpPr>
          <p:cNvPr id="11" name="object 11"/>
          <p:cNvSpPr txBox="1"/>
          <p:nvPr/>
        </p:nvSpPr>
        <p:spPr>
          <a:xfrm>
            <a:off x="8119717" y="2727093"/>
            <a:ext cx="7346315" cy="4700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-100" dirty="0">
                <a:solidFill>
                  <a:srgbClr val="236068"/>
                </a:solidFill>
                <a:latin typeface="Arial"/>
                <a:cs typeface="Arial"/>
              </a:rPr>
              <a:t>MÉDICA?</a:t>
            </a:r>
            <a:endParaRPr sz="4100">
              <a:latin typeface="Arial"/>
              <a:cs typeface="Arial"/>
            </a:endParaRPr>
          </a:p>
          <a:p>
            <a:pPr marL="535940" marR="5187950">
              <a:lnSpc>
                <a:spcPct val="168200"/>
              </a:lnSpc>
              <a:spcBef>
                <a:spcPts val="2185"/>
              </a:spcBef>
            </a:pPr>
            <a:r>
              <a:rPr sz="2450" b="1" spc="-15" dirty="0">
                <a:solidFill>
                  <a:srgbClr val="323232"/>
                </a:solidFill>
                <a:latin typeface="Arial"/>
                <a:cs typeface="Arial"/>
              </a:rPr>
              <a:t>COSTO  </a:t>
            </a:r>
            <a:r>
              <a:rPr sz="2450" b="1" spc="-60" dirty="0">
                <a:solidFill>
                  <a:srgbClr val="323232"/>
                </a:solidFill>
                <a:latin typeface="Arial"/>
                <a:cs typeface="Arial"/>
              </a:rPr>
              <a:t>C</a:t>
            </a:r>
            <a:r>
              <a:rPr sz="2450" b="1" spc="55" dirty="0">
                <a:solidFill>
                  <a:srgbClr val="323232"/>
                </a:solidFill>
                <a:latin typeface="Arial"/>
                <a:cs typeface="Arial"/>
              </a:rPr>
              <a:t>OMFORT</a:t>
            </a:r>
            <a:endParaRPr sz="2450">
              <a:latin typeface="Arial"/>
              <a:cs typeface="Arial"/>
            </a:endParaRPr>
          </a:p>
          <a:p>
            <a:pPr marL="535940">
              <a:lnSpc>
                <a:spcPct val="100000"/>
              </a:lnSpc>
              <a:spcBef>
                <a:spcPts val="2010"/>
              </a:spcBef>
            </a:pPr>
            <a:r>
              <a:rPr sz="2450" b="1" spc="50" dirty="0">
                <a:solidFill>
                  <a:srgbClr val="323232"/>
                </a:solidFill>
                <a:latin typeface="Arial"/>
                <a:cs typeface="Arial"/>
              </a:rPr>
              <a:t>MENOR </a:t>
            </a:r>
            <a:r>
              <a:rPr sz="2450" b="1" spc="45" dirty="0">
                <a:solidFill>
                  <a:srgbClr val="323232"/>
                </a:solidFill>
                <a:latin typeface="Arial"/>
                <a:cs typeface="Arial"/>
              </a:rPr>
              <a:t>TIEMPO </a:t>
            </a:r>
            <a:r>
              <a:rPr sz="2450" b="1" spc="6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b="1" spc="-30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-30" dirty="0">
                <a:solidFill>
                  <a:srgbClr val="323232"/>
                </a:solidFill>
                <a:latin typeface="Arial"/>
                <a:cs typeface="Arial"/>
              </a:rPr>
              <a:t>ESPERA</a:t>
            </a:r>
            <a:endParaRPr sz="2450">
              <a:latin typeface="Arial"/>
              <a:cs typeface="Arial"/>
            </a:endParaRPr>
          </a:p>
          <a:p>
            <a:pPr marL="535940" marR="5080">
              <a:lnSpc>
                <a:spcPct val="168200"/>
              </a:lnSpc>
            </a:pPr>
            <a:r>
              <a:rPr sz="2450" b="1" spc="15" dirty="0">
                <a:solidFill>
                  <a:srgbClr val="323232"/>
                </a:solidFill>
                <a:latin typeface="Arial"/>
                <a:cs typeface="Arial"/>
              </a:rPr>
              <a:t>BÚSQUEDA </a:t>
            </a:r>
            <a:r>
              <a:rPr sz="2450" b="1" spc="6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b="1" spc="15" dirty="0">
                <a:solidFill>
                  <a:srgbClr val="323232"/>
                </a:solidFill>
                <a:latin typeface="Arial"/>
                <a:cs typeface="Arial"/>
              </a:rPr>
              <a:t>TERAPIAS </a:t>
            </a:r>
            <a:r>
              <a:rPr sz="2450" b="1" spc="155" dirty="0">
                <a:solidFill>
                  <a:srgbClr val="323232"/>
                </a:solidFill>
                <a:latin typeface="Arial"/>
                <a:cs typeface="Arial"/>
              </a:rPr>
              <a:t>NO</a:t>
            </a:r>
            <a:r>
              <a:rPr sz="2450" b="1" spc="-3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323232"/>
                </a:solidFill>
                <a:latin typeface="Arial"/>
                <a:cs typeface="Arial"/>
              </a:rPr>
              <a:t>DISPONIBLES  </a:t>
            </a:r>
            <a:r>
              <a:rPr sz="2450" b="1" spc="60" dirty="0">
                <a:solidFill>
                  <a:srgbClr val="323232"/>
                </a:solidFill>
                <a:latin typeface="Arial"/>
                <a:cs typeface="Arial"/>
              </a:rPr>
              <a:t>CALIDAD</a:t>
            </a:r>
            <a:r>
              <a:rPr sz="2450" b="1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15" dirty="0">
                <a:solidFill>
                  <a:srgbClr val="323232"/>
                </a:solidFill>
                <a:latin typeface="Arial"/>
                <a:cs typeface="Arial"/>
              </a:rPr>
              <a:t>PERCIBIDA</a:t>
            </a:r>
            <a:endParaRPr sz="2450">
              <a:latin typeface="Arial"/>
              <a:cs typeface="Arial"/>
            </a:endParaRPr>
          </a:p>
          <a:p>
            <a:pPr marL="535940">
              <a:lnSpc>
                <a:spcPct val="100000"/>
              </a:lnSpc>
              <a:spcBef>
                <a:spcPts val="2005"/>
              </a:spcBef>
            </a:pPr>
            <a:r>
              <a:rPr sz="2450" b="1" spc="50" dirty="0">
                <a:solidFill>
                  <a:srgbClr val="323232"/>
                </a:solidFill>
                <a:latin typeface="Arial"/>
                <a:cs typeface="Arial"/>
              </a:rPr>
              <a:t>INCENTIVOS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195815" y="4034273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95815" y="4657213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95815" y="5280152"/>
            <a:ext cx="139590" cy="139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95815" y="5903092"/>
            <a:ext cx="139590" cy="139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95815" y="6526032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95815" y="7148972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83440" y="1947289"/>
            <a:ext cx="4922773" cy="5974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68572" y="1758141"/>
            <a:ext cx="6352540" cy="6352540"/>
          </a:xfrm>
          <a:custGeom>
            <a:avLst/>
            <a:gdLst/>
            <a:ahLst/>
            <a:cxnLst/>
            <a:rect l="l" t="t" r="r" b="b"/>
            <a:pathLst>
              <a:path w="6352540" h="6352540">
                <a:moveTo>
                  <a:pt x="6352509" y="3176249"/>
                </a:moveTo>
                <a:lnTo>
                  <a:pt x="3176260" y="6352499"/>
                </a:lnTo>
                <a:lnTo>
                  <a:pt x="0" y="3176249"/>
                </a:lnTo>
                <a:lnTo>
                  <a:pt x="3176260" y="0"/>
                </a:lnTo>
                <a:lnTo>
                  <a:pt x="6352509" y="3176249"/>
                </a:lnTo>
                <a:close/>
              </a:path>
            </a:pathLst>
          </a:custGeom>
          <a:ln w="314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6968" y="769466"/>
            <a:ext cx="1496441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40" dirty="0"/>
              <a:t>FACTORES</a:t>
            </a:r>
            <a:r>
              <a:rPr spc="-315" dirty="0"/>
              <a:t> </a:t>
            </a:r>
            <a:r>
              <a:rPr spc="25" dirty="0"/>
              <a:t>QUE</a:t>
            </a:r>
            <a:r>
              <a:rPr spc="-315" dirty="0"/>
              <a:t> </a:t>
            </a:r>
            <a:r>
              <a:rPr spc="-110" dirty="0"/>
              <a:t>FAVORECEN</a:t>
            </a:r>
            <a:r>
              <a:rPr spc="-315" dirty="0"/>
              <a:t> </a:t>
            </a:r>
            <a:r>
              <a:rPr spc="-70" dirty="0"/>
              <a:t>EL</a:t>
            </a:r>
            <a:r>
              <a:rPr spc="-315" dirty="0"/>
              <a:t> </a:t>
            </a:r>
            <a:r>
              <a:rPr spc="-55" dirty="0"/>
              <a:t>MEJOR</a:t>
            </a:r>
            <a:r>
              <a:rPr spc="-315" dirty="0"/>
              <a:t> </a:t>
            </a:r>
            <a:r>
              <a:rPr spc="-15" dirty="0"/>
              <a:t>POSICIONAMIENTO</a:t>
            </a:r>
          </a:p>
        </p:txBody>
      </p:sp>
      <p:sp>
        <p:nvSpPr>
          <p:cNvPr id="3" name="object 3"/>
          <p:cNvSpPr/>
          <p:nvPr/>
        </p:nvSpPr>
        <p:spPr>
          <a:xfrm>
            <a:off x="1433043" y="3422579"/>
            <a:ext cx="139590" cy="139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33043" y="3859684"/>
            <a:ext cx="139590" cy="139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3043" y="4296789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33043" y="4733894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3043" y="5170999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3043" y="5608104"/>
            <a:ext cx="139590" cy="139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33043" y="6482314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33043" y="7793628"/>
            <a:ext cx="139590" cy="139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33043" y="8230733"/>
            <a:ext cx="139590" cy="139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3043" y="7356523"/>
            <a:ext cx="139590" cy="139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96863" y="866792"/>
            <a:ext cx="16775430" cy="7618095"/>
          </a:xfrm>
          <a:prstGeom prst="rect">
            <a:avLst/>
          </a:prstGeom>
        </p:spPr>
        <p:txBody>
          <a:bodyPr vert="horz" wrap="square" lIns="0" tIns="378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80"/>
              </a:spcBef>
            </a:pPr>
            <a:r>
              <a:rPr sz="4100" b="1" spc="35" dirty="0">
                <a:solidFill>
                  <a:srgbClr val="236068"/>
                </a:solidFill>
                <a:latin typeface="Arial"/>
                <a:cs typeface="Arial"/>
              </a:rPr>
              <a:t>DE </a:t>
            </a:r>
            <a:r>
              <a:rPr sz="4100" b="1" spc="-114" dirty="0">
                <a:solidFill>
                  <a:srgbClr val="236068"/>
                </a:solidFill>
                <a:latin typeface="Arial"/>
                <a:cs typeface="Arial"/>
              </a:rPr>
              <a:t>LOS</a:t>
            </a:r>
            <a:r>
              <a:rPr sz="4100" b="1" spc="-670" dirty="0">
                <a:solidFill>
                  <a:srgbClr val="236068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236068"/>
                </a:solidFill>
                <a:latin typeface="Arial"/>
                <a:cs typeface="Arial"/>
              </a:rPr>
              <a:t>DESTINOS</a:t>
            </a:r>
            <a:endParaRPr sz="4100">
              <a:latin typeface="Arial"/>
              <a:cs typeface="Arial"/>
            </a:endParaRPr>
          </a:p>
          <a:p>
            <a:pPr marL="12700" marR="5080">
              <a:lnSpc>
                <a:spcPts val="2890"/>
              </a:lnSpc>
              <a:spcBef>
                <a:spcPts val="1885"/>
              </a:spcBef>
            </a:pP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Países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75" dirty="0">
                <a:solidFill>
                  <a:srgbClr val="323232"/>
                </a:solidFill>
                <a:latin typeface="Arial"/>
                <a:cs typeface="Arial"/>
              </a:rPr>
              <a:t>como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Costa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323232"/>
                </a:solidFill>
                <a:latin typeface="Arial"/>
                <a:cs typeface="Arial"/>
              </a:rPr>
              <a:t>Rica,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Cuba,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5" dirty="0">
                <a:solidFill>
                  <a:srgbClr val="323232"/>
                </a:solidFill>
                <a:latin typeface="Arial"/>
                <a:cs typeface="Arial"/>
              </a:rPr>
              <a:t>India,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-20" dirty="0">
                <a:solidFill>
                  <a:srgbClr val="323232"/>
                </a:solidFill>
                <a:latin typeface="Arial"/>
                <a:cs typeface="Arial"/>
              </a:rPr>
              <a:t>Malasia,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5" dirty="0">
                <a:solidFill>
                  <a:srgbClr val="323232"/>
                </a:solidFill>
                <a:latin typeface="Arial"/>
                <a:cs typeface="Arial"/>
              </a:rPr>
              <a:t>México,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Sudáfrica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" dirty="0">
                <a:solidFill>
                  <a:srgbClr val="323232"/>
                </a:solidFill>
                <a:latin typeface="Arial"/>
                <a:cs typeface="Arial"/>
              </a:rPr>
              <a:t>Tailandia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323232"/>
                </a:solidFill>
                <a:latin typeface="Arial"/>
                <a:cs typeface="Arial"/>
              </a:rPr>
              <a:t>se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han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establecido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75" dirty="0">
                <a:solidFill>
                  <a:srgbClr val="323232"/>
                </a:solidFill>
                <a:latin typeface="Arial"/>
                <a:cs typeface="Arial"/>
              </a:rPr>
              <a:t>como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los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323232"/>
                </a:solidFill>
                <a:latin typeface="Arial"/>
                <a:cs typeface="Arial"/>
              </a:rPr>
              <a:t>principales 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destinos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turismo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30" dirty="0">
                <a:solidFill>
                  <a:srgbClr val="323232"/>
                </a:solidFill>
                <a:latin typeface="Arial"/>
                <a:cs typeface="Arial"/>
              </a:rPr>
              <a:t>médico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dando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impulso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diversas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estrategias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como:</a:t>
            </a:r>
            <a:endParaRPr sz="2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535940" marR="11421110">
              <a:lnSpc>
                <a:spcPct val="117800"/>
              </a:lnSpc>
            </a:pP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Costos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atractivos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spc="-3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tratamiento 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Accesibilidad</a:t>
            </a:r>
            <a:endParaRPr sz="2450">
              <a:latin typeface="Arial"/>
              <a:cs typeface="Arial"/>
            </a:endParaRPr>
          </a:p>
          <a:p>
            <a:pPr marL="535940" marR="11929745">
              <a:lnSpc>
                <a:spcPct val="117800"/>
              </a:lnSpc>
            </a:pP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Costos </a:t>
            </a:r>
            <a:r>
              <a:rPr sz="2450" spc="45" dirty="0">
                <a:solidFill>
                  <a:srgbClr val="323232"/>
                </a:solidFill>
                <a:latin typeface="Arial"/>
                <a:cs typeface="Arial"/>
              </a:rPr>
              <a:t>laborales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más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bajos  </a:t>
            </a:r>
            <a:r>
              <a:rPr sz="2450" spc="15" dirty="0">
                <a:solidFill>
                  <a:srgbClr val="323232"/>
                </a:solidFill>
                <a:latin typeface="Arial"/>
                <a:cs typeface="Arial"/>
              </a:rPr>
              <a:t>Topes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honorarios</a:t>
            </a:r>
            <a:r>
              <a:rPr sz="2450" spc="-3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médicos</a:t>
            </a:r>
            <a:endParaRPr sz="2450">
              <a:latin typeface="Arial"/>
              <a:cs typeface="Arial"/>
            </a:endParaRPr>
          </a:p>
          <a:p>
            <a:pPr marL="535940">
              <a:lnSpc>
                <a:spcPct val="100000"/>
              </a:lnSpc>
              <a:spcBef>
                <a:spcPts val="525"/>
              </a:spcBef>
            </a:pPr>
            <a:r>
              <a:rPr sz="2450" spc="60" dirty="0">
                <a:solidFill>
                  <a:srgbClr val="323232"/>
                </a:solidFill>
                <a:latin typeface="Arial"/>
                <a:cs typeface="Arial"/>
              </a:rPr>
              <a:t>Responsabilidad </a:t>
            </a:r>
            <a:r>
              <a:rPr sz="2450" spc="105" dirty="0">
                <a:solidFill>
                  <a:srgbClr val="323232"/>
                </a:solidFill>
                <a:latin typeface="Arial"/>
                <a:cs typeface="Arial"/>
              </a:rPr>
              <a:t>médica</a:t>
            </a:r>
            <a:r>
              <a:rPr sz="2450" spc="-19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reducida</a:t>
            </a:r>
            <a:endParaRPr sz="2450">
              <a:latin typeface="Arial"/>
              <a:cs typeface="Arial"/>
            </a:endParaRPr>
          </a:p>
          <a:p>
            <a:pPr marL="535940" marR="8544560">
              <a:lnSpc>
                <a:spcPct val="117800"/>
              </a:lnSpc>
            </a:pP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Acceso</a:t>
            </a:r>
            <a:r>
              <a:rPr sz="24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directo</a:t>
            </a:r>
            <a:r>
              <a:rPr sz="24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expedito</a:t>
            </a:r>
            <a:r>
              <a:rPr sz="24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4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0" dirty="0">
                <a:solidFill>
                  <a:srgbClr val="323232"/>
                </a:solidFill>
                <a:latin typeface="Arial"/>
                <a:cs typeface="Arial"/>
              </a:rPr>
              <a:t>especialistas,</a:t>
            </a:r>
            <a:r>
              <a:rPr sz="2450" spc="-7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productos 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farmacéuticos,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laboratorio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3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gabinete</a:t>
            </a:r>
            <a:endParaRPr sz="2450">
              <a:latin typeface="Arial"/>
              <a:cs typeface="Arial"/>
            </a:endParaRPr>
          </a:p>
          <a:p>
            <a:pPr marL="535940" marR="8159750">
              <a:lnSpc>
                <a:spcPct val="117800"/>
              </a:lnSpc>
            </a:pPr>
            <a:r>
              <a:rPr sz="2450" spc="10" dirty="0">
                <a:solidFill>
                  <a:srgbClr val="323232"/>
                </a:solidFill>
                <a:latin typeface="Arial"/>
                <a:cs typeface="Arial"/>
              </a:rPr>
              <a:t>Más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cuidado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30" dirty="0">
                <a:solidFill>
                  <a:srgbClr val="323232"/>
                </a:solidFill>
                <a:latin typeface="Arial"/>
                <a:cs typeface="Arial"/>
              </a:rPr>
              <a:t>médico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5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convalecencia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personalizado 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spc="-49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alta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calidad</a:t>
            </a:r>
            <a:endParaRPr sz="2450">
              <a:latin typeface="Arial"/>
              <a:cs typeface="Arial"/>
            </a:endParaRPr>
          </a:p>
          <a:p>
            <a:pPr marL="535940" marR="10155555">
              <a:lnSpc>
                <a:spcPct val="117800"/>
              </a:lnSpc>
            </a:pP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Facilidades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para 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las </a:t>
            </a:r>
            <a:r>
              <a:rPr sz="2450" spc="25" dirty="0">
                <a:solidFill>
                  <a:srgbClr val="323232"/>
                </a:solidFill>
                <a:latin typeface="Arial"/>
                <a:cs typeface="Arial"/>
              </a:rPr>
              <a:t>estadías</a:t>
            </a:r>
            <a:r>
              <a:rPr sz="2450" spc="-434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prolongadas  </a:t>
            </a:r>
            <a:r>
              <a:rPr sz="2450" spc="5" dirty="0">
                <a:solidFill>
                  <a:srgbClr val="323232"/>
                </a:solidFill>
                <a:latin typeface="Arial"/>
                <a:cs typeface="Arial"/>
              </a:rPr>
              <a:t>Visas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“turismo</a:t>
            </a:r>
            <a:r>
              <a:rPr sz="2450" spc="-3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médico”</a:t>
            </a:r>
            <a:endParaRPr sz="2450">
              <a:latin typeface="Arial"/>
              <a:cs typeface="Arial"/>
            </a:endParaRPr>
          </a:p>
          <a:p>
            <a:pPr marL="535940">
              <a:lnSpc>
                <a:spcPct val="100000"/>
              </a:lnSpc>
              <a:spcBef>
                <a:spcPts val="520"/>
              </a:spcBef>
            </a:pP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Tratamiento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simplificado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durante</a:t>
            </a:r>
            <a:r>
              <a:rPr sz="2450" spc="-4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inmigración</a:t>
            </a:r>
            <a:endParaRPr sz="2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56" y="8665543"/>
            <a:ext cx="20102195" cy="2641600"/>
          </a:xfrm>
          <a:custGeom>
            <a:avLst/>
            <a:gdLst/>
            <a:ahLst/>
            <a:cxnLst/>
            <a:rect l="l" t="t" r="r" b="b"/>
            <a:pathLst>
              <a:path w="20102195" h="2641600">
                <a:moveTo>
                  <a:pt x="0" y="2133600"/>
                </a:moveTo>
                <a:lnTo>
                  <a:pt x="0" y="2641600"/>
                </a:lnTo>
                <a:lnTo>
                  <a:pt x="20101587" y="2641600"/>
                </a:lnTo>
                <a:lnTo>
                  <a:pt x="20101587" y="2628900"/>
                </a:lnTo>
                <a:lnTo>
                  <a:pt x="6317382" y="2628900"/>
                </a:lnTo>
                <a:lnTo>
                  <a:pt x="6265503" y="2616200"/>
                </a:lnTo>
                <a:lnTo>
                  <a:pt x="5899936" y="2616200"/>
                </a:lnTo>
                <a:lnTo>
                  <a:pt x="5847369" y="2603500"/>
                </a:lnTo>
                <a:lnTo>
                  <a:pt x="5583261" y="2603500"/>
                </a:lnTo>
                <a:lnTo>
                  <a:pt x="5530187" y="2590800"/>
                </a:lnTo>
                <a:lnTo>
                  <a:pt x="5370460" y="2590800"/>
                </a:lnTo>
                <a:lnTo>
                  <a:pt x="5317052" y="2578100"/>
                </a:lnTo>
                <a:lnTo>
                  <a:pt x="5156328" y="2578100"/>
                </a:lnTo>
                <a:lnTo>
                  <a:pt x="5102588" y="2565400"/>
                </a:lnTo>
                <a:lnTo>
                  <a:pt x="4940876" y="2565400"/>
                </a:lnTo>
                <a:lnTo>
                  <a:pt x="4886809" y="2552700"/>
                </a:lnTo>
                <a:lnTo>
                  <a:pt x="4778431" y="2552700"/>
                </a:lnTo>
                <a:lnTo>
                  <a:pt x="4724120" y="2540000"/>
                </a:lnTo>
                <a:lnTo>
                  <a:pt x="4615257" y="2540000"/>
                </a:lnTo>
                <a:lnTo>
                  <a:pt x="4560705" y="2527300"/>
                </a:lnTo>
                <a:lnTo>
                  <a:pt x="4451361" y="2527300"/>
                </a:lnTo>
                <a:lnTo>
                  <a:pt x="4396569" y="2514600"/>
                </a:lnTo>
                <a:lnTo>
                  <a:pt x="4341698" y="2514600"/>
                </a:lnTo>
                <a:lnTo>
                  <a:pt x="4286748" y="2501900"/>
                </a:lnTo>
                <a:lnTo>
                  <a:pt x="4176610" y="2501900"/>
                </a:lnTo>
                <a:lnTo>
                  <a:pt x="4121423" y="2489200"/>
                </a:lnTo>
                <a:lnTo>
                  <a:pt x="4066158" y="2489200"/>
                </a:lnTo>
                <a:lnTo>
                  <a:pt x="4010815" y="2476500"/>
                </a:lnTo>
                <a:lnTo>
                  <a:pt x="3899894" y="2476500"/>
                </a:lnTo>
                <a:lnTo>
                  <a:pt x="3844317" y="2463800"/>
                </a:lnTo>
                <a:lnTo>
                  <a:pt x="3788663" y="2463800"/>
                </a:lnTo>
                <a:lnTo>
                  <a:pt x="3732932" y="2451100"/>
                </a:lnTo>
                <a:lnTo>
                  <a:pt x="3677124" y="2451100"/>
                </a:lnTo>
                <a:lnTo>
                  <a:pt x="3621239" y="2438400"/>
                </a:lnTo>
                <a:lnTo>
                  <a:pt x="3565278" y="2438400"/>
                </a:lnTo>
                <a:lnTo>
                  <a:pt x="3461252" y="2425700"/>
                </a:lnTo>
                <a:lnTo>
                  <a:pt x="3413230" y="2413000"/>
                </a:lnTo>
                <a:lnTo>
                  <a:pt x="3317081" y="2413000"/>
                </a:lnTo>
                <a:lnTo>
                  <a:pt x="3268955" y="2400300"/>
                </a:lnTo>
                <a:lnTo>
                  <a:pt x="3220793" y="2400300"/>
                </a:lnTo>
                <a:lnTo>
                  <a:pt x="3172595" y="2387600"/>
                </a:lnTo>
                <a:lnTo>
                  <a:pt x="3076093" y="2387600"/>
                </a:lnTo>
                <a:lnTo>
                  <a:pt x="3027787" y="2374900"/>
                </a:lnTo>
                <a:lnTo>
                  <a:pt x="2931064" y="2374900"/>
                </a:lnTo>
                <a:lnTo>
                  <a:pt x="2882647" y="2362200"/>
                </a:lnTo>
                <a:lnTo>
                  <a:pt x="2785699" y="2362200"/>
                </a:lnTo>
                <a:lnTo>
                  <a:pt x="2737169" y="2349500"/>
                </a:lnTo>
                <a:lnTo>
                  <a:pt x="2639991" y="2349500"/>
                </a:lnTo>
                <a:lnTo>
                  <a:pt x="2591344" y="2336800"/>
                </a:lnTo>
                <a:lnTo>
                  <a:pt x="2493931" y="2336800"/>
                </a:lnTo>
                <a:lnTo>
                  <a:pt x="2445164" y="2324100"/>
                </a:lnTo>
                <a:lnTo>
                  <a:pt x="2347511" y="2324100"/>
                </a:lnTo>
                <a:lnTo>
                  <a:pt x="2298623" y="2311400"/>
                </a:lnTo>
                <a:lnTo>
                  <a:pt x="2200724" y="2311400"/>
                </a:lnTo>
                <a:lnTo>
                  <a:pt x="2151711" y="2298700"/>
                </a:lnTo>
                <a:lnTo>
                  <a:pt x="2053561" y="2298700"/>
                </a:lnTo>
                <a:lnTo>
                  <a:pt x="2004422" y="2286000"/>
                </a:lnTo>
                <a:lnTo>
                  <a:pt x="1856747" y="2286000"/>
                </a:lnTo>
                <a:lnTo>
                  <a:pt x="1659233" y="2260600"/>
                </a:lnTo>
                <a:lnTo>
                  <a:pt x="1560208" y="2260600"/>
                </a:lnTo>
                <a:lnTo>
                  <a:pt x="912009" y="2209800"/>
                </a:lnTo>
                <a:lnTo>
                  <a:pt x="811563" y="2197100"/>
                </a:lnTo>
                <a:lnTo>
                  <a:pt x="710918" y="2197100"/>
                </a:lnTo>
                <a:lnTo>
                  <a:pt x="610071" y="2184400"/>
                </a:lnTo>
                <a:lnTo>
                  <a:pt x="509021" y="2184400"/>
                </a:lnTo>
                <a:lnTo>
                  <a:pt x="458418" y="2171700"/>
                </a:lnTo>
                <a:lnTo>
                  <a:pt x="357057" y="2171700"/>
                </a:lnTo>
                <a:lnTo>
                  <a:pt x="306298" y="2159000"/>
                </a:lnTo>
                <a:lnTo>
                  <a:pt x="204622" y="2159000"/>
                </a:lnTo>
                <a:lnTo>
                  <a:pt x="153704" y="2146300"/>
                </a:lnTo>
                <a:lnTo>
                  <a:pt x="51707" y="2146300"/>
                </a:lnTo>
                <a:lnTo>
                  <a:pt x="0" y="2133600"/>
                </a:lnTo>
                <a:close/>
              </a:path>
              <a:path w="20102195" h="2641600">
                <a:moveTo>
                  <a:pt x="20101587" y="0"/>
                </a:moveTo>
                <a:lnTo>
                  <a:pt x="20092478" y="0"/>
                </a:lnTo>
                <a:lnTo>
                  <a:pt x="19941244" y="38100"/>
                </a:lnTo>
                <a:lnTo>
                  <a:pt x="19890817" y="38100"/>
                </a:lnTo>
                <a:lnTo>
                  <a:pt x="19789943" y="63500"/>
                </a:lnTo>
                <a:lnTo>
                  <a:pt x="19739497" y="63500"/>
                </a:lnTo>
                <a:lnTo>
                  <a:pt x="19588124" y="101600"/>
                </a:lnTo>
                <a:lnTo>
                  <a:pt x="19537656" y="101600"/>
                </a:lnTo>
                <a:lnTo>
                  <a:pt x="19386228" y="139700"/>
                </a:lnTo>
                <a:lnTo>
                  <a:pt x="19335745" y="139700"/>
                </a:lnTo>
                <a:lnTo>
                  <a:pt x="19133789" y="190500"/>
                </a:lnTo>
                <a:lnTo>
                  <a:pt x="19083295" y="190500"/>
                </a:lnTo>
                <a:lnTo>
                  <a:pt x="18830822" y="254000"/>
                </a:lnTo>
                <a:lnTo>
                  <a:pt x="18780328" y="254000"/>
                </a:lnTo>
                <a:lnTo>
                  <a:pt x="18426931" y="342900"/>
                </a:lnTo>
                <a:lnTo>
                  <a:pt x="18376459" y="342900"/>
                </a:lnTo>
                <a:lnTo>
                  <a:pt x="16515203" y="812800"/>
                </a:lnTo>
                <a:lnTo>
                  <a:pt x="16465160" y="838200"/>
                </a:lnTo>
                <a:lnTo>
                  <a:pt x="16065522" y="939800"/>
                </a:lnTo>
                <a:lnTo>
                  <a:pt x="16015661" y="965200"/>
                </a:lnTo>
                <a:lnTo>
                  <a:pt x="15667273" y="1054100"/>
                </a:lnTo>
                <a:lnTo>
                  <a:pt x="15617599" y="1079500"/>
                </a:lnTo>
                <a:lnTo>
                  <a:pt x="15100573" y="1231900"/>
                </a:lnTo>
                <a:lnTo>
                  <a:pt x="14675693" y="1346200"/>
                </a:lnTo>
                <a:lnTo>
                  <a:pt x="14580987" y="1384300"/>
                </a:lnTo>
                <a:lnTo>
                  <a:pt x="14057839" y="1524000"/>
                </a:lnTo>
                <a:lnTo>
                  <a:pt x="14010069" y="1549400"/>
                </a:lnTo>
                <a:lnTo>
                  <a:pt x="12209163" y="2019300"/>
                </a:lnTo>
                <a:lnTo>
                  <a:pt x="12159401" y="2019300"/>
                </a:lnTo>
                <a:lnTo>
                  <a:pt x="11758826" y="2120900"/>
                </a:lnTo>
                <a:lnTo>
                  <a:pt x="11708432" y="2120900"/>
                </a:lnTo>
                <a:lnTo>
                  <a:pt x="11455343" y="2184400"/>
                </a:lnTo>
                <a:lnTo>
                  <a:pt x="11404495" y="2184400"/>
                </a:lnTo>
                <a:lnTo>
                  <a:pt x="11200313" y="2235200"/>
                </a:lnTo>
                <a:lnTo>
                  <a:pt x="11149065" y="2235200"/>
                </a:lnTo>
                <a:lnTo>
                  <a:pt x="10994827" y="2273300"/>
                </a:lnTo>
                <a:lnTo>
                  <a:pt x="10943247" y="2273300"/>
                </a:lnTo>
                <a:lnTo>
                  <a:pt x="10787991" y="2311400"/>
                </a:lnTo>
                <a:lnTo>
                  <a:pt x="10736065" y="2311400"/>
                </a:lnTo>
                <a:lnTo>
                  <a:pt x="10631948" y="2336800"/>
                </a:lnTo>
                <a:lnTo>
                  <a:pt x="10579755" y="2336800"/>
                </a:lnTo>
                <a:lnTo>
                  <a:pt x="10475098" y="2362200"/>
                </a:lnTo>
                <a:lnTo>
                  <a:pt x="10422632" y="2362200"/>
                </a:lnTo>
                <a:lnTo>
                  <a:pt x="10317420" y="2387600"/>
                </a:lnTo>
                <a:lnTo>
                  <a:pt x="10264673" y="2387600"/>
                </a:lnTo>
                <a:lnTo>
                  <a:pt x="10211832" y="2400300"/>
                </a:lnTo>
                <a:lnTo>
                  <a:pt x="10167686" y="2413000"/>
                </a:lnTo>
                <a:lnTo>
                  <a:pt x="10123436" y="2413000"/>
                </a:lnTo>
                <a:lnTo>
                  <a:pt x="10079082" y="2425700"/>
                </a:lnTo>
                <a:lnTo>
                  <a:pt x="10034625" y="2425700"/>
                </a:lnTo>
                <a:lnTo>
                  <a:pt x="9990064" y="2438400"/>
                </a:lnTo>
                <a:lnTo>
                  <a:pt x="9945401" y="2438400"/>
                </a:lnTo>
                <a:lnTo>
                  <a:pt x="9900635" y="2451100"/>
                </a:lnTo>
                <a:lnTo>
                  <a:pt x="9810795" y="2451100"/>
                </a:lnTo>
                <a:lnTo>
                  <a:pt x="9765721" y="2463800"/>
                </a:lnTo>
                <a:lnTo>
                  <a:pt x="9720546" y="2463800"/>
                </a:lnTo>
                <a:lnTo>
                  <a:pt x="9675268" y="2476500"/>
                </a:lnTo>
                <a:lnTo>
                  <a:pt x="9629890" y="2476500"/>
                </a:lnTo>
                <a:lnTo>
                  <a:pt x="9584409" y="2489200"/>
                </a:lnTo>
                <a:lnTo>
                  <a:pt x="9493146" y="2489200"/>
                </a:lnTo>
                <a:lnTo>
                  <a:pt x="9447363" y="2501900"/>
                </a:lnTo>
                <a:lnTo>
                  <a:pt x="9401479" y="2501900"/>
                </a:lnTo>
                <a:lnTo>
                  <a:pt x="9355496" y="2514600"/>
                </a:lnTo>
                <a:lnTo>
                  <a:pt x="9263228" y="2514600"/>
                </a:lnTo>
                <a:lnTo>
                  <a:pt x="9216944" y="2527300"/>
                </a:lnTo>
                <a:lnTo>
                  <a:pt x="9124079" y="2527300"/>
                </a:lnTo>
                <a:lnTo>
                  <a:pt x="9077498" y="2540000"/>
                </a:lnTo>
                <a:lnTo>
                  <a:pt x="8984039" y="2540000"/>
                </a:lnTo>
                <a:lnTo>
                  <a:pt x="8937162" y="2552700"/>
                </a:lnTo>
                <a:lnTo>
                  <a:pt x="8843114" y="2552700"/>
                </a:lnTo>
                <a:lnTo>
                  <a:pt x="8795943" y="2565400"/>
                </a:lnTo>
                <a:lnTo>
                  <a:pt x="8653845" y="2565400"/>
                </a:lnTo>
                <a:lnTo>
                  <a:pt x="8606285" y="2578100"/>
                </a:lnTo>
                <a:lnTo>
                  <a:pt x="8463025" y="2578100"/>
                </a:lnTo>
                <a:lnTo>
                  <a:pt x="8415080" y="2590800"/>
                </a:lnTo>
                <a:lnTo>
                  <a:pt x="8270668" y="2590800"/>
                </a:lnTo>
                <a:lnTo>
                  <a:pt x="8222340" y="2603500"/>
                </a:lnTo>
                <a:lnTo>
                  <a:pt x="7979279" y="2603500"/>
                </a:lnTo>
                <a:lnTo>
                  <a:pt x="7930384" y="2616200"/>
                </a:lnTo>
                <a:lnTo>
                  <a:pt x="7585506" y="2616200"/>
                </a:lnTo>
                <a:lnTo>
                  <a:pt x="7535866" y="2628900"/>
                </a:lnTo>
                <a:lnTo>
                  <a:pt x="20101587" y="26289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6" y="8424243"/>
            <a:ext cx="20102195" cy="2882900"/>
          </a:xfrm>
          <a:custGeom>
            <a:avLst/>
            <a:gdLst/>
            <a:ahLst/>
            <a:cxnLst/>
            <a:rect l="l" t="t" r="r" b="b"/>
            <a:pathLst>
              <a:path w="20102195" h="2882900">
                <a:moveTo>
                  <a:pt x="1210205" y="2044700"/>
                </a:moveTo>
                <a:lnTo>
                  <a:pt x="107828" y="2044700"/>
                </a:lnTo>
                <a:lnTo>
                  <a:pt x="57502" y="2057400"/>
                </a:lnTo>
                <a:lnTo>
                  <a:pt x="0" y="2057400"/>
                </a:lnTo>
                <a:lnTo>
                  <a:pt x="0" y="2882900"/>
                </a:lnTo>
                <a:lnTo>
                  <a:pt x="18920590" y="2882900"/>
                </a:lnTo>
                <a:lnTo>
                  <a:pt x="18965427" y="2857500"/>
                </a:lnTo>
                <a:lnTo>
                  <a:pt x="19010294" y="2844800"/>
                </a:lnTo>
                <a:lnTo>
                  <a:pt x="19100122" y="2794000"/>
                </a:lnTo>
                <a:lnTo>
                  <a:pt x="19145085" y="2781300"/>
                </a:lnTo>
                <a:lnTo>
                  <a:pt x="19235108" y="2730500"/>
                </a:lnTo>
                <a:lnTo>
                  <a:pt x="19280170" y="2717800"/>
                </a:lnTo>
                <a:lnTo>
                  <a:pt x="19370398" y="2667000"/>
                </a:lnTo>
                <a:lnTo>
                  <a:pt x="19415564" y="2654300"/>
                </a:lnTo>
                <a:lnTo>
                  <a:pt x="19460766" y="2628900"/>
                </a:lnTo>
                <a:lnTo>
                  <a:pt x="19506005" y="2616200"/>
                </a:lnTo>
                <a:lnTo>
                  <a:pt x="19596594" y="2565400"/>
                </a:lnTo>
                <a:lnTo>
                  <a:pt x="19641945" y="2552700"/>
                </a:lnTo>
                <a:lnTo>
                  <a:pt x="19687334" y="2527300"/>
                </a:lnTo>
                <a:lnTo>
                  <a:pt x="19732763" y="2514600"/>
                </a:lnTo>
                <a:lnTo>
                  <a:pt x="19823739" y="2463800"/>
                </a:lnTo>
                <a:lnTo>
                  <a:pt x="19869287" y="2451100"/>
                </a:lnTo>
                <a:lnTo>
                  <a:pt x="19914877" y="2425700"/>
                </a:lnTo>
                <a:lnTo>
                  <a:pt x="19960508" y="2413000"/>
                </a:lnTo>
                <a:lnTo>
                  <a:pt x="20006181" y="2387600"/>
                </a:lnTo>
                <a:lnTo>
                  <a:pt x="20051897" y="2374900"/>
                </a:lnTo>
                <a:lnTo>
                  <a:pt x="20101587" y="2349500"/>
                </a:lnTo>
                <a:lnTo>
                  <a:pt x="20101587" y="2247900"/>
                </a:lnTo>
                <a:lnTo>
                  <a:pt x="5319526" y="2247900"/>
                </a:lnTo>
                <a:lnTo>
                  <a:pt x="5269218" y="2235200"/>
                </a:lnTo>
                <a:lnTo>
                  <a:pt x="4762600" y="2235200"/>
                </a:lnTo>
                <a:lnTo>
                  <a:pt x="4711587" y="2222500"/>
                </a:lnTo>
                <a:lnTo>
                  <a:pt x="4352734" y="2222500"/>
                </a:lnTo>
                <a:lnTo>
                  <a:pt x="4301219" y="2209800"/>
                </a:lnTo>
                <a:lnTo>
                  <a:pt x="3990819" y="2209800"/>
                </a:lnTo>
                <a:lnTo>
                  <a:pt x="3938869" y="2197100"/>
                </a:lnTo>
                <a:lnTo>
                  <a:pt x="3678197" y="2197100"/>
                </a:lnTo>
                <a:lnTo>
                  <a:pt x="3625879" y="2184400"/>
                </a:lnTo>
                <a:lnTo>
                  <a:pt x="3415999" y="2184400"/>
                </a:lnTo>
                <a:lnTo>
                  <a:pt x="3363377" y="2171700"/>
                </a:lnTo>
                <a:lnTo>
                  <a:pt x="3152288" y="2171700"/>
                </a:lnTo>
                <a:lnTo>
                  <a:pt x="3099366" y="2159000"/>
                </a:lnTo>
                <a:lnTo>
                  <a:pt x="2940241" y="2159000"/>
                </a:lnTo>
                <a:lnTo>
                  <a:pt x="2887080" y="2146300"/>
                </a:lnTo>
                <a:lnTo>
                  <a:pt x="2673844" y="2146300"/>
                </a:lnTo>
                <a:lnTo>
                  <a:pt x="2620387" y="2133600"/>
                </a:lnTo>
                <a:lnTo>
                  <a:pt x="2459665" y="2133600"/>
                </a:lnTo>
                <a:lnTo>
                  <a:pt x="2405974" y="2120900"/>
                </a:lnTo>
                <a:lnTo>
                  <a:pt x="2298417" y="2120900"/>
                </a:lnTo>
                <a:lnTo>
                  <a:pt x="2190627" y="2108200"/>
                </a:lnTo>
                <a:lnTo>
                  <a:pt x="2082606" y="2108200"/>
                </a:lnTo>
                <a:lnTo>
                  <a:pt x="1974354" y="2095500"/>
                </a:lnTo>
                <a:lnTo>
                  <a:pt x="1865872" y="2095500"/>
                </a:lnTo>
                <a:lnTo>
                  <a:pt x="1757161" y="2082800"/>
                </a:lnTo>
                <a:lnTo>
                  <a:pt x="1648223" y="2082800"/>
                </a:lnTo>
                <a:lnTo>
                  <a:pt x="1539057" y="2070100"/>
                </a:lnTo>
                <a:lnTo>
                  <a:pt x="1429664" y="2070100"/>
                </a:lnTo>
                <a:lnTo>
                  <a:pt x="1210205" y="2044700"/>
                </a:lnTo>
                <a:close/>
              </a:path>
              <a:path w="20102195" h="2882900">
                <a:moveTo>
                  <a:pt x="20101587" y="0"/>
                </a:moveTo>
                <a:lnTo>
                  <a:pt x="20084808" y="12700"/>
                </a:lnTo>
                <a:lnTo>
                  <a:pt x="20035033" y="12700"/>
                </a:lnTo>
                <a:lnTo>
                  <a:pt x="19985242" y="25400"/>
                </a:lnTo>
                <a:lnTo>
                  <a:pt x="19935435" y="25400"/>
                </a:lnTo>
                <a:lnTo>
                  <a:pt x="19885614" y="38100"/>
                </a:lnTo>
                <a:lnTo>
                  <a:pt x="19835777" y="38100"/>
                </a:lnTo>
                <a:lnTo>
                  <a:pt x="19785925" y="50800"/>
                </a:lnTo>
                <a:lnTo>
                  <a:pt x="19736057" y="50800"/>
                </a:lnTo>
                <a:lnTo>
                  <a:pt x="19636278" y="76200"/>
                </a:lnTo>
                <a:lnTo>
                  <a:pt x="19586366" y="76200"/>
                </a:lnTo>
                <a:lnTo>
                  <a:pt x="19536438" y="88900"/>
                </a:lnTo>
                <a:lnTo>
                  <a:pt x="19486496" y="88900"/>
                </a:lnTo>
                <a:lnTo>
                  <a:pt x="19386568" y="114300"/>
                </a:lnTo>
                <a:lnTo>
                  <a:pt x="19336581" y="114300"/>
                </a:lnTo>
                <a:lnTo>
                  <a:pt x="19286580" y="127000"/>
                </a:lnTo>
                <a:lnTo>
                  <a:pt x="19236565" y="127000"/>
                </a:lnTo>
                <a:lnTo>
                  <a:pt x="19136490" y="152400"/>
                </a:lnTo>
                <a:lnTo>
                  <a:pt x="19086431" y="152400"/>
                </a:lnTo>
                <a:lnTo>
                  <a:pt x="18986270" y="177800"/>
                </a:lnTo>
                <a:lnTo>
                  <a:pt x="18936168" y="177800"/>
                </a:lnTo>
                <a:lnTo>
                  <a:pt x="18835922" y="203200"/>
                </a:lnTo>
                <a:lnTo>
                  <a:pt x="18785777" y="203200"/>
                </a:lnTo>
                <a:lnTo>
                  <a:pt x="18685446" y="228600"/>
                </a:lnTo>
                <a:lnTo>
                  <a:pt x="18635260" y="228600"/>
                </a:lnTo>
                <a:lnTo>
                  <a:pt x="18484617" y="266700"/>
                </a:lnTo>
                <a:lnTo>
                  <a:pt x="18434376" y="266700"/>
                </a:lnTo>
                <a:lnTo>
                  <a:pt x="18283569" y="304800"/>
                </a:lnTo>
                <a:lnTo>
                  <a:pt x="18233273" y="304800"/>
                </a:lnTo>
                <a:lnTo>
                  <a:pt x="18082305" y="342900"/>
                </a:lnTo>
                <a:lnTo>
                  <a:pt x="18031956" y="342900"/>
                </a:lnTo>
                <a:lnTo>
                  <a:pt x="17880828" y="381000"/>
                </a:lnTo>
                <a:lnTo>
                  <a:pt x="17830426" y="381000"/>
                </a:lnTo>
                <a:lnTo>
                  <a:pt x="17628689" y="431800"/>
                </a:lnTo>
                <a:lnTo>
                  <a:pt x="17578222" y="431800"/>
                </a:lnTo>
                <a:lnTo>
                  <a:pt x="17325700" y="495300"/>
                </a:lnTo>
                <a:lnTo>
                  <a:pt x="17275157" y="495300"/>
                </a:lnTo>
                <a:lnTo>
                  <a:pt x="17022262" y="558800"/>
                </a:lnTo>
                <a:lnTo>
                  <a:pt x="16971646" y="558800"/>
                </a:lnTo>
                <a:lnTo>
                  <a:pt x="16667699" y="635000"/>
                </a:lnTo>
                <a:lnTo>
                  <a:pt x="16617000" y="635000"/>
                </a:lnTo>
                <a:lnTo>
                  <a:pt x="16160187" y="749300"/>
                </a:lnTo>
                <a:lnTo>
                  <a:pt x="16109373" y="749300"/>
                </a:lnTo>
                <a:lnTo>
                  <a:pt x="15498752" y="901700"/>
                </a:lnTo>
                <a:lnTo>
                  <a:pt x="15396832" y="914400"/>
                </a:lnTo>
                <a:lnTo>
                  <a:pt x="14477734" y="1143000"/>
                </a:lnTo>
                <a:lnTo>
                  <a:pt x="14068248" y="1231900"/>
                </a:lnTo>
                <a:lnTo>
                  <a:pt x="13836671" y="1295400"/>
                </a:lnTo>
                <a:lnTo>
                  <a:pt x="13790166" y="1295400"/>
                </a:lnTo>
                <a:lnTo>
                  <a:pt x="13556694" y="1358900"/>
                </a:lnTo>
                <a:lnTo>
                  <a:pt x="13509808" y="1358900"/>
                </a:lnTo>
                <a:lnTo>
                  <a:pt x="13227140" y="1435100"/>
                </a:lnTo>
                <a:lnTo>
                  <a:pt x="13179801" y="1435100"/>
                </a:lnTo>
                <a:lnTo>
                  <a:pt x="12989792" y="1485900"/>
                </a:lnTo>
                <a:lnTo>
                  <a:pt x="12942126" y="1485900"/>
                </a:lnTo>
                <a:lnTo>
                  <a:pt x="12750797" y="1536700"/>
                </a:lnTo>
                <a:lnTo>
                  <a:pt x="12702798" y="1536700"/>
                </a:lnTo>
                <a:lnTo>
                  <a:pt x="12510134" y="1587500"/>
                </a:lnTo>
                <a:lnTo>
                  <a:pt x="12461799" y="1587500"/>
                </a:lnTo>
                <a:lnTo>
                  <a:pt x="12316389" y="1625600"/>
                </a:lnTo>
                <a:lnTo>
                  <a:pt x="12267783" y="1625600"/>
                </a:lnTo>
                <a:lnTo>
                  <a:pt x="12121554" y="1663700"/>
                </a:lnTo>
                <a:lnTo>
                  <a:pt x="12072673" y="1663700"/>
                </a:lnTo>
                <a:lnTo>
                  <a:pt x="11925618" y="1701800"/>
                </a:lnTo>
                <a:lnTo>
                  <a:pt x="11876461" y="1701800"/>
                </a:lnTo>
                <a:lnTo>
                  <a:pt x="11728572" y="1739900"/>
                </a:lnTo>
                <a:lnTo>
                  <a:pt x="11679136" y="1739900"/>
                </a:lnTo>
                <a:lnTo>
                  <a:pt x="11580053" y="1765300"/>
                </a:lnTo>
                <a:lnTo>
                  <a:pt x="11530405" y="1765300"/>
                </a:lnTo>
                <a:lnTo>
                  <a:pt x="11430899" y="1790700"/>
                </a:lnTo>
                <a:lnTo>
                  <a:pt x="11381039" y="1790700"/>
                </a:lnTo>
                <a:lnTo>
                  <a:pt x="11281106" y="1816100"/>
                </a:lnTo>
                <a:lnTo>
                  <a:pt x="11231032" y="1816100"/>
                </a:lnTo>
                <a:lnTo>
                  <a:pt x="11130670" y="1841500"/>
                </a:lnTo>
                <a:lnTo>
                  <a:pt x="11080381" y="1841500"/>
                </a:lnTo>
                <a:lnTo>
                  <a:pt x="10979586" y="1866900"/>
                </a:lnTo>
                <a:lnTo>
                  <a:pt x="10929080" y="1866900"/>
                </a:lnTo>
                <a:lnTo>
                  <a:pt x="10827851" y="1892300"/>
                </a:lnTo>
                <a:lnTo>
                  <a:pt x="10777127" y="1892300"/>
                </a:lnTo>
                <a:lnTo>
                  <a:pt x="10726330" y="1905000"/>
                </a:lnTo>
                <a:lnTo>
                  <a:pt x="10675460" y="1905000"/>
                </a:lnTo>
                <a:lnTo>
                  <a:pt x="10573499" y="1930400"/>
                </a:lnTo>
                <a:lnTo>
                  <a:pt x="10522408" y="1930400"/>
                </a:lnTo>
                <a:lnTo>
                  <a:pt x="10471244" y="1943100"/>
                </a:lnTo>
                <a:lnTo>
                  <a:pt x="10420005" y="1943100"/>
                </a:lnTo>
                <a:lnTo>
                  <a:pt x="10317305" y="1968500"/>
                </a:lnTo>
                <a:lnTo>
                  <a:pt x="10265844" y="1968500"/>
                </a:lnTo>
                <a:lnTo>
                  <a:pt x="10214307" y="1981200"/>
                </a:lnTo>
                <a:lnTo>
                  <a:pt x="10162697" y="1981200"/>
                </a:lnTo>
                <a:lnTo>
                  <a:pt x="10111011" y="1993900"/>
                </a:lnTo>
                <a:lnTo>
                  <a:pt x="10059250" y="1993900"/>
                </a:lnTo>
                <a:lnTo>
                  <a:pt x="10007413" y="2006600"/>
                </a:lnTo>
                <a:lnTo>
                  <a:pt x="9955502" y="2006600"/>
                </a:lnTo>
                <a:lnTo>
                  <a:pt x="9903514" y="2019300"/>
                </a:lnTo>
                <a:lnTo>
                  <a:pt x="9851452" y="2019300"/>
                </a:lnTo>
                <a:lnTo>
                  <a:pt x="9799313" y="2032000"/>
                </a:lnTo>
                <a:lnTo>
                  <a:pt x="9747098" y="2032000"/>
                </a:lnTo>
                <a:lnTo>
                  <a:pt x="9694807" y="2044700"/>
                </a:lnTo>
                <a:lnTo>
                  <a:pt x="9642439" y="2044700"/>
                </a:lnTo>
                <a:lnTo>
                  <a:pt x="9589995" y="2057400"/>
                </a:lnTo>
                <a:lnTo>
                  <a:pt x="9537474" y="2057400"/>
                </a:lnTo>
                <a:lnTo>
                  <a:pt x="9484877" y="2070100"/>
                </a:lnTo>
                <a:lnTo>
                  <a:pt x="9432202" y="2070100"/>
                </a:lnTo>
                <a:lnTo>
                  <a:pt x="9379451" y="2082800"/>
                </a:lnTo>
                <a:lnTo>
                  <a:pt x="9326622" y="2082800"/>
                </a:lnTo>
                <a:lnTo>
                  <a:pt x="9273715" y="2095500"/>
                </a:lnTo>
                <a:lnTo>
                  <a:pt x="9220731" y="2095500"/>
                </a:lnTo>
                <a:lnTo>
                  <a:pt x="9167669" y="2108200"/>
                </a:lnTo>
                <a:lnTo>
                  <a:pt x="9061311" y="2108200"/>
                </a:lnTo>
                <a:lnTo>
                  <a:pt x="9008015" y="2120900"/>
                </a:lnTo>
                <a:lnTo>
                  <a:pt x="8954641" y="2120900"/>
                </a:lnTo>
                <a:lnTo>
                  <a:pt x="8901187" y="2133600"/>
                </a:lnTo>
                <a:lnTo>
                  <a:pt x="8794045" y="2133600"/>
                </a:lnTo>
                <a:lnTo>
                  <a:pt x="8740355" y="2146300"/>
                </a:lnTo>
                <a:lnTo>
                  <a:pt x="8632737" y="2146300"/>
                </a:lnTo>
                <a:lnTo>
                  <a:pt x="8578809" y="2159000"/>
                </a:lnTo>
                <a:lnTo>
                  <a:pt x="8470714" y="2159000"/>
                </a:lnTo>
                <a:lnTo>
                  <a:pt x="8416546" y="2171700"/>
                </a:lnTo>
                <a:lnTo>
                  <a:pt x="8307971" y="2171700"/>
                </a:lnTo>
                <a:lnTo>
                  <a:pt x="8261882" y="2184400"/>
                </a:lnTo>
                <a:lnTo>
                  <a:pt x="8123187" y="2184400"/>
                </a:lnTo>
                <a:lnTo>
                  <a:pt x="8076813" y="2197100"/>
                </a:lnTo>
                <a:lnTo>
                  <a:pt x="7890607" y="2197100"/>
                </a:lnTo>
                <a:lnTo>
                  <a:pt x="7843879" y="2209800"/>
                </a:lnTo>
                <a:lnTo>
                  <a:pt x="7609183" y="2209800"/>
                </a:lnTo>
                <a:lnTo>
                  <a:pt x="7562034" y="2222500"/>
                </a:lnTo>
                <a:lnTo>
                  <a:pt x="7277676" y="2222500"/>
                </a:lnTo>
                <a:lnTo>
                  <a:pt x="7230040" y="2235200"/>
                </a:lnTo>
                <a:lnTo>
                  <a:pt x="6798227" y="2235200"/>
                </a:lnTo>
                <a:lnTo>
                  <a:pt x="6749907" y="2247900"/>
                </a:lnTo>
                <a:lnTo>
                  <a:pt x="20101587" y="2247900"/>
                </a:lnTo>
                <a:lnTo>
                  <a:pt x="20101587" y="0"/>
                </a:lnTo>
                <a:close/>
              </a:path>
              <a:path w="20102195" h="2882900">
                <a:moveTo>
                  <a:pt x="910212" y="2032000"/>
                </a:moveTo>
                <a:lnTo>
                  <a:pt x="459448" y="2032000"/>
                </a:lnTo>
                <a:lnTo>
                  <a:pt x="409281" y="2044700"/>
                </a:lnTo>
                <a:lnTo>
                  <a:pt x="960232" y="2044700"/>
                </a:lnTo>
                <a:lnTo>
                  <a:pt x="910212" y="203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6" y="7655217"/>
            <a:ext cx="20102195" cy="3652520"/>
          </a:xfrm>
          <a:custGeom>
            <a:avLst/>
            <a:gdLst/>
            <a:ahLst/>
            <a:cxnLst/>
            <a:rect l="l" t="t" r="r" b="b"/>
            <a:pathLst>
              <a:path w="20102195" h="3652520">
                <a:moveTo>
                  <a:pt x="0" y="3343546"/>
                </a:moveTo>
                <a:lnTo>
                  <a:pt x="0" y="3651925"/>
                </a:lnTo>
                <a:lnTo>
                  <a:pt x="2181000" y="3651925"/>
                </a:lnTo>
                <a:lnTo>
                  <a:pt x="1466740" y="3565749"/>
                </a:lnTo>
                <a:lnTo>
                  <a:pt x="804026" y="3473174"/>
                </a:lnTo>
                <a:lnTo>
                  <a:pt x="180710" y="3374393"/>
                </a:lnTo>
                <a:lnTo>
                  <a:pt x="0" y="3343546"/>
                </a:lnTo>
                <a:close/>
              </a:path>
              <a:path w="20102195" h="3652520">
                <a:moveTo>
                  <a:pt x="15791530" y="1389648"/>
                </a:moveTo>
                <a:lnTo>
                  <a:pt x="8774975" y="3651925"/>
                </a:lnTo>
                <a:lnTo>
                  <a:pt x="9082103" y="3596478"/>
                </a:lnTo>
                <a:lnTo>
                  <a:pt x="9380601" y="3537447"/>
                </a:lnTo>
                <a:lnTo>
                  <a:pt x="9735141" y="3460897"/>
                </a:lnTo>
                <a:lnTo>
                  <a:pt x="10085882" y="3378466"/>
                </a:lnTo>
                <a:lnTo>
                  <a:pt x="10433025" y="3290529"/>
                </a:lnTo>
                <a:lnTo>
                  <a:pt x="10833747" y="3181477"/>
                </a:lnTo>
                <a:lnTo>
                  <a:pt x="11230168" y="3066036"/>
                </a:lnTo>
                <a:lnTo>
                  <a:pt x="11678365" y="2927041"/>
                </a:lnTo>
                <a:lnTo>
                  <a:pt x="12176966" y="2762728"/>
                </a:lnTo>
                <a:lnTo>
                  <a:pt x="12779248" y="2552261"/>
                </a:lnTo>
                <a:lnTo>
                  <a:pt x="13590045" y="2252110"/>
                </a:lnTo>
                <a:lnTo>
                  <a:pt x="15791530" y="1389648"/>
                </a:lnTo>
                <a:close/>
              </a:path>
              <a:path w="20102195" h="3652520">
                <a:moveTo>
                  <a:pt x="20101587" y="0"/>
                </a:moveTo>
                <a:lnTo>
                  <a:pt x="19882208" y="52526"/>
                </a:lnTo>
                <a:lnTo>
                  <a:pt x="19447766" y="162519"/>
                </a:lnTo>
                <a:lnTo>
                  <a:pt x="19016368" y="279525"/>
                </a:lnTo>
                <a:lnTo>
                  <a:pt x="18535148" y="419122"/>
                </a:lnTo>
                <a:lnTo>
                  <a:pt x="18058789" y="566690"/>
                </a:lnTo>
                <a:lnTo>
                  <a:pt x="17587823" y="721752"/>
                </a:lnTo>
                <a:lnTo>
                  <a:pt x="17122787" y="883829"/>
                </a:lnTo>
                <a:lnTo>
                  <a:pt x="16664215" y="1052442"/>
                </a:lnTo>
                <a:lnTo>
                  <a:pt x="15791530" y="1389648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56" y="7916243"/>
            <a:ext cx="20102195" cy="3390900"/>
          </a:xfrm>
          <a:custGeom>
            <a:avLst/>
            <a:gdLst/>
            <a:ahLst/>
            <a:cxnLst/>
            <a:rect l="l" t="t" r="r" b="b"/>
            <a:pathLst>
              <a:path w="20102195" h="3390900">
                <a:moveTo>
                  <a:pt x="20101587" y="0"/>
                </a:moveTo>
                <a:lnTo>
                  <a:pt x="19768940" y="0"/>
                </a:lnTo>
                <a:lnTo>
                  <a:pt x="19718347" y="12700"/>
                </a:lnTo>
                <a:lnTo>
                  <a:pt x="19363191" y="12700"/>
                </a:lnTo>
                <a:lnTo>
                  <a:pt x="19312315" y="25400"/>
                </a:lnTo>
                <a:lnTo>
                  <a:pt x="19108482" y="25400"/>
                </a:lnTo>
                <a:lnTo>
                  <a:pt x="19057443" y="38100"/>
                </a:lnTo>
                <a:lnTo>
                  <a:pt x="18852974" y="38100"/>
                </a:lnTo>
                <a:lnTo>
                  <a:pt x="18801781" y="50800"/>
                </a:lnTo>
                <a:lnTo>
                  <a:pt x="18648026" y="50800"/>
                </a:lnTo>
                <a:lnTo>
                  <a:pt x="18596717" y="63500"/>
                </a:lnTo>
                <a:lnTo>
                  <a:pt x="18442622" y="63500"/>
                </a:lnTo>
                <a:lnTo>
                  <a:pt x="18391203" y="76200"/>
                </a:lnTo>
                <a:lnTo>
                  <a:pt x="18288286" y="76200"/>
                </a:lnTo>
                <a:lnTo>
                  <a:pt x="18236789" y="88900"/>
                </a:lnTo>
                <a:lnTo>
                  <a:pt x="18082147" y="88900"/>
                </a:lnTo>
                <a:lnTo>
                  <a:pt x="18030551" y="101600"/>
                </a:lnTo>
                <a:lnTo>
                  <a:pt x="17927288" y="101600"/>
                </a:lnTo>
                <a:lnTo>
                  <a:pt x="17875622" y="114300"/>
                </a:lnTo>
                <a:lnTo>
                  <a:pt x="17772223" y="114300"/>
                </a:lnTo>
                <a:lnTo>
                  <a:pt x="17720490" y="127000"/>
                </a:lnTo>
                <a:lnTo>
                  <a:pt x="17616962" y="127000"/>
                </a:lnTo>
                <a:lnTo>
                  <a:pt x="17565166" y="139700"/>
                </a:lnTo>
                <a:lnTo>
                  <a:pt x="17513351" y="139700"/>
                </a:lnTo>
                <a:lnTo>
                  <a:pt x="17461516" y="152400"/>
                </a:lnTo>
                <a:lnTo>
                  <a:pt x="17357787" y="152400"/>
                </a:lnTo>
                <a:lnTo>
                  <a:pt x="17305895" y="165100"/>
                </a:lnTo>
                <a:lnTo>
                  <a:pt x="17202056" y="165100"/>
                </a:lnTo>
                <a:lnTo>
                  <a:pt x="17150110" y="177800"/>
                </a:lnTo>
                <a:lnTo>
                  <a:pt x="17098147" y="177800"/>
                </a:lnTo>
                <a:lnTo>
                  <a:pt x="17046167" y="190500"/>
                </a:lnTo>
                <a:lnTo>
                  <a:pt x="16994172" y="190500"/>
                </a:lnTo>
                <a:lnTo>
                  <a:pt x="16942160" y="203200"/>
                </a:lnTo>
                <a:lnTo>
                  <a:pt x="16838091" y="203200"/>
                </a:lnTo>
                <a:lnTo>
                  <a:pt x="16786034" y="215900"/>
                </a:lnTo>
                <a:lnTo>
                  <a:pt x="16733963" y="215900"/>
                </a:lnTo>
                <a:lnTo>
                  <a:pt x="16681878" y="228600"/>
                </a:lnTo>
                <a:lnTo>
                  <a:pt x="16629779" y="228600"/>
                </a:lnTo>
                <a:lnTo>
                  <a:pt x="16577667" y="241300"/>
                </a:lnTo>
                <a:lnTo>
                  <a:pt x="16473406" y="241300"/>
                </a:lnTo>
                <a:lnTo>
                  <a:pt x="16421257" y="254000"/>
                </a:lnTo>
                <a:lnTo>
                  <a:pt x="16369097" y="254000"/>
                </a:lnTo>
                <a:lnTo>
                  <a:pt x="16316926" y="266700"/>
                </a:lnTo>
                <a:lnTo>
                  <a:pt x="16264744" y="266700"/>
                </a:lnTo>
                <a:lnTo>
                  <a:pt x="16212551" y="279400"/>
                </a:lnTo>
                <a:lnTo>
                  <a:pt x="16160349" y="279400"/>
                </a:lnTo>
                <a:lnTo>
                  <a:pt x="16108137" y="292100"/>
                </a:lnTo>
                <a:lnTo>
                  <a:pt x="16055915" y="292100"/>
                </a:lnTo>
                <a:lnTo>
                  <a:pt x="16003685" y="304800"/>
                </a:lnTo>
                <a:lnTo>
                  <a:pt x="15951447" y="304800"/>
                </a:lnTo>
                <a:lnTo>
                  <a:pt x="15899200" y="317500"/>
                </a:lnTo>
                <a:lnTo>
                  <a:pt x="15846946" y="317500"/>
                </a:lnTo>
                <a:lnTo>
                  <a:pt x="15794685" y="330200"/>
                </a:lnTo>
                <a:lnTo>
                  <a:pt x="15742417" y="330200"/>
                </a:lnTo>
                <a:lnTo>
                  <a:pt x="15690142" y="342900"/>
                </a:lnTo>
                <a:lnTo>
                  <a:pt x="15637862" y="342900"/>
                </a:lnTo>
                <a:lnTo>
                  <a:pt x="15585575" y="355600"/>
                </a:lnTo>
                <a:lnTo>
                  <a:pt x="15533284" y="355600"/>
                </a:lnTo>
                <a:lnTo>
                  <a:pt x="15480987" y="368300"/>
                </a:lnTo>
                <a:lnTo>
                  <a:pt x="15428687" y="368300"/>
                </a:lnTo>
                <a:lnTo>
                  <a:pt x="15324073" y="393700"/>
                </a:lnTo>
                <a:lnTo>
                  <a:pt x="15271761" y="393700"/>
                </a:lnTo>
                <a:lnTo>
                  <a:pt x="15219446" y="406400"/>
                </a:lnTo>
                <a:lnTo>
                  <a:pt x="15167129" y="406400"/>
                </a:lnTo>
                <a:lnTo>
                  <a:pt x="15114809" y="419100"/>
                </a:lnTo>
                <a:lnTo>
                  <a:pt x="15062488" y="419100"/>
                </a:lnTo>
                <a:lnTo>
                  <a:pt x="15010166" y="431800"/>
                </a:lnTo>
                <a:lnTo>
                  <a:pt x="14957842" y="431800"/>
                </a:lnTo>
                <a:lnTo>
                  <a:pt x="14905518" y="444500"/>
                </a:lnTo>
                <a:lnTo>
                  <a:pt x="14754606" y="469900"/>
                </a:lnTo>
                <a:lnTo>
                  <a:pt x="9897976" y="1066800"/>
                </a:lnTo>
                <a:lnTo>
                  <a:pt x="9790068" y="1066800"/>
                </a:lnTo>
                <a:lnTo>
                  <a:pt x="9465242" y="1104900"/>
                </a:lnTo>
                <a:lnTo>
                  <a:pt x="9302214" y="1130300"/>
                </a:lnTo>
                <a:lnTo>
                  <a:pt x="8974931" y="1155700"/>
                </a:lnTo>
                <a:lnTo>
                  <a:pt x="8810680" y="1181100"/>
                </a:lnTo>
                <a:lnTo>
                  <a:pt x="8646025" y="1193800"/>
                </a:lnTo>
                <a:lnTo>
                  <a:pt x="8480967" y="1219200"/>
                </a:lnTo>
                <a:lnTo>
                  <a:pt x="8149647" y="1244600"/>
                </a:lnTo>
                <a:lnTo>
                  <a:pt x="7983388" y="1270000"/>
                </a:lnTo>
                <a:lnTo>
                  <a:pt x="7649681" y="1295400"/>
                </a:lnTo>
                <a:lnTo>
                  <a:pt x="7482235" y="1320800"/>
                </a:lnTo>
                <a:lnTo>
                  <a:pt x="7146166" y="1346200"/>
                </a:lnTo>
                <a:lnTo>
                  <a:pt x="6977546" y="1371600"/>
                </a:lnTo>
                <a:lnTo>
                  <a:pt x="6469360" y="1409700"/>
                </a:lnTo>
                <a:lnTo>
                  <a:pt x="6299194" y="1435100"/>
                </a:lnTo>
                <a:lnTo>
                  <a:pt x="5957717" y="1460500"/>
                </a:lnTo>
                <a:lnTo>
                  <a:pt x="5786408" y="1485900"/>
                </a:lnTo>
                <a:lnTo>
                  <a:pt x="5270216" y="1524000"/>
                </a:lnTo>
                <a:lnTo>
                  <a:pt x="5097402" y="1549400"/>
                </a:lnTo>
                <a:lnTo>
                  <a:pt x="4576732" y="1587500"/>
                </a:lnTo>
                <a:lnTo>
                  <a:pt x="4402436" y="1612900"/>
                </a:lnTo>
                <a:lnTo>
                  <a:pt x="4227774" y="1625600"/>
                </a:lnTo>
                <a:lnTo>
                  <a:pt x="4004230" y="1638300"/>
                </a:lnTo>
                <a:lnTo>
                  <a:pt x="3955670" y="1651000"/>
                </a:lnTo>
                <a:lnTo>
                  <a:pt x="3907066" y="1651000"/>
                </a:lnTo>
                <a:lnTo>
                  <a:pt x="3858419" y="1663700"/>
                </a:lnTo>
                <a:lnTo>
                  <a:pt x="3761000" y="1663700"/>
                </a:lnTo>
                <a:lnTo>
                  <a:pt x="3712229" y="1676400"/>
                </a:lnTo>
                <a:lnTo>
                  <a:pt x="3614565" y="1676400"/>
                </a:lnTo>
                <a:lnTo>
                  <a:pt x="3565673" y="1689100"/>
                </a:lnTo>
                <a:lnTo>
                  <a:pt x="3516741" y="1689100"/>
                </a:lnTo>
                <a:lnTo>
                  <a:pt x="3467771" y="1701800"/>
                </a:lnTo>
                <a:lnTo>
                  <a:pt x="3369717" y="1701800"/>
                </a:lnTo>
                <a:lnTo>
                  <a:pt x="3320634" y="1714500"/>
                </a:lnTo>
                <a:lnTo>
                  <a:pt x="3271514" y="1714500"/>
                </a:lnTo>
                <a:lnTo>
                  <a:pt x="3222358" y="1727200"/>
                </a:lnTo>
                <a:lnTo>
                  <a:pt x="3173166" y="1727200"/>
                </a:lnTo>
                <a:lnTo>
                  <a:pt x="3123939" y="1739900"/>
                </a:lnTo>
                <a:lnTo>
                  <a:pt x="3025381" y="1739900"/>
                </a:lnTo>
                <a:lnTo>
                  <a:pt x="2976051" y="1752600"/>
                </a:lnTo>
                <a:lnTo>
                  <a:pt x="2926687" y="1752600"/>
                </a:lnTo>
                <a:lnTo>
                  <a:pt x="2877291" y="1765300"/>
                </a:lnTo>
                <a:lnTo>
                  <a:pt x="2827862" y="1765300"/>
                </a:lnTo>
                <a:lnTo>
                  <a:pt x="2778402" y="1778000"/>
                </a:lnTo>
                <a:lnTo>
                  <a:pt x="2728910" y="1778000"/>
                </a:lnTo>
                <a:lnTo>
                  <a:pt x="2679387" y="1790700"/>
                </a:lnTo>
                <a:lnTo>
                  <a:pt x="2629834" y="1790700"/>
                </a:lnTo>
                <a:lnTo>
                  <a:pt x="2580251" y="1803400"/>
                </a:lnTo>
                <a:lnTo>
                  <a:pt x="2530639" y="1803400"/>
                </a:lnTo>
                <a:lnTo>
                  <a:pt x="2480998" y="1816100"/>
                </a:lnTo>
                <a:lnTo>
                  <a:pt x="2431328" y="1816100"/>
                </a:lnTo>
                <a:lnTo>
                  <a:pt x="2381631" y="1828800"/>
                </a:lnTo>
                <a:lnTo>
                  <a:pt x="2331906" y="1828800"/>
                </a:lnTo>
                <a:lnTo>
                  <a:pt x="2282154" y="1841500"/>
                </a:lnTo>
                <a:lnTo>
                  <a:pt x="2232375" y="1841500"/>
                </a:lnTo>
                <a:lnTo>
                  <a:pt x="2182571" y="1854200"/>
                </a:lnTo>
                <a:lnTo>
                  <a:pt x="2132741" y="1854200"/>
                </a:lnTo>
                <a:lnTo>
                  <a:pt x="2082887" y="1866900"/>
                </a:lnTo>
                <a:lnTo>
                  <a:pt x="2033007" y="1866900"/>
                </a:lnTo>
                <a:lnTo>
                  <a:pt x="1983104" y="1879600"/>
                </a:lnTo>
                <a:lnTo>
                  <a:pt x="1933177" y="1879600"/>
                </a:lnTo>
                <a:lnTo>
                  <a:pt x="1883227" y="1892300"/>
                </a:lnTo>
                <a:lnTo>
                  <a:pt x="1833255" y="1892300"/>
                </a:lnTo>
                <a:lnTo>
                  <a:pt x="1733245" y="1917700"/>
                </a:lnTo>
                <a:lnTo>
                  <a:pt x="1683208" y="1917700"/>
                </a:lnTo>
                <a:lnTo>
                  <a:pt x="1633150" y="1930400"/>
                </a:lnTo>
                <a:lnTo>
                  <a:pt x="1583073" y="1930400"/>
                </a:lnTo>
                <a:lnTo>
                  <a:pt x="1482859" y="1955800"/>
                </a:lnTo>
                <a:lnTo>
                  <a:pt x="1432725" y="1955800"/>
                </a:lnTo>
                <a:lnTo>
                  <a:pt x="1382572" y="1968500"/>
                </a:lnTo>
                <a:lnTo>
                  <a:pt x="1332401" y="1968500"/>
                </a:lnTo>
                <a:lnTo>
                  <a:pt x="1232009" y="1993900"/>
                </a:lnTo>
                <a:lnTo>
                  <a:pt x="1181789" y="1993900"/>
                </a:lnTo>
                <a:lnTo>
                  <a:pt x="1131552" y="2006600"/>
                </a:lnTo>
                <a:lnTo>
                  <a:pt x="1081301" y="2006600"/>
                </a:lnTo>
                <a:lnTo>
                  <a:pt x="980755" y="2032000"/>
                </a:lnTo>
                <a:lnTo>
                  <a:pt x="930461" y="2032000"/>
                </a:lnTo>
                <a:lnTo>
                  <a:pt x="829834" y="2057400"/>
                </a:lnTo>
                <a:lnTo>
                  <a:pt x="779502" y="2057400"/>
                </a:lnTo>
                <a:lnTo>
                  <a:pt x="678804" y="2082800"/>
                </a:lnTo>
                <a:lnTo>
                  <a:pt x="628438" y="2082800"/>
                </a:lnTo>
                <a:lnTo>
                  <a:pt x="527676" y="2108200"/>
                </a:lnTo>
                <a:lnTo>
                  <a:pt x="477281" y="2108200"/>
                </a:lnTo>
                <a:lnTo>
                  <a:pt x="376465" y="2133600"/>
                </a:lnTo>
                <a:lnTo>
                  <a:pt x="326045" y="2133600"/>
                </a:lnTo>
                <a:lnTo>
                  <a:pt x="174744" y="2171700"/>
                </a:lnTo>
                <a:lnTo>
                  <a:pt x="124298" y="2171700"/>
                </a:lnTo>
                <a:lnTo>
                  <a:pt x="23390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1" y="3390900"/>
                </a:lnTo>
                <a:lnTo>
                  <a:pt x="17650012" y="3365500"/>
                </a:lnTo>
                <a:lnTo>
                  <a:pt x="17745208" y="3340100"/>
                </a:lnTo>
                <a:lnTo>
                  <a:pt x="17792794" y="3314700"/>
                </a:lnTo>
                <a:lnTo>
                  <a:pt x="17840372" y="3302000"/>
                </a:lnTo>
                <a:lnTo>
                  <a:pt x="17887942" y="3276600"/>
                </a:lnTo>
                <a:lnTo>
                  <a:pt x="17935505" y="3263900"/>
                </a:lnTo>
                <a:lnTo>
                  <a:pt x="17983061" y="3238500"/>
                </a:lnTo>
                <a:lnTo>
                  <a:pt x="18078153" y="3213100"/>
                </a:lnTo>
                <a:lnTo>
                  <a:pt x="18125689" y="3187700"/>
                </a:lnTo>
                <a:lnTo>
                  <a:pt x="18173220" y="3175000"/>
                </a:lnTo>
                <a:lnTo>
                  <a:pt x="18220744" y="3149600"/>
                </a:lnTo>
                <a:lnTo>
                  <a:pt x="18315778" y="3124200"/>
                </a:lnTo>
                <a:lnTo>
                  <a:pt x="18363288" y="3098800"/>
                </a:lnTo>
                <a:lnTo>
                  <a:pt x="18410793" y="3086100"/>
                </a:lnTo>
                <a:lnTo>
                  <a:pt x="18458293" y="3060700"/>
                </a:lnTo>
                <a:lnTo>
                  <a:pt x="18553283" y="3035300"/>
                </a:lnTo>
                <a:lnTo>
                  <a:pt x="18600772" y="3009900"/>
                </a:lnTo>
                <a:lnTo>
                  <a:pt x="18695742" y="2984500"/>
                </a:lnTo>
                <a:lnTo>
                  <a:pt x="18743223" y="2959100"/>
                </a:lnTo>
                <a:lnTo>
                  <a:pt x="18838178" y="2933700"/>
                </a:lnTo>
                <a:lnTo>
                  <a:pt x="18885653" y="2908300"/>
                </a:lnTo>
                <a:lnTo>
                  <a:pt x="18980598" y="2882900"/>
                </a:lnTo>
                <a:lnTo>
                  <a:pt x="19028069" y="2857500"/>
                </a:lnTo>
                <a:lnTo>
                  <a:pt x="19170479" y="2819400"/>
                </a:lnTo>
                <a:lnTo>
                  <a:pt x="19217949" y="2794000"/>
                </a:lnTo>
                <a:lnTo>
                  <a:pt x="19360363" y="2755900"/>
                </a:lnTo>
                <a:lnTo>
                  <a:pt x="19407836" y="2730500"/>
                </a:lnTo>
                <a:lnTo>
                  <a:pt x="19550267" y="2692400"/>
                </a:lnTo>
                <a:lnTo>
                  <a:pt x="19597748" y="2667000"/>
                </a:lnTo>
                <a:lnTo>
                  <a:pt x="19787703" y="2616200"/>
                </a:lnTo>
                <a:lnTo>
                  <a:pt x="19835200" y="2590800"/>
                </a:lnTo>
                <a:lnTo>
                  <a:pt x="20072753" y="2527300"/>
                </a:lnTo>
                <a:lnTo>
                  <a:pt x="20101587" y="25146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6" y="9427543"/>
            <a:ext cx="20102195" cy="1879600"/>
          </a:xfrm>
          <a:custGeom>
            <a:avLst/>
            <a:gdLst/>
            <a:ahLst/>
            <a:cxnLst/>
            <a:rect l="l" t="t" r="r" b="b"/>
            <a:pathLst>
              <a:path w="20102195" h="1879600">
                <a:moveTo>
                  <a:pt x="20101587" y="0"/>
                </a:moveTo>
                <a:lnTo>
                  <a:pt x="20040477" y="0"/>
                </a:lnTo>
                <a:lnTo>
                  <a:pt x="19989140" y="12700"/>
                </a:lnTo>
                <a:lnTo>
                  <a:pt x="19834780" y="12700"/>
                </a:lnTo>
                <a:lnTo>
                  <a:pt x="19783212" y="25400"/>
                </a:lnTo>
                <a:lnTo>
                  <a:pt x="19679903" y="25400"/>
                </a:lnTo>
                <a:lnTo>
                  <a:pt x="19628164" y="38100"/>
                </a:lnTo>
                <a:lnTo>
                  <a:pt x="19524517" y="38100"/>
                </a:lnTo>
                <a:lnTo>
                  <a:pt x="19472610" y="50800"/>
                </a:lnTo>
                <a:lnTo>
                  <a:pt x="19368630" y="50800"/>
                </a:lnTo>
                <a:lnTo>
                  <a:pt x="19316558" y="63500"/>
                </a:lnTo>
                <a:lnTo>
                  <a:pt x="19212251" y="63500"/>
                </a:lnTo>
                <a:lnTo>
                  <a:pt x="19160016" y="76200"/>
                </a:lnTo>
                <a:lnTo>
                  <a:pt x="19055387" y="76200"/>
                </a:lnTo>
                <a:lnTo>
                  <a:pt x="19002994" y="88900"/>
                </a:lnTo>
                <a:lnTo>
                  <a:pt x="18898048" y="88900"/>
                </a:lnTo>
                <a:lnTo>
                  <a:pt x="18845498" y="101600"/>
                </a:lnTo>
                <a:lnTo>
                  <a:pt x="18740242" y="101600"/>
                </a:lnTo>
                <a:lnTo>
                  <a:pt x="18687537" y="114300"/>
                </a:lnTo>
                <a:lnTo>
                  <a:pt x="18581976" y="114300"/>
                </a:lnTo>
                <a:lnTo>
                  <a:pt x="18529120" y="127000"/>
                </a:lnTo>
                <a:lnTo>
                  <a:pt x="18476215" y="127000"/>
                </a:lnTo>
                <a:lnTo>
                  <a:pt x="18423259" y="139700"/>
                </a:lnTo>
                <a:lnTo>
                  <a:pt x="18317202" y="139700"/>
                </a:lnTo>
                <a:lnTo>
                  <a:pt x="18264101" y="152400"/>
                </a:lnTo>
                <a:lnTo>
                  <a:pt x="18210951" y="152400"/>
                </a:lnTo>
                <a:lnTo>
                  <a:pt x="18157753" y="165100"/>
                </a:lnTo>
                <a:lnTo>
                  <a:pt x="18051215" y="165100"/>
                </a:lnTo>
                <a:lnTo>
                  <a:pt x="17997875" y="177800"/>
                </a:lnTo>
                <a:lnTo>
                  <a:pt x="17944489" y="177800"/>
                </a:lnTo>
                <a:lnTo>
                  <a:pt x="17891056" y="190500"/>
                </a:lnTo>
                <a:lnTo>
                  <a:pt x="17837577" y="190500"/>
                </a:lnTo>
                <a:lnTo>
                  <a:pt x="17784052" y="203200"/>
                </a:lnTo>
                <a:lnTo>
                  <a:pt x="17676867" y="203200"/>
                </a:lnTo>
                <a:lnTo>
                  <a:pt x="17623207" y="215900"/>
                </a:lnTo>
                <a:lnTo>
                  <a:pt x="17569502" y="215900"/>
                </a:lnTo>
                <a:lnTo>
                  <a:pt x="17515753" y="228600"/>
                </a:lnTo>
                <a:lnTo>
                  <a:pt x="17461960" y="228600"/>
                </a:lnTo>
                <a:lnTo>
                  <a:pt x="17408124" y="241300"/>
                </a:lnTo>
                <a:lnTo>
                  <a:pt x="17300322" y="241300"/>
                </a:lnTo>
                <a:lnTo>
                  <a:pt x="17246356" y="254000"/>
                </a:lnTo>
                <a:lnTo>
                  <a:pt x="17192348" y="254000"/>
                </a:lnTo>
                <a:lnTo>
                  <a:pt x="17138299" y="266700"/>
                </a:lnTo>
                <a:lnTo>
                  <a:pt x="17084207" y="266700"/>
                </a:lnTo>
                <a:lnTo>
                  <a:pt x="15774284" y="419100"/>
                </a:lnTo>
                <a:lnTo>
                  <a:pt x="15609077" y="431800"/>
                </a:lnTo>
                <a:lnTo>
                  <a:pt x="15277777" y="482600"/>
                </a:lnTo>
                <a:lnTo>
                  <a:pt x="15221492" y="482600"/>
                </a:lnTo>
                <a:lnTo>
                  <a:pt x="15165118" y="495300"/>
                </a:lnTo>
                <a:lnTo>
                  <a:pt x="15108655" y="495300"/>
                </a:lnTo>
                <a:lnTo>
                  <a:pt x="15052103" y="508000"/>
                </a:lnTo>
                <a:lnTo>
                  <a:pt x="14995463" y="508000"/>
                </a:lnTo>
                <a:lnTo>
                  <a:pt x="14938735" y="520700"/>
                </a:lnTo>
                <a:lnTo>
                  <a:pt x="14881919" y="520700"/>
                </a:lnTo>
                <a:lnTo>
                  <a:pt x="14825015" y="533400"/>
                </a:lnTo>
                <a:lnTo>
                  <a:pt x="14768023" y="533400"/>
                </a:lnTo>
                <a:lnTo>
                  <a:pt x="14710944" y="546100"/>
                </a:lnTo>
                <a:lnTo>
                  <a:pt x="14596526" y="546100"/>
                </a:lnTo>
                <a:lnTo>
                  <a:pt x="14539187" y="558800"/>
                </a:lnTo>
                <a:lnTo>
                  <a:pt x="14481761" y="558800"/>
                </a:lnTo>
                <a:lnTo>
                  <a:pt x="14424250" y="571500"/>
                </a:lnTo>
                <a:lnTo>
                  <a:pt x="14366652" y="571500"/>
                </a:lnTo>
                <a:lnTo>
                  <a:pt x="14308969" y="584200"/>
                </a:lnTo>
                <a:lnTo>
                  <a:pt x="14193346" y="584200"/>
                </a:lnTo>
                <a:lnTo>
                  <a:pt x="14135407" y="596900"/>
                </a:lnTo>
                <a:lnTo>
                  <a:pt x="14077384" y="596900"/>
                </a:lnTo>
                <a:lnTo>
                  <a:pt x="14019276" y="609600"/>
                </a:lnTo>
                <a:lnTo>
                  <a:pt x="13902806" y="609600"/>
                </a:lnTo>
                <a:lnTo>
                  <a:pt x="13844446" y="622300"/>
                </a:lnTo>
                <a:lnTo>
                  <a:pt x="13786002" y="622300"/>
                </a:lnTo>
                <a:lnTo>
                  <a:pt x="13727474" y="635000"/>
                </a:lnTo>
                <a:lnTo>
                  <a:pt x="13610170" y="635000"/>
                </a:lnTo>
                <a:lnTo>
                  <a:pt x="13551394" y="647700"/>
                </a:lnTo>
                <a:lnTo>
                  <a:pt x="13433594" y="647700"/>
                </a:lnTo>
                <a:lnTo>
                  <a:pt x="13374570" y="660400"/>
                </a:lnTo>
                <a:lnTo>
                  <a:pt x="13256279" y="660400"/>
                </a:lnTo>
                <a:lnTo>
                  <a:pt x="13197011" y="673100"/>
                </a:lnTo>
                <a:lnTo>
                  <a:pt x="13078232" y="673100"/>
                </a:lnTo>
                <a:lnTo>
                  <a:pt x="13018721" y="685800"/>
                </a:lnTo>
                <a:lnTo>
                  <a:pt x="12899459" y="685800"/>
                </a:lnTo>
                <a:lnTo>
                  <a:pt x="12839708" y="698500"/>
                </a:lnTo>
                <a:lnTo>
                  <a:pt x="12659976" y="698500"/>
                </a:lnTo>
                <a:lnTo>
                  <a:pt x="12599907" y="711200"/>
                </a:lnTo>
                <a:lnTo>
                  <a:pt x="12479533" y="711200"/>
                </a:lnTo>
                <a:lnTo>
                  <a:pt x="12419228" y="723900"/>
                </a:lnTo>
                <a:lnTo>
                  <a:pt x="12237845" y="723900"/>
                </a:lnTo>
                <a:lnTo>
                  <a:pt x="12177229" y="736600"/>
                </a:lnTo>
                <a:lnTo>
                  <a:pt x="11994917" y="736600"/>
                </a:lnTo>
                <a:lnTo>
                  <a:pt x="11933993" y="749300"/>
                </a:lnTo>
                <a:lnTo>
                  <a:pt x="11689536" y="749300"/>
                </a:lnTo>
                <a:lnTo>
                  <a:pt x="11628233" y="762000"/>
                </a:lnTo>
                <a:lnTo>
                  <a:pt x="11382269" y="762000"/>
                </a:lnTo>
                <a:lnTo>
                  <a:pt x="11320592" y="774700"/>
                </a:lnTo>
                <a:lnTo>
                  <a:pt x="11073144" y="774700"/>
                </a:lnTo>
                <a:lnTo>
                  <a:pt x="11011099" y="787400"/>
                </a:lnTo>
                <a:lnTo>
                  <a:pt x="10637303" y="787400"/>
                </a:lnTo>
                <a:lnTo>
                  <a:pt x="10574752" y="800100"/>
                </a:lnTo>
                <a:lnTo>
                  <a:pt x="10134908" y="800100"/>
                </a:lnTo>
                <a:lnTo>
                  <a:pt x="10071792" y="812800"/>
                </a:lnTo>
                <a:lnTo>
                  <a:pt x="9500649" y="812800"/>
                </a:lnTo>
                <a:lnTo>
                  <a:pt x="9436849" y="825500"/>
                </a:lnTo>
                <a:lnTo>
                  <a:pt x="723496" y="825500"/>
                </a:lnTo>
                <a:lnTo>
                  <a:pt x="672893" y="838200"/>
                </a:lnTo>
                <a:lnTo>
                  <a:pt x="571703" y="838200"/>
                </a:lnTo>
                <a:lnTo>
                  <a:pt x="521117" y="850900"/>
                </a:lnTo>
                <a:lnTo>
                  <a:pt x="419965" y="850900"/>
                </a:lnTo>
                <a:lnTo>
                  <a:pt x="369399" y="863600"/>
                </a:lnTo>
                <a:lnTo>
                  <a:pt x="268289" y="863600"/>
                </a:lnTo>
                <a:lnTo>
                  <a:pt x="217746" y="876300"/>
                </a:lnTo>
                <a:lnTo>
                  <a:pt x="116683" y="876300"/>
                </a:lnTo>
                <a:lnTo>
                  <a:pt x="66165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101587" y="1879600"/>
                </a:lnTo>
                <a:lnTo>
                  <a:pt x="20101587" y="0"/>
                </a:lnTo>
                <a:close/>
              </a:path>
              <a:path w="20102195" h="1879600">
                <a:moveTo>
                  <a:pt x="5696039" y="812800"/>
                </a:moveTo>
                <a:lnTo>
                  <a:pt x="875336" y="812800"/>
                </a:lnTo>
                <a:lnTo>
                  <a:pt x="824718" y="825500"/>
                </a:lnTo>
                <a:lnTo>
                  <a:pt x="5830528" y="825500"/>
                </a:lnTo>
                <a:lnTo>
                  <a:pt x="5696039" y="812800"/>
                </a:lnTo>
                <a:close/>
              </a:path>
              <a:path w="20102195" h="1879600">
                <a:moveTo>
                  <a:pt x="4748637" y="800100"/>
                </a:moveTo>
                <a:lnTo>
                  <a:pt x="1077850" y="800100"/>
                </a:lnTo>
                <a:lnTo>
                  <a:pt x="1027216" y="812800"/>
                </a:lnTo>
                <a:lnTo>
                  <a:pt x="4884608" y="812800"/>
                </a:lnTo>
                <a:lnTo>
                  <a:pt x="4748637" y="800100"/>
                </a:lnTo>
                <a:close/>
              </a:path>
              <a:path w="20102195" h="1879600">
                <a:moveTo>
                  <a:pt x="3928581" y="787400"/>
                </a:moveTo>
                <a:lnTo>
                  <a:pt x="1280416" y="787400"/>
                </a:lnTo>
                <a:lnTo>
                  <a:pt x="1229771" y="800100"/>
                </a:lnTo>
                <a:lnTo>
                  <a:pt x="4134264" y="800100"/>
                </a:lnTo>
                <a:lnTo>
                  <a:pt x="3928581" y="787400"/>
                </a:lnTo>
                <a:close/>
              </a:path>
              <a:path w="20102195" h="1879600">
                <a:moveTo>
                  <a:pt x="3239862" y="774700"/>
                </a:moveTo>
                <a:lnTo>
                  <a:pt x="1533671" y="774700"/>
                </a:lnTo>
                <a:lnTo>
                  <a:pt x="1483017" y="787400"/>
                </a:lnTo>
                <a:lnTo>
                  <a:pt x="3515916" y="787400"/>
                </a:lnTo>
                <a:lnTo>
                  <a:pt x="3239862" y="774700"/>
                </a:lnTo>
                <a:close/>
              </a:path>
              <a:path w="20102195" h="1879600">
                <a:moveTo>
                  <a:pt x="2546531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0" y="774700"/>
                </a:lnTo>
                <a:lnTo>
                  <a:pt x="2546531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56" y="8906843"/>
            <a:ext cx="20102195" cy="2400300"/>
          </a:xfrm>
          <a:custGeom>
            <a:avLst/>
            <a:gdLst/>
            <a:ahLst/>
            <a:cxnLst/>
            <a:rect l="l" t="t" r="r" b="b"/>
            <a:pathLst>
              <a:path w="20102195" h="2400300">
                <a:moveTo>
                  <a:pt x="40410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101587" y="2400300"/>
                </a:lnTo>
                <a:lnTo>
                  <a:pt x="20101587" y="2273300"/>
                </a:lnTo>
                <a:lnTo>
                  <a:pt x="6147205" y="2273300"/>
                </a:lnTo>
                <a:lnTo>
                  <a:pt x="6076027" y="2260600"/>
                </a:lnTo>
                <a:lnTo>
                  <a:pt x="5718243" y="2260600"/>
                </a:lnTo>
                <a:lnTo>
                  <a:pt x="5646303" y="2247900"/>
                </a:lnTo>
                <a:lnTo>
                  <a:pt x="5429706" y="2247900"/>
                </a:lnTo>
                <a:lnTo>
                  <a:pt x="5357246" y="2235200"/>
                </a:lnTo>
                <a:lnTo>
                  <a:pt x="5215422" y="2235200"/>
                </a:lnTo>
                <a:lnTo>
                  <a:pt x="4978146" y="2222500"/>
                </a:lnTo>
                <a:lnTo>
                  <a:pt x="4211235" y="2171700"/>
                </a:lnTo>
                <a:lnTo>
                  <a:pt x="3920621" y="2159000"/>
                </a:lnTo>
                <a:lnTo>
                  <a:pt x="3725956" y="2146300"/>
                </a:lnTo>
                <a:lnTo>
                  <a:pt x="3579471" y="2146300"/>
                </a:lnTo>
                <a:lnTo>
                  <a:pt x="3285245" y="2120900"/>
                </a:lnTo>
                <a:lnTo>
                  <a:pt x="3088160" y="2120900"/>
                </a:lnTo>
                <a:lnTo>
                  <a:pt x="2989337" y="2108200"/>
                </a:lnTo>
                <a:lnTo>
                  <a:pt x="2890326" y="2108200"/>
                </a:lnTo>
                <a:lnTo>
                  <a:pt x="2791126" y="2095500"/>
                </a:lnTo>
                <a:lnTo>
                  <a:pt x="2691739" y="2095500"/>
                </a:lnTo>
                <a:lnTo>
                  <a:pt x="2592162" y="2082800"/>
                </a:lnTo>
                <a:lnTo>
                  <a:pt x="2492396" y="2082800"/>
                </a:lnTo>
                <a:lnTo>
                  <a:pt x="2392441" y="2070100"/>
                </a:lnTo>
                <a:lnTo>
                  <a:pt x="2292296" y="2070100"/>
                </a:lnTo>
                <a:lnTo>
                  <a:pt x="2191961" y="2057400"/>
                </a:lnTo>
                <a:lnTo>
                  <a:pt x="2091435" y="2057400"/>
                </a:lnTo>
                <a:lnTo>
                  <a:pt x="1990718" y="2044700"/>
                </a:lnTo>
                <a:lnTo>
                  <a:pt x="1889811" y="2044700"/>
                </a:lnTo>
                <a:lnTo>
                  <a:pt x="1839285" y="2032000"/>
                </a:lnTo>
                <a:lnTo>
                  <a:pt x="1687421" y="2032000"/>
                </a:lnTo>
                <a:lnTo>
                  <a:pt x="1636703" y="2019300"/>
                </a:lnTo>
                <a:lnTo>
                  <a:pt x="1484262" y="2019300"/>
                </a:lnTo>
                <a:lnTo>
                  <a:pt x="1433352" y="2006600"/>
                </a:lnTo>
                <a:lnTo>
                  <a:pt x="1331387" y="2006600"/>
                </a:lnTo>
                <a:lnTo>
                  <a:pt x="1280332" y="1993900"/>
                </a:lnTo>
                <a:lnTo>
                  <a:pt x="1178077" y="1993900"/>
                </a:lnTo>
                <a:lnTo>
                  <a:pt x="1126877" y="1981200"/>
                </a:lnTo>
                <a:lnTo>
                  <a:pt x="1024331" y="1981200"/>
                </a:lnTo>
                <a:lnTo>
                  <a:pt x="972986" y="1968500"/>
                </a:lnTo>
                <a:lnTo>
                  <a:pt x="818657" y="1968500"/>
                </a:lnTo>
                <a:lnTo>
                  <a:pt x="767116" y="1955800"/>
                </a:lnTo>
                <a:lnTo>
                  <a:pt x="663889" y="1955800"/>
                </a:lnTo>
                <a:lnTo>
                  <a:pt x="612202" y="1943100"/>
                </a:lnTo>
                <a:lnTo>
                  <a:pt x="508682" y="1943100"/>
                </a:lnTo>
                <a:lnTo>
                  <a:pt x="456848" y="1930400"/>
                </a:lnTo>
                <a:lnTo>
                  <a:pt x="404966" y="1930400"/>
                </a:lnTo>
                <a:lnTo>
                  <a:pt x="353034" y="1917700"/>
                </a:lnTo>
                <a:lnTo>
                  <a:pt x="249023" y="1917700"/>
                </a:lnTo>
                <a:lnTo>
                  <a:pt x="196944" y="1905000"/>
                </a:lnTo>
                <a:lnTo>
                  <a:pt x="92637" y="1905000"/>
                </a:lnTo>
                <a:lnTo>
                  <a:pt x="40410" y="1892300"/>
                </a:lnTo>
                <a:close/>
              </a:path>
              <a:path w="20102195" h="2400300">
                <a:moveTo>
                  <a:pt x="20101587" y="0"/>
                </a:moveTo>
                <a:lnTo>
                  <a:pt x="20069378" y="0"/>
                </a:lnTo>
                <a:lnTo>
                  <a:pt x="19959561" y="25400"/>
                </a:lnTo>
                <a:lnTo>
                  <a:pt x="19904655" y="25400"/>
                </a:lnTo>
                <a:lnTo>
                  <a:pt x="19794855" y="50800"/>
                </a:lnTo>
                <a:lnTo>
                  <a:pt x="19739962" y="50800"/>
                </a:lnTo>
                <a:lnTo>
                  <a:pt x="19575319" y="88900"/>
                </a:lnTo>
                <a:lnTo>
                  <a:pt x="19520453" y="88900"/>
                </a:lnTo>
                <a:lnTo>
                  <a:pt x="19301086" y="139700"/>
                </a:lnTo>
                <a:lnTo>
                  <a:pt x="19246273" y="139700"/>
                </a:lnTo>
                <a:lnTo>
                  <a:pt x="19027156" y="190500"/>
                </a:lnTo>
                <a:lnTo>
                  <a:pt x="18972415" y="190500"/>
                </a:lnTo>
                <a:lnTo>
                  <a:pt x="18589747" y="279400"/>
                </a:lnTo>
                <a:lnTo>
                  <a:pt x="18535164" y="279400"/>
                </a:lnTo>
                <a:lnTo>
                  <a:pt x="18045064" y="393700"/>
                </a:lnTo>
                <a:lnTo>
                  <a:pt x="17460273" y="520700"/>
                </a:lnTo>
                <a:lnTo>
                  <a:pt x="17401719" y="546100"/>
                </a:lnTo>
                <a:lnTo>
                  <a:pt x="16873923" y="660400"/>
                </a:lnTo>
                <a:lnTo>
                  <a:pt x="16756413" y="698500"/>
                </a:lnTo>
                <a:lnTo>
                  <a:pt x="16462224" y="762000"/>
                </a:lnTo>
                <a:lnTo>
                  <a:pt x="16049253" y="863600"/>
                </a:lnTo>
                <a:lnTo>
                  <a:pt x="15753378" y="939800"/>
                </a:lnTo>
                <a:lnTo>
                  <a:pt x="15337738" y="1028700"/>
                </a:lnTo>
                <a:lnTo>
                  <a:pt x="15218655" y="1066800"/>
                </a:lnTo>
                <a:lnTo>
                  <a:pt x="14740723" y="1168400"/>
                </a:lnTo>
                <a:lnTo>
                  <a:pt x="14680791" y="1193800"/>
                </a:lnTo>
                <a:lnTo>
                  <a:pt x="14078939" y="1320800"/>
                </a:lnTo>
                <a:lnTo>
                  <a:pt x="14018486" y="1346200"/>
                </a:lnTo>
                <a:lnTo>
                  <a:pt x="12178465" y="1727200"/>
                </a:lnTo>
                <a:lnTo>
                  <a:pt x="12116148" y="1727200"/>
                </a:lnTo>
                <a:lnTo>
                  <a:pt x="11615046" y="1828800"/>
                </a:lnTo>
                <a:lnTo>
                  <a:pt x="11552078" y="1828800"/>
                </a:lnTo>
                <a:lnTo>
                  <a:pt x="11236095" y="1892300"/>
                </a:lnTo>
                <a:lnTo>
                  <a:pt x="11172666" y="1892300"/>
                </a:lnTo>
                <a:lnTo>
                  <a:pt x="10981900" y="1930400"/>
                </a:lnTo>
                <a:lnTo>
                  <a:pt x="10918151" y="1930400"/>
                </a:lnTo>
                <a:lnTo>
                  <a:pt x="10726411" y="1968500"/>
                </a:lnTo>
                <a:lnTo>
                  <a:pt x="10662332" y="1968500"/>
                </a:lnTo>
                <a:lnTo>
                  <a:pt x="10469588" y="2006600"/>
                </a:lnTo>
                <a:lnTo>
                  <a:pt x="10405170" y="2006600"/>
                </a:lnTo>
                <a:lnTo>
                  <a:pt x="10276073" y="2032000"/>
                </a:lnTo>
                <a:lnTo>
                  <a:pt x="10211393" y="2032000"/>
                </a:lnTo>
                <a:lnTo>
                  <a:pt x="10081769" y="2057400"/>
                </a:lnTo>
                <a:lnTo>
                  <a:pt x="10016823" y="2057400"/>
                </a:lnTo>
                <a:lnTo>
                  <a:pt x="9886660" y="2082800"/>
                </a:lnTo>
                <a:lnTo>
                  <a:pt x="9821442" y="2082800"/>
                </a:lnTo>
                <a:lnTo>
                  <a:pt x="9756132" y="2095500"/>
                </a:lnTo>
                <a:lnTo>
                  <a:pt x="9690729" y="2095500"/>
                </a:lnTo>
                <a:lnTo>
                  <a:pt x="9625234" y="2108200"/>
                </a:lnTo>
                <a:lnTo>
                  <a:pt x="9559644" y="2108200"/>
                </a:lnTo>
                <a:lnTo>
                  <a:pt x="9428182" y="2133600"/>
                </a:lnTo>
                <a:lnTo>
                  <a:pt x="9362308" y="2133600"/>
                </a:lnTo>
                <a:lnTo>
                  <a:pt x="9296338" y="2146300"/>
                </a:lnTo>
                <a:lnTo>
                  <a:pt x="9230271" y="2146300"/>
                </a:lnTo>
                <a:lnTo>
                  <a:pt x="9164107" y="2159000"/>
                </a:lnTo>
                <a:lnTo>
                  <a:pt x="9097844" y="2159000"/>
                </a:lnTo>
                <a:lnTo>
                  <a:pt x="9031483" y="2171700"/>
                </a:lnTo>
                <a:lnTo>
                  <a:pt x="8965023" y="2171700"/>
                </a:lnTo>
                <a:lnTo>
                  <a:pt x="8898463" y="2184400"/>
                </a:lnTo>
                <a:lnTo>
                  <a:pt x="8765041" y="2184400"/>
                </a:lnTo>
                <a:lnTo>
                  <a:pt x="8698178" y="2197100"/>
                </a:lnTo>
                <a:lnTo>
                  <a:pt x="8631213" y="2197100"/>
                </a:lnTo>
                <a:lnTo>
                  <a:pt x="8564144" y="2209800"/>
                </a:lnTo>
                <a:lnTo>
                  <a:pt x="8429697" y="2209800"/>
                </a:lnTo>
                <a:lnTo>
                  <a:pt x="8362316" y="2222500"/>
                </a:lnTo>
                <a:lnTo>
                  <a:pt x="8227239" y="2222500"/>
                </a:lnTo>
                <a:lnTo>
                  <a:pt x="8159541" y="2235200"/>
                </a:lnTo>
                <a:lnTo>
                  <a:pt x="8023822" y="2235200"/>
                </a:lnTo>
                <a:lnTo>
                  <a:pt x="7955800" y="2247900"/>
                </a:lnTo>
                <a:lnTo>
                  <a:pt x="7682618" y="2247900"/>
                </a:lnTo>
                <a:lnTo>
                  <a:pt x="7614046" y="2260600"/>
                </a:lnTo>
                <a:lnTo>
                  <a:pt x="7338630" y="2260600"/>
                </a:lnTo>
                <a:lnTo>
                  <a:pt x="7269491" y="2273300"/>
                </a:lnTo>
                <a:lnTo>
                  <a:pt x="20101587" y="2273300"/>
                </a:lnTo>
                <a:lnTo>
                  <a:pt x="20101587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56" y="8741743"/>
            <a:ext cx="20102195" cy="2565400"/>
          </a:xfrm>
          <a:custGeom>
            <a:avLst/>
            <a:gdLst/>
            <a:ahLst/>
            <a:cxnLst/>
            <a:rect l="l" t="t" r="r" b="b"/>
            <a:pathLst>
              <a:path w="20102195" h="2565400">
                <a:moveTo>
                  <a:pt x="20101587" y="63500"/>
                </a:moveTo>
                <a:lnTo>
                  <a:pt x="9726859" y="63500"/>
                </a:lnTo>
                <a:lnTo>
                  <a:pt x="9620684" y="76200"/>
                </a:lnTo>
                <a:lnTo>
                  <a:pt x="9089049" y="76200"/>
                </a:lnTo>
                <a:lnTo>
                  <a:pt x="8982584" y="88900"/>
                </a:lnTo>
                <a:lnTo>
                  <a:pt x="8662953" y="88900"/>
                </a:lnTo>
                <a:lnTo>
                  <a:pt x="8556337" y="101600"/>
                </a:lnTo>
                <a:lnTo>
                  <a:pt x="8236306" y="101600"/>
                </a:lnTo>
                <a:lnTo>
                  <a:pt x="8129574" y="114300"/>
                </a:lnTo>
                <a:lnTo>
                  <a:pt x="7809246" y="114300"/>
                </a:lnTo>
                <a:lnTo>
                  <a:pt x="7702432" y="127000"/>
                </a:lnTo>
                <a:lnTo>
                  <a:pt x="7381910" y="127000"/>
                </a:lnTo>
                <a:lnTo>
                  <a:pt x="7275049" y="139700"/>
                </a:lnTo>
                <a:lnTo>
                  <a:pt x="7061309" y="139700"/>
                </a:lnTo>
                <a:lnTo>
                  <a:pt x="6954435" y="152400"/>
                </a:lnTo>
                <a:lnTo>
                  <a:pt x="6740689" y="152400"/>
                </a:lnTo>
                <a:lnTo>
                  <a:pt x="6687254" y="165100"/>
                </a:lnTo>
                <a:lnTo>
                  <a:pt x="6473532" y="165100"/>
                </a:lnTo>
                <a:lnTo>
                  <a:pt x="6420107" y="177800"/>
                </a:lnTo>
                <a:lnTo>
                  <a:pt x="6154572" y="177800"/>
                </a:lnTo>
                <a:lnTo>
                  <a:pt x="6102698" y="190500"/>
                </a:lnTo>
                <a:lnTo>
                  <a:pt x="5947028" y="190500"/>
                </a:lnTo>
                <a:lnTo>
                  <a:pt x="5895125" y="203200"/>
                </a:lnTo>
                <a:lnTo>
                  <a:pt x="5687476" y="203200"/>
                </a:lnTo>
                <a:lnTo>
                  <a:pt x="5635560" y="215900"/>
                </a:lnTo>
                <a:lnTo>
                  <a:pt x="5479822" y="215900"/>
                </a:lnTo>
                <a:lnTo>
                  <a:pt x="5427916" y="228600"/>
                </a:lnTo>
                <a:lnTo>
                  <a:pt x="5324119" y="228600"/>
                </a:lnTo>
                <a:lnTo>
                  <a:pt x="5272232" y="241300"/>
                </a:lnTo>
                <a:lnTo>
                  <a:pt x="5116623" y="241300"/>
                </a:lnTo>
                <a:lnTo>
                  <a:pt x="5064775" y="254000"/>
                </a:lnTo>
                <a:lnTo>
                  <a:pt x="4961119" y="254000"/>
                </a:lnTo>
                <a:lnTo>
                  <a:pt x="4909313" y="266700"/>
                </a:lnTo>
                <a:lnTo>
                  <a:pt x="4805750" y="266700"/>
                </a:lnTo>
                <a:lnTo>
                  <a:pt x="4753995" y="279400"/>
                </a:lnTo>
                <a:lnTo>
                  <a:pt x="4650544" y="279400"/>
                </a:lnTo>
                <a:lnTo>
                  <a:pt x="4598850" y="292100"/>
                </a:lnTo>
                <a:lnTo>
                  <a:pt x="4495531" y="292100"/>
                </a:lnTo>
                <a:lnTo>
                  <a:pt x="4443908" y="304800"/>
                </a:lnTo>
                <a:lnTo>
                  <a:pt x="4392311" y="304800"/>
                </a:lnTo>
                <a:lnTo>
                  <a:pt x="4340741" y="317500"/>
                </a:lnTo>
                <a:lnTo>
                  <a:pt x="4237686" y="317500"/>
                </a:lnTo>
                <a:lnTo>
                  <a:pt x="4186203" y="330200"/>
                </a:lnTo>
                <a:lnTo>
                  <a:pt x="4134751" y="330200"/>
                </a:lnTo>
                <a:lnTo>
                  <a:pt x="4083332" y="342900"/>
                </a:lnTo>
                <a:lnTo>
                  <a:pt x="3980595" y="342900"/>
                </a:lnTo>
                <a:lnTo>
                  <a:pt x="3929280" y="355600"/>
                </a:lnTo>
                <a:lnTo>
                  <a:pt x="3878001" y="355600"/>
                </a:lnTo>
                <a:lnTo>
                  <a:pt x="3826760" y="368300"/>
                </a:lnTo>
                <a:lnTo>
                  <a:pt x="3775558" y="368300"/>
                </a:lnTo>
                <a:lnTo>
                  <a:pt x="3724396" y="381000"/>
                </a:lnTo>
                <a:lnTo>
                  <a:pt x="3673275" y="381000"/>
                </a:lnTo>
                <a:lnTo>
                  <a:pt x="3622196" y="393700"/>
                </a:lnTo>
                <a:lnTo>
                  <a:pt x="3571160" y="393700"/>
                </a:lnTo>
                <a:lnTo>
                  <a:pt x="3520169" y="406400"/>
                </a:lnTo>
                <a:lnTo>
                  <a:pt x="3469223" y="406400"/>
                </a:lnTo>
                <a:lnTo>
                  <a:pt x="3418324" y="419100"/>
                </a:lnTo>
                <a:lnTo>
                  <a:pt x="3367473" y="419100"/>
                </a:lnTo>
                <a:lnTo>
                  <a:pt x="3316670" y="431800"/>
                </a:lnTo>
                <a:lnTo>
                  <a:pt x="3265917" y="431800"/>
                </a:lnTo>
                <a:lnTo>
                  <a:pt x="3215215" y="444500"/>
                </a:lnTo>
                <a:lnTo>
                  <a:pt x="3164565" y="444500"/>
                </a:lnTo>
                <a:lnTo>
                  <a:pt x="3113968" y="457200"/>
                </a:lnTo>
                <a:lnTo>
                  <a:pt x="3063425" y="457200"/>
                </a:lnTo>
                <a:lnTo>
                  <a:pt x="2962507" y="482600"/>
                </a:lnTo>
                <a:lnTo>
                  <a:pt x="2912133" y="482600"/>
                </a:lnTo>
                <a:lnTo>
                  <a:pt x="2861818" y="495300"/>
                </a:lnTo>
                <a:lnTo>
                  <a:pt x="2811562" y="495300"/>
                </a:lnTo>
                <a:lnTo>
                  <a:pt x="2711235" y="520700"/>
                </a:lnTo>
                <a:lnTo>
                  <a:pt x="2661165" y="520700"/>
                </a:lnTo>
                <a:lnTo>
                  <a:pt x="2561218" y="546100"/>
                </a:lnTo>
                <a:lnTo>
                  <a:pt x="2511343" y="546100"/>
                </a:lnTo>
                <a:lnTo>
                  <a:pt x="2461536" y="558800"/>
                </a:lnTo>
                <a:lnTo>
                  <a:pt x="2411796" y="558800"/>
                </a:lnTo>
                <a:lnTo>
                  <a:pt x="2263000" y="596900"/>
                </a:lnTo>
                <a:lnTo>
                  <a:pt x="2213546" y="596900"/>
                </a:lnTo>
                <a:lnTo>
                  <a:pt x="2114859" y="622300"/>
                </a:lnTo>
                <a:lnTo>
                  <a:pt x="2065629" y="622300"/>
                </a:lnTo>
                <a:lnTo>
                  <a:pt x="1918406" y="660400"/>
                </a:lnTo>
                <a:lnTo>
                  <a:pt x="1869490" y="660400"/>
                </a:lnTo>
                <a:lnTo>
                  <a:pt x="1723238" y="698500"/>
                </a:lnTo>
                <a:lnTo>
                  <a:pt x="1674656" y="698500"/>
                </a:lnTo>
                <a:lnTo>
                  <a:pt x="1481194" y="749300"/>
                </a:lnTo>
                <a:lnTo>
                  <a:pt x="1433051" y="749300"/>
                </a:lnTo>
                <a:lnTo>
                  <a:pt x="1098669" y="838200"/>
                </a:lnTo>
                <a:lnTo>
                  <a:pt x="1051287" y="838200"/>
                </a:lnTo>
                <a:lnTo>
                  <a:pt x="444817" y="1003300"/>
                </a:lnTo>
                <a:lnTo>
                  <a:pt x="346470" y="1028700"/>
                </a:lnTo>
                <a:lnTo>
                  <a:pt x="297423" y="1054100"/>
                </a:lnTo>
                <a:lnTo>
                  <a:pt x="53449" y="1117600"/>
                </a:lnTo>
                <a:lnTo>
                  <a:pt x="4905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0" y="2463800"/>
                </a:lnTo>
                <a:lnTo>
                  <a:pt x="236722" y="2540000"/>
                </a:lnTo>
                <a:lnTo>
                  <a:pt x="330375" y="2565400"/>
                </a:lnTo>
                <a:lnTo>
                  <a:pt x="20019243" y="2565400"/>
                </a:lnTo>
                <a:lnTo>
                  <a:pt x="20066846" y="2552700"/>
                </a:lnTo>
                <a:lnTo>
                  <a:pt x="20101587" y="2540000"/>
                </a:lnTo>
                <a:lnTo>
                  <a:pt x="20101587" y="63500"/>
                </a:lnTo>
                <a:close/>
              </a:path>
              <a:path w="20102195" h="2565400">
                <a:moveTo>
                  <a:pt x="19943017" y="50800"/>
                </a:moveTo>
                <a:lnTo>
                  <a:pt x="10362656" y="50800"/>
                </a:lnTo>
                <a:lnTo>
                  <a:pt x="10256850" y="63500"/>
                </a:lnTo>
                <a:lnTo>
                  <a:pt x="19995558" y="63500"/>
                </a:lnTo>
                <a:lnTo>
                  <a:pt x="19943017" y="50800"/>
                </a:lnTo>
                <a:close/>
              </a:path>
              <a:path w="20102195" h="2565400">
                <a:moveTo>
                  <a:pt x="19679115" y="38100"/>
                </a:moveTo>
                <a:lnTo>
                  <a:pt x="11206454" y="38100"/>
                </a:lnTo>
                <a:lnTo>
                  <a:pt x="11048628" y="50800"/>
                </a:lnTo>
                <a:lnTo>
                  <a:pt x="19732054" y="50800"/>
                </a:lnTo>
                <a:lnTo>
                  <a:pt x="19679115" y="38100"/>
                </a:lnTo>
                <a:close/>
              </a:path>
              <a:path w="20102195" h="2565400">
                <a:moveTo>
                  <a:pt x="19306392" y="25400"/>
                </a:moveTo>
                <a:lnTo>
                  <a:pt x="12409491" y="25400"/>
                </a:lnTo>
                <a:lnTo>
                  <a:pt x="12201227" y="38100"/>
                </a:lnTo>
                <a:lnTo>
                  <a:pt x="19359865" y="38100"/>
                </a:lnTo>
                <a:lnTo>
                  <a:pt x="19306392" y="25400"/>
                </a:lnTo>
                <a:close/>
              </a:path>
              <a:path w="20102195" h="2565400">
                <a:moveTo>
                  <a:pt x="18930030" y="12700"/>
                </a:moveTo>
                <a:lnTo>
                  <a:pt x="15370886" y="12700"/>
                </a:lnTo>
                <a:lnTo>
                  <a:pt x="13546571" y="25400"/>
                </a:lnTo>
                <a:lnTo>
                  <a:pt x="18984012" y="25400"/>
                </a:lnTo>
                <a:lnTo>
                  <a:pt x="18930030" y="12700"/>
                </a:lnTo>
                <a:close/>
              </a:path>
              <a:path w="20102195" h="2565400">
                <a:moveTo>
                  <a:pt x="18331685" y="0"/>
                </a:moveTo>
                <a:lnTo>
                  <a:pt x="16016550" y="0"/>
                </a:lnTo>
                <a:lnTo>
                  <a:pt x="15719497" y="12700"/>
                </a:lnTo>
                <a:lnTo>
                  <a:pt x="18386415" y="12700"/>
                </a:lnTo>
                <a:lnTo>
                  <a:pt x="18331685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3" y="7645941"/>
            <a:ext cx="20101592" cy="3661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871252" y="3272643"/>
            <a:ext cx="8021714" cy="4294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00911" y="2753384"/>
            <a:ext cx="326897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180" dirty="0">
                <a:solidFill>
                  <a:srgbClr val="323232"/>
                </a:solidFill>
                <a:latin typeface="Arial"/>
                <a:cs typeface="Arial"/>
              </a:rPr>
              <a:t>1. </a:t>
            </a:r>
            <a:r>
              <a:rPr sz="2450" b="1" spc="40" dirty="0">
                <a:solidFill>
                  <a:srgbClr val="323232"/>
                </a:solidFill>
                <a:latin typeface="Arial"/>
                <a:cs typeface="Arial"/>
              </a:rPr>
              <a:t>BAJA</a:t>
            </a:r>
            <a:r>
              <a:rPr sz="2450" b="1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60" dirty="0">
                <a:solidFill>
                  <a:srgbClr val="323232"/>
                </a:solidFill>
                <a:latin typeface="Arial"/>
                <a:cs typeface="Arial"/>
              </a:rPr>
              <a:t>CALIFORNIA</a:t>
            </a:r>
            <a:endParaRPr sz="24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00911" y="3580376"/>
            <a:ext cx="179323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65" dirty="0">
                <a:solidFill>
                  <a:srgbClr val="323232"/>
                </a:solidFill>
                <a:latin typeface="Arial"/>
                <a:cs typeface="Arial"/>
              </a:rPr>
              <a:t>2.</a:t>
            </a:r>
            <a:r>
              <a:rPr sz="2450" b="1" spc="-13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55" dirty="0">
                <a:solidFill>
                  <a:srgbClr val="323232"/>
                </a:solidFill>
                <a:latin typeface="Arial"/>
                <a:cs typeface="Arial"/>
              </a:rPr>
              <a:t>SONORA</a:t>
            </a:r>
            <a:endParaRPr sz="2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00911" y="4407367"/>
            <a:ext cx="23272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65" dirty="0">
                <a:solidFill>
                  <a:srgbClr val="323232"/>
                </a:solidFill>
                <a:latin typeface="Arial"/>
                <a:cs typeface="Arial"/>
              </a:rPr>
              <a:t>3.</a:t>
            </a:r>
            <a:r>
              <a:rPr sz="2450" b="1" spc="-13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50" dirty="0">
                <a:solidFill>
                  <a:srgbClr val="323232"/>
                </a:solidFill>
                <a:latin typeface="Arial"/>
                <a:cs typeface="Arial"/>
              </a:rPr>
              <a:t>CHIHUAHUA</a:t>
            </a:r>
            <a:endParaRPr sz="2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00911" y="5234359"/>
            <a:ext cx="25228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50" dirty="0">
                <a:solidFill>
                  <a:srgbClr val="323232"/>
                </a:solidFill>
                <a:latin typeface="Arial"/>
                <a:cs typeface="Arial"/>
              </a:rPr>
              <a:t>4. </a:t>
            </a:r>
            <a:r>
              <a:rPr sz="2450" b="1" spc="70" dirty="0">
                <a:solidFill>
                  <a:srgbClr val="323232"/>
                </a:solidFill>
                <a:latin typeface="Arial"/>
                <a:cs typeface="Arial"/>
              </a:rPr>
              <a:t>NUEVO</a:t>
            </a:r>
            <a:r>
              <a:rPr sz="2450" b="1" spc="-3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40" dirty="0">
                <a:solidFill>
                  <a:srgbClr val="323232"/>
                </a:solidFill>
                <a:latin typeface="Arial"/>
                <a:cs typeface="Arial"/>
              </a:rPr>
              <a:t>LEÓN</a:t>
            </a:r>
            <a:endParaRPr sz="2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00911" y="6061351"/>
            <a:ext cx="24212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75" dirty="0">
                <a:solidFill>
                  <a:srgbClr val="323232"/>
                </a:solidFill>
                <a:latin typeface="Arial"/>
                <a:cs typeface="Arial"/>
              </a:rPr>
              <a:t>5.</a:t>
            </a:r>
            <a:r>
              <a:rPr sz="2450" b="1" spc="-14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-5" dirty="0">
                <a:solidFill>
                  <a:srgbClr val="323232"/>
                </a:solidFill>
                <a:latin typeface="Arial"/>
                <a:cs typeface="Arial"/>
              </a:rPr>
              <a:t>TAMAULIPAS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00911" y="6888343"/>
            <a:ext cx="175768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14" dirty="0">
                <a:solidFill>
                  <a:srgbClr val="323232"/>
                </a:solidFill>
                <a:latin typeface="Arial"/>
                <a:cs typeface="Arial"/>
              </a:rPr>
              <a:t>6.</a:t>
            </a:r>
            <a:r>
              <a:rPr sz="2450" b="1" spc="-12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323232"/>
                </a:solidFill>
                <a:latin typeface="Arial"/>
                <a:cs typeface="Arial"/>
              </a:rPr>
              <a:t>JALISCO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53024" y="2752756"/>
            <a:ext cx="288798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60" dirty="0">
                <a:solidFill>
                  <a:srgbClr val="323232"/>
                </a:solidFill>
                <a:latin typeface="Arial"/>
                <a:cs typeface="Arial"/>
              </a:rPr>
              <a:t>7. </a:t>
            </a:r>
            <a:r>
              <a:rPr sz="2450" b="1" spc="75" dirty="0">
                <a:solidFill>
                  <a:srgbClr val="323232"/>
                </a:solidFill>
                <a:latin typeface="Arial"/>
                <a:cs typeface="Arial"/>
              </a:rPr>
              <a:t>QUINTANA</a:t>
            </a:r>
            <a:r>
              <a:rPr sz="2450" b="1" spc="-14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70" dirty="0">
                <a:solidFill>
                  <a:srgbClr val="323232"/>
                </a:solidFill>
                <a:latin typeface="Arial"/>
                <a:cs typeface="Arial"/>
              </a:rPr>
              <a:t>ROO</a:t>
            </a:r>
            <a:endParaRPr sz="2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53024" y="3579747"/>
            <a:ext cx="19145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75" dirty="0">
                <a:solidFill>
                  <a:srgbClr val="323232"/>
                </a:solidFill>
                <a:latin typeface="Arial"/>
                <a:cs typeface="Arial"/>
              </a:rPr>
              <a:t>8.</a:t>
            </a:r>
            <a:r>
              <a:rPr sz="2450" b="1" spc="-12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5" dirty="0">
                <a:solidFill>
                  <a:srgbClr val="323232"/>
                </a:solidFill>
                <a:latin typeface="Arial"/>
                <a:cs typeface="Arial"/>
              </a:rPr>
              <a:t>YUCATÁN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353024" y="4406739"/>
            <a:ext cx="133985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5" dirty="0">
                <a:solidFill>
                  <a:srgbClr val="323232"/>
                </a:solidFill>
                <a:latin typeface="Arial"/>
                <a:cs typeface="Arial"/>
              </a:rPr>
              <a:t>9.</a:t>
            </a:r>
            <a:r>
              <a:rPr sz="2450" b="1" spc="-15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60" dirty="0">
                <a:solidFill>
                  <a:srgbClr val="323232"/>
                </a:solidFill>
                <a:latin typeface="Arial"/>
                <a:cs typeface="Arial"/>
              </a:rPr>
              <a:t>CDMX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53024" y="5233731"/>
            <a:ext cx="326262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10" dirty="0">
                <a:solidFill>
                  <a:srgbClr val="323232"/>
                </a:solidFill>
                <a:latin typeface="Arial"/>
                <a:cs typeface="Arial"/>
              </a:rPr>
              <a:t>10. </a:t>
            </a:r>
            <a:r>
              <a:rPr sz="2450" b="1" spc="50" dirty="0">
                <a:solidFill>
                  <a:srgbClr val="323232"/>
                </a:solidFill>
                <a:latin typeface="Arial"/>
                <a:cs typeface="Arial"/>
              </a:rPr>
              <a:t>SAN </a:t>
            </a:r>
            <a:r>
              <a:rPr sz="2450" b="1" spc="-5" dirty="0">
                <a:solidFill>
                  <a:srgbClr val="323232"/>
                </a:solidFill>
                <a:latin typeface="Arial"/>
                <a:cs typeface="Arial"/>
              </a:rPr>
              <a:t>LUIS</a:t>
            </a:r>
            <a:r>
              <a:rPr sz="2450" b="1" spc="-31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323232"/>
                </a:solidFill>
                <a:latin typeface="Arial"/>
                <a:cs typeface="Arial"/>
              </a:rPr>
              <a:t>POTOSÍ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353024" y="6060723"/>
            <a:ext cx="172338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250" dirty="0">
                <a:solidFill>
                  <a:srgbClr val="323232"/>
                </a:solidFill>
                <a:latin typeface="Arial"/>
                <a:cs typeface="Arial"/>
              </a:rPr>
              <a:t>11.</a:t>
            </a:r>
            <a:r>
              <a:rPr sz="2450" b="1" spc="-13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-5" dirty="0">
                <a:solidFill>
                  <a:srgbClr val="323232"/>
                </a:solidFill>
                <a:latin typeface="Arial"/>
                <a:cs typeface="Arial"/>
              </a:rPr>
              <a:t>PUEBLA</a:t>
            </a:r>
            <a:endParaRPr sz="2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53024" y="6887715"/>
            <a:ext cx="418528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85" dirty="0">
                <a:solidFill>
                  <a:srgbClr val="323232"/>
                </a:solidFill>
                <a:latin typeface="Arial"/>
                <a:cs typeface="Arial"/>
              </a:rPr>
              <a:t>12. </a:t>
            </a:r>
            <a:r>
              <a:rPr sz="2450" b="1" spc="40" dirty="0">
                <a:solidFill>
                  <a:srgbClr val="323232"/>
                </a:solidFill>
                <a:latin typeface="Arial"/>
                <a:cs typeface="Arial"/>
              </a:rPr>
              <a:t>BAJA </a:t>
            </a:r>
            <a:r>
              <a:rPr sz="2450" b="1" spc="70" dirty="0">
                <a:solidFill>
                  <a:srgbClr val="323232"/>
                </a:solidFill>
                <a:latin typeface="Arial"/>
                <a:cs typeface="Arial"/>
              </a:rPr>
              <a:t>CALIFORNIA</a:t>
            </a:r>
            <a:r>
              <a:rPr sz="2450" b="1" spc="-22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b="1" spc="-45" dirty="0">
                <a:solidFill>
                  <a:srgbClr val="323232"/>
                </a:solidFill>
                <a:latin typeface="Arial"/>
                <a:cs typeface="Arial"/>
              </a:rPr>
              <a:t>SUR</a:t>
            </a:r>
            <a:endParaRPr sz="2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55" y="7655218"/>
            <a:ext cx="20101588" cy="3651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4" y="7645941"/>
            <a:ext cx="20101590" cy="3661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927436" y="1051960"/>
            <a:ext cx="14263369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" dirty="0"/>
              <a:t>RANKING</a:t>
            </a:r>
            <a:r>
              <a:rPr spc="-315" dirty="0"/>
              <a:t> </a:t>
            </a:r>
            <a:r>
              <a:rPr spc="25" dirty="0"/>
              <a:t>NACIONAL</a:t>
            </a:r>
            <a:r>
              <a:rPr spc="-310" dirty="0"/>
              <a:t> </a:t>
            </a:r>
            <a:r>
              <a:rPr spc="55" dirty="0"/>
              <a:t>EN</a:t>
            </a:r>
            <a:r>
              <a:rPr spc="-315" dirty="0"/>
              <a:t> </a:t>
            </a:r>
            <a:r>
              <a:rPr spc="-45" dirty="0"/>
              <a:t>TURISMO</a:t>
            </a:r>
            <a:r>
              <a:rPr spc="-310" dirty="0"/>
              <a:t> </a:t>
            </a:r>
            <a:r>
              <a:rPr spc="-10" dirty="0"/>
              <a:t>MÉDICO</a:t>
            </a:r>
            <a:r>
              <a:rPr spc="-315" dirty="0"/>
              <a:t> </a:t>
            </a:r>
            <a:r>
              <a:rPr spc="-25" dirty="0"/>
              <a:t>POR</a:t>
            </a:r>
            <a:r>
              <a:rPr spc="-310" dirty="0"/>
              <a:t> </a:t>
            </a:r>
            <a:r>
              <a:rPr spc="-125" dirty="0"/>
              <a:t>ESTADO</a:t>
            </a:r>
          </a:p>
        </p:txBody>
      </p:sp>
      <p:sp>
        <p:nvSpPr>
          <p:cNvPr id="17" name="object 17"/>
          <p:cNvSpPr/>
          <p:nvPr/>
        </p:nvSpPr>
        <p:spPr>
          <a:xfrm>
            <a:off x="1218732" y="2582752"/>
            <a:ext cx="8113047" cy="49848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4689" y="4438508"/>
            <a:ext cx="180340" cy="301625"/>
          </a:xfrm>
          <a:custGeom>
            <a:avLst/>
            <a:gdLst/>
            <a:ahLst/>
            <a:cxnLst/>
            <a:rect l="l" t="t" r="r" b="b"/>
            <a:pathLst>
              <a:path w="180339" h="301625">
                <a:moveTo>
                  <a:pt x="54577" y="0"/>
                </a:moveTo>
                <a:lnTo>
                  <a:pt x="0" y="0"/>
                </a:lnTo>
                <a:lnTo>
                  <a:pt x="0" y="301251"/>
                </a:lnTo>
                <a:lnTo>
                  <a:pt x="54577" y="301251"/>
                </a:lnTo>
                <a:lnTo>
                  <a:pt x="54577" y="300728"/>
                </a:lnTo>
                <a:lnTo>
                  <a:pt x="88289" y="300728"/>
                </a:lnTo>
                <a:lnTo>
                  <a:pt x="139457" y="285149"/>
                </a:lnTo>
                <a:lnTo>
                  <a:pt x="172051" y="246139"/>
                </a:lnTo>
                <a:lnTo>
                  <a:pt x="54577" y="246139"/>
                </a:lnTo>
                <a:lnTo>
                  <a:pt x="54577" y="173376"/>
                </a:lnTo>
                <a:lnTo>
                  <a:pt x="172198" y="173376"/>
                </a:lnTo>
                <a:lnTo>
                  <a:pt x="164211" y="158594"/>
                </a:lnTo>
                <a:lnTo>
                  <a:pt x="153033" y="145014"/>
                </a:lnTo>
                <a:lnTo>
                  <a:pt x="150898" y="143412"/>
                </a:lnTo>
                <a:lnTo>
                  <a:pt x="159886" y="131014"/>
                </a:lnTo>
                <a:lnTo>
                  <a:pt x="166386" y="117730"/>
                </a:lnTo>
                <a:lnTo>
                  <a:pt x="54577" y="117730"/>
                </a:lnTo>
                <a:lnTo>
                  <a:pt x="54577" y="55122"/>
                </a:lnTo>
                <a:lnTo>
                  <a:pt x="166204" y="55122"/>
                </a:lnTo>
                <a:lnTo>
                  <a:pt x="165542" y="52981"/>
                </a:lnTo>
                <a:lnTo>
                  <a:pt x="133932" y="14996"/>
                </a:lnTo>
                <a:lnTo>
                  <a:pt x="86143" y="544"/>
                </a:lnTo>
                <a:lnTo>
                  <a:pt x="54577" y="544"/>
                </a:lnTo>
                <a:lnTo>
                  <a:pt x="54577" y="0"/>
                </a:lnTo>
                <a:close/>
              </a:path>
              <a:path w="180339" h="301625">
                <a:moveTo>
                  <a:pt x="172198" y="173376"/>
                </a:moveTo>
                <a:lnTo>
                  <a:pt x="88289" y="173376"/>
                </a:lnTo>
                <a:lnTo>
                  <a:pt x="95918" y="174070"/>
                </a:lnTo>
                <a:lnTo>
                  <a:pt x="102740" y="176117"/>
                </a:lnTo>
                <a:lnTo>
                  <a:pt x="124682" y="209768"/>
                </a:lnTo>
                <a:lnTo>
                  <a:pt x="123911" y="217086"/>
                </a:lnTo>
                <a:lnTo>
                  <a:pt x="95688" y="245372"/>
                </a:lnTo>
                <a:lnTo>
                  <a:pt x="88289" y="246139"/>
                </a:lnTo>
                <a:lnTo>
                  <a:pt x="172051" y="246139"/>
                </a:lnTo>
                <a:lnTo>
                  <a:pt x="172632" y="245075"/>
                </a:lnTo>
                <a:lnTo>
                  <a:pt x="177944" y="228072"/>
                </a:lnTo>
                <a:lnTo>
                  <a:pt x="179794" y="209768"/>
                </a:lnTo>
                <a:lnTo>
                  <a:pt x="177944" y="191370"/>
                </a:lnTo>
                <a:lnTo>
                  <a:pt x="172632" y="174179"/>
                </a:lnTo>
                <a:lnTo>
                  <a:pt x="172198" y="173376"/>
                </a:lnTo>
                <a:close/>
              </a:path>
              <a:path w="180339" h="301625">
                <a:moveTo>
                  <a:pt x="166204" y="55122"/>
                </a:moveTo>
                <a:lnTo>
                  <a:pt x="94707" y="55122"/>
                </a:lnTo>
                <a:lnTo>
                  <a:pt x="102204" y="58336"/>
                </a:lnTo>
                <a:lnTo>
                  <a:pt x="113971" y="70104"/>
                </a:lnTo>
                <a:lnTo>
                  <a:pt x="117185" y="77600"/>
                </a:lnTo>
                <a:lnTo>
                  <a:pt x="117185" y="95786"/>
                </a:lnTo>
                <a:lnTo>
                  <a:pt x="113971" y="103282"/>
                </a:lnTo>
                <a:lnTo>
                  <a:pt x="108087" y="108632"/>
                </a:lnTo>
                <a:lnTo>
                  <a:pt x="102737" y="114516"/>
                </a:lnTo>
                <a:lnTo>
                  <a:pt x="95241" y="117730"/>
                </a:lnTo>
                <a:lnTo>
                  <a:pt x="166386" y="117730"/>
                </a:lnTo>
                <a:lnTo>
                  <a:pt x="166615" y="117261"/>
                </a:lnTo>
                <a:lnTo>
                  <a:pt x="170835" y="102406"/>
                </a:lnTo>
                <a:lnTo>
                  <a:pt x="172297" y="86698"/>
                </a:lnTo>
                <a:lnTo>
                  <a:pt x="170550" y="69185"/>
                </a:lnTo>
                <a:lnTo>
                  <a:pt x="166204" y="5512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1235" y="4437453"/>
            <a:ext cx="292100" cy="302895"/>
          </a:xfrm>
          <a:custGeom>
            <a:avLst/>
            <a:gdLst/>
            <a:ahLst/>
            <a:cxnLst/>
            <a:rect l="l" t="t" r="r" b="b"/>
            <a:pathLst>
              <a:path w="292100" h="302895">
                <a:moveTo>
                  <a:pt x="142867" y="0"/>
                </a:moveTo>
                <a:lnTo>
                  <a:pt x="0" y="302309"/>
                </a:lnTo>
                <a:lnTo>
                  <a:pt x="59938" y="302309"/>
                </a:lnTo>
                <a:lnTo>
                  <a:pt x="92038" y="233827"/>
                </a:lnTo>
                <a:lnTo>
                  <a:pt x="257891" y="233827"/>
                </a:lnTo>
                <a:lnTo>
                  <a:pt x="232589" y="182453"/>
                </a:lnTo>
                <a:lnTo>
                  <a:pt x="116652" y="182453"/>
                </a:lnTo>
                <a:lnTo>
                  <a:pt x="143935" y="124127"/>
                </a:lnTo>
                <a:lnTo>
                  <a:pt x="203863" y="124127"/>
                </a:lnTo>
                <a:lnTo>
                  <a:pt x="168026" y="51363"/>
                </a:lnTo>
                <a:lnTo>
                  <a:pt x="142867" y="0"/>
                </a:lnTo>
                <a:close/>
              </a:path>
              <a:path w="292100" h="302895">
                <a:moveTo>
                  <a:pt x="257891" y="233827"/>
                </a:moveTo>
                <a:lnTo>
                  <a:pt x="197979" y="233827"/>
                </a:lnTo>
                <a:lnTo>
                  <a:pt x="231691" y="302309"/>
                </a:lnTo>
                <a:lnTo>
                  <a:pt x="291619" y="302309"/>
                </a:lnTo>
                <a:lnTo>
                  <a:pt x="257891" y="233827"/>
                </a:lnTo>
                <a:close/>
              </a:path>
              <a:path w="292100" h="302895">
                <a:moveTo>
                  <a:pt x="143935" y="124127"/>
                </a:moveTo>
                <a:lnTo>
                  <a:pt x="116652" y="182453"/>
                </a:lnTo>
                <a:lnTo>
                  <a:pt x="172297" y="182453"/>
                </a:lnTo>
                <a:lnTo>
                  <a:pt x="143935" y="12412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21950" y="4438512"/>
            <a:ext cx="212725" cy="302895"/>
          </a:xfrm>
          <a:custGeom>
            <a:avLst/>
            <a:gdLst/>
            <a:ahLst/>
            <a:cxnLst/>
            <a:rect l="l" t="t" r="r" b="b"/>
            <a:pathLst>
              <a:path w="212725" h="302895">
                <a:moveTo>
                  <a:pt x="54577" y="195854"/>
                </a:moveTo>
                <a:lnTo>
                  <a:pt x="0" y="195854"/>
                </a:lnTo>
                <a:lnTo>
                  <a:pt x="2141" y="217561"/>
                </a:lnTo>
                <a:lnTo>
                  <a:pt x="18064" y="255365"/>
                </a:lnTo>
                <a:lnTo>
                  <a:pt x="46743" y="283812"/>
                </a:lnTo>
                <a:lnTo>
                  <a:pt x="84765" y="300096"/>
                </a:lnTo>
                <a:lnTo>
                  <a:pt x="106486" y="302319"/>
                </a:lnTo>
                <a:lnTo>
                  <a:pt x="120314" y="301351"/>
                </a:lnTo>
                <a:lnTo>
                  <a:pt x="158383" y="288415"/>
                </a:lnTo>
                <a:lnTo>
                  <a:pt x="189612" y="261851"/>
                </a:lnTo>
                <a:lnTo>
                  <a:pt x="199178" y="247207"/>
                </a:lnTo>
                <a:lnTo>
                  <a:pt x="106486" y="247207"/>
                </a:lnTo>
                <a:lnTo>
                  <a:pt x="95985" y="246146"/>
                </a:lnTo>
                <a:lnTo>
                  <a:pt x="63389" y="224513"/>
                </a:lnTo>
                <a:lnTo>
                  <a:pt x="55574" y="206275"/>
                </a:lnTo>
                <a:lnTo>
                  <a:pt x="54577" y="195854"/>
                </a:lnTo>
                <a:close/>
              </a:path>
              <a:path w="212725" h="302895">
                <a:moveTo>
                  <a:pt x="212427" y="0"/>
                </a:moveTo>
                <a:lnTo>
                  <a:pt x="157849" y="0"/>
                </a:lnTo>
                <a:lnTo>
                  <a:pt x="157833" y="183984"/>
                </a:lnTo>
                <a:lnTo>
                  <a:pt x="157716" y="190832"/>
                </a:lnTo>
                <a:lnTo>
                  <a:pt x="157399" y="196980"/>
                </a:lnTo>
                <a:lnTo>
                  <a:pt x="156781" y="202272"/>
                </a:lnTo>
                <a:lnTo>
                  <a:pt x="156737" y="206275"/>
                </a:lnTo>
                <a:lnTo>
                  <a:pt x="156247" y="209224"/>
                </a:lnTo>
                <a:lnTo>
                  <a:pt x="154646" y="212961"/>
                </a:lnTo>
                <a:lnTo>
                  <a:pt x="154112" y="216720"/>
                </a:lnTo>
                <a:lnTo>
                  <a:pt x="151965" y="219389"/>
                </a:lnTo>
                <a:lnTo>
                  <a:pt x="150364" y="222059"/>
                </a:lnTo>
                <a:lnTo>
                  <a:pt x="146458" y="227777"/>
                </a:lnTo>
                <a:lnTo>
                  <a:pt x="113195" y="246808"/>
                </a:lnTo>
                <a:lnTo>
                  <a:pt x="106486" y="247207"/>
                </a:lnTo>
                <a:lnTo>
                  <a:pt x="199178" y="247207"/>
                </a:lnTo>
                <a:lnTo>
                  <a:pt x="201193" y="243470"/>
                </a:lnTo>
                <a:lnTo>
                  <a:pt x="204397" y="236518"/>
                </a:lnTo>
                <a:lnTo>
                  <a:pt x="206543" y="229555"/>
                </a:lnTo>
                <a:lnTo>
                  <a:pt x="208690" y="223138"/>
                </a:lnTo>
                <a:lnTo>
                  <a:pt x="210291" y="216175"/>
                </a:lnTo>
                <a:lnTo>
                  <a:pt x="211359" y="209224"/>
                </a:lnTo>
                <a:lnTo>
                  <a:pt x="212202" y="200439"/>
                </a:lnTo>
                <a:lnTo>
                  <a:pt x="212367" y="195854"/>
                </a:lnTo>
                <a:lnTo>
                  <a:pt x="2124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4176" y="4437453"/>
            <a:ext cx="292100" cy="302895"/>
          </a:xfrm>
          <a:custGeom>
            <a:avLst/>
            <a:gdLst/>
            <a:ahLst/>
            <a:cxnLst/>
            <a:rect l="l" t="t" r="r" b="b"/>
            <a:pathLst>
              <a:path w="292100" h="302895">
                <a:moveTo>
                  <a:pt x="142867" y="0"/>
                </a:moveTo>
                <a:lnTo>
                  <a:pt x="0" y="302309"/>
                </a:lnTo>
                <a:lnTo>
                  <a:pt x="59938" y="302309"/>
                </a:lnTo>
                <a:lnTo>
                  <a:pt x="92038" y="233827"/>
                </a:lnTo>
                <a:lnTo>
                  <a:pt x="257899" y="233827"/>
                </a:lnTo>
                <a:lnTo>
                  <a:pt x="232594" y="182453"/>
                </a:lnTo>
                <a:lnTo>
                  <a:pt x="116652" y="182453"/>
                </a:lnTo>
                <a:lnTo>
                  <a:pt x="143935" y="124127"/>
                </a:lnTo>
                <a:lnTo>
                  <a:pt x="203866" y="124127"/>
                </a:lnTo>
                <a:lnTo>
                  <a:pt x="168026" y="51363"/>
                </a:lnTo>
                <a:lnTo>
                  <a:pt x="142867" y="0"/>
                </a:lnTo>
                <a:close/>
              </a:path>
              <a:path w="292100" h="302895">
                <a:moveTo>
                  <a:pt x="257899" y="233827"/>
                </a:moveTo>
                <a:lnTo>
                  <a:pt x="197979" y="233827"/>
                </a:lnTo>
                <a:lnTo>
                  <a:pt x="231691" y="302309"/>
                </a:lnTo>
                <a:lnTo>
                  <a:pt x="291630" y="302309"/>
                </a:lnTo>
                <a:lnTo>
                  <a:pt x="257899" y="233827"/>
                </a:lnTo>
                <a:close/>
              </a:path>
              <a:path w="292100" h="302895">
                <a:moveTo>
                  <a:pt x="143935" y="124127"/>
                </a:moveTo>
                <a:lnTo>
                  <a:pt x="116652" y="182453"/>
                </a:lnTo>
                <a:lnTo>
                  <a:pt x="172297" y="182453"/>
                </a:lnTo>
                <a:lnTo>
                  <a:pt x="143935" y="12412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42246" y="5076235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919"/>
                </a:lnTo>
              </a:path>
            </a:pathLst>
          </a:custGeom>
          <a:ln w="55111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14690" y="5048930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795" y="0"/>
                </a:lnTo>
              </a:path>
            </a:pathLst>
          </a:custGeom>
          <a:ln w="5461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42246" y="4897165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60"/>
                </a:lnTo>
              </a:path>
            </a:pathLst>
          </a:custGeom>
          <a:ln w="55111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90197" y="5076425"/>
            <a:ext cx="0" cy="122555"/>
          </a:xfrm>
          <a:custGeom>
            <a:avLst/>
            <a:gdLst/>
            <a:ahLst/>
            <a:cxnLst/>
            <a:rect l="l" t="t" r="r" b="b"/>
            <a:pathLst>
              <a:path h="122554">
                <a:moveTo>
                  <a:pt x="0" y="0"/>
                </a:moveTo>
                <a:lnTo>
                  <a:pt x="0" y="121991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0197" y="4897165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4682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5679" y="517092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733" y="0"/>
                </a:lnTo>
              </a:path>
            </a:pathLst>
          </a:custGeom>
          <a:ln w="5587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5679" y="5076940"/>
            <a:ext cx="54610" cy="66040"/>
          </a:xfrm>
          <a:custGeom>
            <a:avLst/>
            <a:gdLst/>
            <a:ahLst/>
            <a:cxnLst/>
            <a:rect l="l" t="t" r="r" b="b"/>
            <a:pathLst>
              <a:path w="54610" h="66039">
                <a:moveTo>
                  <a:pt x="0" y="66040"/>
                </a:moveTo>
                <a:lnTo>
                  <a:pt x="54577" y="66040"/>
                </a:lnTo>
                <a:lnTo>
                  <a:pt x="54577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35679" y="5049635"/>
            <a:ext cx="136525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5916" y="0"/>
                </a:lnTo>
              </a:path>
            </a:pathLst>
          </a:custGeom>
          <a:ln w="5460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35679" y="4951210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10" h="71120">
                <a:moveTo>
                  <a:pt x="0" y="71120"/>
                </a:moveTo>
                <a:lnTo>
                  <a:pt x="54577" y="71120"/>
                </a:lnTo>
                <a:lnTo>
                  <a:pt x="54577" y="0"/>
                </a:lnTo>
                <a:lnTo>
                  <a:pt x="0" y="0"/>
                </a:lnTo>
                <a:lnTo>
                  <a:pt x="0" y="711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5679" y="492390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733" y="0"/>
                </a:lnTo>
              </a:path>
            </a:pathLst>
          </a:custGeom>
          <a:ln w="5461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24016" y="4896105"/>
            <a:ext cx="292100" cy="302895"/>
          </a:xfrm>
          <a:custGeom>
            <a:avLst/>
            <a:gdLst/>
            <a:ahLst/>
            <a:cxnLst/>
            <a:rect l="l" t="t" r="r" b="b"/>
            <a:pathLst>
              <a:path w="292100" h="302895">
                <a:moveTo>
                  <a:pt x="142867" y="0"/>
                </a:moveTo>
                <a:lnTo>
                  <a:pt x="0" y="302309"/>
                </a:lnTo>
                <a:lnTo>
                  <a:pt x="59938" y="302309"/>
                </a:lnTo>
                <a:lnTo>
                  <a:pt x="92038" y="233827"/>
                </a:lnTo>
                <a:lnTo>
                  <a:pt x="257888" y="233827"/>
                </a:lnTo>
                <a:lnTo>
                  <a:pt x="232584" y="182453"/>
                </a:lnTo>
                <a:lnTo>
                  <a:pt x="116652" y="182453"/>
                </a:lnTo>
                <a:lnTo>
                  <a:pt x="143935" y="124127"/>
                </a:lnTo>
                <a:lnTo>
                  <a:pt x="203855" y="124127"/>
                </a:lnTo>
                <a:lnTo>
                  <a:pt x="168015" y="51363"/>
                </a:lnTo>
                <a:lnTo>
                  <a:pt x="142867" y="0"/>
                </a:lnTo>
                <a:close/>
              </a:path>
              <a:path w="292100" h="302895">
                <a:moveTo>
                  <a:pt x="257888" y="233827"/>
                </a:moveTo>
                <a:lnTo>
                  <a:pt x="197979" y="233827"/>
                </a:lnTo>
                <a:lnTo>
                  <a:pt x="231691" y="302309"/>
                </a:lnTo>
                <a:lnTo>
                  <a:pt x="291619" y="302309"/>
                </a:lnTo>
                <a:lnTo>
                  <a:pt x="257888" y="233827"/>
                </a:lnTo>
                <a:close/>
              </a:path>
              <a:path w="292100" h="302895">
                <a:moveTo>
                  <a:pt x="143935" y="124127"/>
                </a:moveTo>
                <a:lnTo>
                  <a:pt x="116652" y="182453"/>
                </a:lnTo>
                <a:lnTo>
                  <a:pt x="172297" y="182453"/>
                </a:lnTo>
                <a:lnTo>
                  <a:pt x="143935" y="12412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26886" y="5170215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169" y="0"/>
                </a:lnTo>
              </a:path>
            </a:pathLst>
          </a:custGeom>
          <a:ln w="5587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54175" y="4897165"/>
            <a:ext cx="0" cy="2451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5110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77304" y="4951743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0"/>
                </a:moveTo>
                <a:lnTo>
                  <a:pt x="0" y="246673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10276" y="5076235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919"/>
                </a:lnTo>
              </a:path>
            </a:pathLst>
          </a:custGeom>
          <a:ln w="55122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82715" y="5048930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795" y="0"/>
                </a:lnTo>
              </a:path>
            </a:pathLst>
          </a:custGeom>
          <a:ln w="5461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10276" y="4897165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460"/>
                </a:lnTo>
              </a:path>
            </a:pathLst>
          </a:custGeom>
          <a:ln w="55122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58221" y="5076425"/>
            <a:ext cx="0" cy="122555"/>
          </a:xfrm>
          <a:custGeom>
            <a:avLst/>
            <a:gdLst/>
            <a:ahLst/>
            <a:cxnLst/>
            <a:rect l="l" t="t" r="r" b="b"/>
            <a:pathLst>
              <a:path h="122554">
                <a:moveTo>
                  <a:pt x="0" y="0"/>
                </a:moveTo>
                <a:lnTo>
                  <a:pt x="0" y="121991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58221" y="4897165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4682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14686" y="5346180"/>
            <a:ext cx="292735" cy="318135"/>
          </a:xfrm>
          <a:custGeom>
            <a:avLst/>
            <a:gdLst/>
            <a:ahLst/>
            <a:cxnLst/>
            <a:rect l="l" t="t" r="r" b="b"/>
            <a:pathLst>
              <a:path w="292735" h="318135">
                <a:moveTo>
                  <a:pt x="158928" y="0"/>
                </a:moveTo>
                <a:lnTo>
                  <a:pt x="97121" y="12237"/>
                </a:lnTo>
                <a:lnTo>
                  <a:pt x="46558" y="46547"/>
                </a:lnTo>
                <a:lnTo>
                  <a:pt x="12238" y="97119"/>
                </a:lnTo>
                <a:lnTo>
                  <a:pt x="0" y="158928"/>
                </a:lnTo>
                <a:lnTo>
                  <a:pt x="3134" y="191077"/>
                </a:lnTo>
                <a:lnTo>
                  <a:pt x="26863" y="247559"/>
                </a:lnTo>
                <a:lnTo>
                  <a:pt x="70284" y="290976"/>
                </a:lnTo>
                <a:lnTo>
                  <a:pt x="126768" y="314700"/>
                </a:lnTo>
                <a:lnTo>
                  <a:pt x="158928" y="317835"/>
                </a:lnTo>
                <a:lnTo>
                  <a:pt x="178994" y="316723"/>
                </a:lnTo>
                <a:lnTo>
                  <a:pt x="216713" y="307681"/>
                </a:lnTo>
                <a:lnTo>
                  <a:pt x="251531" y="289429"/>
                </a:lnTo>
                <a:lnTo>
                  <a:pt x="280639" y="263378"/>
                </a:lnTo>
                <a:lnTo>
                  <a:pt x="158928" y="263257"/>
                </a:lnTo>
                <a:lnTo>
                  <a:pt x="137691" y="261126"/>
                </a:lnTo>
                <a:lnTo>
                  <a:pt x="100833" y="245426"/>
                </a:lnTo>
                <a:lnTo>
                  <a:pt x="72638" y="217237"/>
                </a:lnTo>
                <a:lnTo>
                  <a:pt x="56719" y="180168"/>
                </a:lnTo>
                <a:lnTo>
                  <a:pt x="54577" y="158928"/>
                </a:lnTo>
                <a:lnTo>
                  <a:pt x="56719" y="138215"/>
                </a:lnTo>
                <a:lnTo>
                  <a:pt x="72638" y="101204"/>
                </a:lnTo>
                <a:lnTo>
                  <a:pt x="101208" y="72633"/>
                </a:lnTo>
                <a:lnTo>
                  <a:pt x="138217" y="56717"/>
                </a:lnTo>
                <a:lnTo>
                  <a:pt x="158928" y="54577"/>
                </a:lnTo>
                <a:lnTo>
                  <a:pt x="278556" y="54577"/>
                </a:lnTo>
                <a:lnTo>
                  <a:pt x="275634" y="51056"/>
                </a:lnTo>
                <a:lnTo>
                  <a:pt x="231157" y="17117"/>
                </a:lnTo>
                <a:lnTo>
                  <a:pt x="178264" y="1169"/>
                </a:lnTo>
                <a:lnTo>
                  <a:pt x="158928" y="0"/>
                </a:lnTo>
                <a:close/>
              </a:path>
              <a:path w="292735" h="318135">
                <a:moveTo>
                  <a:pt x="247752" y="217243"/>
                </a:moveTo>
                <a:lnTo>
                  <a:pt x="220354" y="244332"/>
                </a:lnTo>
                <a:lnTo>
                  <a:pt x="185476" y="260114"/>
                </a:lnTo>
                <a:lnTo>
                  <a:pt x="158928" y="263257"/>
                </a:lnTo>
                <a:lnTo>
                  <a:pt x="280733" y="263257"/>
                </a:lnTo>
                <a:lnTo>
                  <a:pt x="292687" y="247752"/>
                </a:lnTo>
                <a:lnTo>
                  <a:pt x="247752" y="217243"/>
                </a:lnTo>
                <a:close/>
              </a:path>
              <a:path w="292735" h="318135">
                <a:moveTo>
                  <a:pt x="278556" y="54577"/>
                </a:moveTo>
                <a:lnTo>
                  <a:pt x="158928" y="54577"/>
                </a:lnTo>
                <a:lnTo>
                  <a:pt x="171257" y="55287"/>
                </a:lnTo>
                <a:lnTo>
                  <a:pt x="183336" y="57450"/>
                </a:lnTo>
                <a:lnTo>
                  <a:pt x="227015" y="80126"/>
                </a:lnTo>
                <a:lnTo>
                  <a:pt x="243459" y="97911"/>
                </a:lnTo>
                <a:lnTo>
                  <a:pt x="287881" y="65811"/>
                </a:lnTo>
                <a:lnTo>
                  <a:pt x="278556" y="54577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24508" y="5628857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169" y="0"/>
                </a:lnTo>
              </a:path>
            </a:pathLst>
          </a:custGeom>
          <a:ln w="5587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51797" y="5355807"/>
            <a:ext cx="0" cy="2451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5110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93592" y="5355807"/>
            <a:ext cx="213360" cy="306705"/>
          </a:xfrm>
          <a:custGeom>
            <a:avLst/>
            <a:gdLst/>
            <a:ahLst/>
            <a:cxnLst/>
            <a:rect l="l" t="t" r="r" b="b"/>
            <a:pathLst>
              <a:path w="213359" h="306704">
                <a:moveTo>
                  <a:pt x="55111" y="0"/>
                </a:moveTo>
                <a:lnTo>
                  <a:pt x="533" y="0"/>
                </a:lnTo>
                <a:lnTo>
                  <a:pt x="533" y="170162"/>
                </a:lnTo>
                <a:lnTo>
                  <a:pt x="0" y="174444"/>
                </a:lnTo>
                <a:lnTo>
                  <a:pt x="4054" y="227117"/>
                </a:lnTo>
                <a:lnTo>
                  <a:pt x="27012" y="270090"/>
                </a:lnTo>
                <a:lnTo>
                  <a:pt x="62906" y="296815"/>
                </a:lnTo>
                <a:lnTo>
                  <a:pt x="106475" y="306078"/>
                </a:lnTo>
                <a:lnTo>
                  <a:pt x="120614" y="305181"/>
                </a:lnTo>
                <a:lnTo>
                  <a:pt x="158907" y="292164"/>
                </a:lnTo>
                <a:lnTo>
                  <a:pt x="189839" y="265377"/>
                </a:lnTo>
                <a:lnTo>
                  <a:pt x="198944" y="251500"/>
                </a:lnTo>
                <a:lnTo>
                  <a:pt x="106475" y="251500"/>
                </a:lnTo>
                <a:lnTo>
                  <a:pt x="99355" y="250997"/>
                </a:lnTo>
                <a:lnTo>
                  <a:pt x="64069" y="228040"/>
                </a:lnTo>
                <a:lnTo>
                  <a:pt x="55235" y="190817"/>
                </a:lnTo>
                <a:lnTo>
                  <a:pt x="55111" y="0"/>
                </a:lnTo>
                <a:close/>
              </a:path>
              <a:path w="213359" h="306704">
                <a:moveTo>
                  <a:pt x="212961" y="0"/>
                </a:moveTo>
                <a:lnTo>
                  <a:pt x="157849" y="0"/>
                </a:lnTo>
                <a:lnTo>
                  <a:pt x="157849" y="191801"/>
                </a:lnTo>
                <a:lnTo>
                  <a:pt x="157376" y="203533"/>
                </a:lnTo>
                <a:lnTo>
                  <a:pt x="137339" y="240932"/>
                </a:lnTo>
                <a:lnTo>
                  <a:pt x="106475" y="251500"/>
                </a:lnTo>
                <a:lnTo>
                  <a:pt x="198944" y="251500"/>
                </a:lnTo>
                <a:lnTo>
                  <a:pt x="206641" y="234461"/>
                </a:lnTo>
                <a:lnTo>
                  <a:pt x="211088" y="215441"/>
                </a:lnTo>
                <a:lnTo>
                  <a:pt x="212727" y="196521"/>
                </a:lnTo>
                <a:lnTo>
                  <a:pt x="212836" y="187742"/>
                </a:lnTo>
                <a:lnTo>
                  <a:pt x="212961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22070" y="5355424"/>
            <a:ext cx="191135" cy="300355"/>
          </a:xfrm>
          <a:custGeom>
            <a:avLst/>
            <a:gdLst/>
            <a:ahLst/>
            <a:cxnLst/>
            <a:rect l="l" t="t" r="r" b="b"/>
            <a:pathLst>
              <a:path w="191134" h="300354">
                <a:moveTo>
                  <a:pt x="54033" y="208538"/>
                </a:moveTo>
                <a:lnTo>
                  <a:pt x="0" y="216023"/>
                </a:lnTo>
                <a:lnTo>
                  <a:pt x="1067" y="222986"/>
                </a:lnTo>
                <a:lnTo>
                  <a:pt x="2135" y="228870"/>
                </a:lnTo>
                <a:lnTo>
                  <a:pt x="29291" y="273813"/>
                </a:lnTo>
                <a:lnTo>
                  <a:pt x="67889" y="295501"/>
                </a:lnTo>
                <a:lnTo>
                  <a:pt x="97673" y="299947"/>
                </a:lnTo>
                <a:lnTo>
                  <a:pt x="112369" y="298963"/>
                </a:lnTo>
                <a:lnTo>
                  <a:pt x="154952" y="282112"/>
                </a:lnTo>
                <a:lnTo>
                  <a:pt x="182793" y="246931"/>
                </a:lnTo>
                <a:lnTo>
                  <a:pt x="183286" y="245528"/>
                </a:lnTo>
                <a:lnTo>
                  <a:pt x="98415" y="245528"/>
                </a:lnTo>
                <a:lnTo>
                  <a:pt x="91222" y="244985"/>
                </a:lnTo>
                <a:lnTo>
                  <a:pt x="57247" y="220839"/>
                </a:lnTo>
                <a:lnTo>
                  <a:pt x="56713" y="218170"/>
                </a:lnTo>
                <a:lnTo>
                  <a:pt x="55645" y="214955"/>
                </a:lnTo>
                <a:lnTo>
                  <a:pt x="54577" y="212275"/>
                </a:lnTo>
                <a:lnTo>
                  <a:pt x="54033" y="208538"/>
                </a:lnTo>
                <a:close/>
              </a:path>
              <a:path w="191134" h="300354">
                <a:moveTo>
                  <a:pt x="100778" y="0"/>
                </a:moveTo>
                <a:lnTo>
                  <a:pt x="58513" y="9682"/>
                </a:lnTo>
                <a:lnTo>
                  <a:pt x="27284" y="37561"/>
                </a:lnTo>
                <a:lnTo>
                  <a:pt x="12835" y="77438"/>
                </a:lnTo>
                <a:lnTo>
                  <a:pt x="12729" y="87472"/>
                </a:lnTo>
                <a:lnTo>
                  <a:pt x="13976" y="97506"/>
                </a:lnTo>
                <a:lnTo>
                  <a:pt x="30694" y="134624"/>
                </a:lnTo>
                <a:lnTo>
                  <a:pt x="64513" y="161867"/>
                </a:lnTo>
                <a:lnTo>
                  <a:pt x="93629" y="171611"/>
                </a:lnTo>
                <a:lnTo>
                  <a:pt x="99513" y="173213"/>
                </a:lnTo>
                <a:lnTo>
                  <a:pt x="104339" y="174826"/>
                </a:lnTo>
                <a:lnTo>
                  <a:pt x="110223" y="176972"/>
                </a:lnTo>
                <a:lnTo>
                  <a:pt x="113961" y="178563"/>
                </a:lnTo>
                <a:lnTo>
                  <a:pt x="118253" y="180176"/>
                </a:lnTo>
                <a:lnTo>
                  <a:pt x="121457" y="183924"/>
                </a:lnTo>
                <a:lnTo>
                  <a:pt x="127875" y="187672"/>
                </a:lnTo>
                <a:lnTo>
                  <a:pt x="131089" y="193011"/>
                </a:lnTo>
                <a:lnTo>
                  <a:pt x="135361" y="202654"/>
                </a:lnTo>
                <a:lnTo>
                  <a:pt x="135849" y="206967"/>
                </a:lnTo>
                <a:lnTo>
                  <a:pt x="135905" y="213343"/>
                </a:lnTo>
                <a:lnTo>
                  <a:pt x="134837" y="221907"/>
                </a:lnTo>
                <a:lnTo>
                  <a:pt x="98415" y="245528"/>
                </a:lnTo>
                <a:lnTo>
                  <a:pt x="183286" y="245528"/>
                </a:lnTo>
                <a:lnTo>
                  <a:pt x="187768" y="232784"/>
                </a:lnTo>
                <a:lnTo>
                  <a:pt x="190387" y="218170"/>
                </a:lnTo>
                <a:lnTo>
                  <a:pt x="190510" y="216023"/>
                </a:lnTo>
                <a:lnTo>
                  <a:pt x="190665" y="206967"/>
                </a:lnTo>
                <a:lnTo>
                  <a:pt x="189542" y="196498"/>
                </a:lnTo>
                <a:lnTo>
                  <a:pt x="171752" y="156831"/>
                </a:lnTo>
                <a:lnTo>
                  <a:pt x="136968" y="128851"/>
                </a:lnTo>
                <a:lnTo>
                  <a:pt x="115573" y="121316"/>
                </a:lnTo>
                <a:lnTo>
                  <a:pt x="108077" y="119180"/>
                </a:lnTo>
                <a:lnTo>
                  <a:pt x="71695" y="98837"/>
                </a:lnTo>
                <a:lnTo>
                  <a:pt x="70093" y="95100"/>
                </a:lnTo>
                <a:lnTo>
                  <a:pt x="67947" y="91352"/>
                </a:lnTo>
                <a:lnTo>
                  <a:pt x="67413" y="86536"/>
                </a:lnTo>
                <a:lnTo>
                  <a:pt x="67947" y="81720"/>
                </a:lnTo>
                <a:lnTo>
                  <a:pt x="68481" y="74768"/>
                </a:lnTo>
                <a:lnTo>
                  <a:pt x="99660" y="54655"/>
                </a:lnTo>
                <a:lnTo>
                  <a:pt x="168745" y="54655"/>
                </a:lnTo>
                <a:lnTo>
                  <a:pt x="181919" y="47484"/>
                </a:lnTo>
                <a:lnTo>
                  <a:pt x="153630" y="16322"/>
                </a:lnTo>
                <a:lnTo>
                  <a:pt x="114836" y="1189"/>
                </a:lnTo>
                <a:lnTo>
                  <a:pt x="100778" y="0"/>
                </a:lnTo>
                <a:close/>
              </a:path>
              <a:path w="191134" h="300354">
                <a:moveTo>
                  <a:pt x="168745" y="54655"/>
                </a:moveTo>
                <a:lnTo>
                  <a:pt x="99660" y="54655"/>
                </a:lnTo>
                <a:lnTo>
                  <a:pt x="105741" y="55300"/>
                </a:lnTo>
                <a:lnTo>
                  <a:pt x="111922" y="56847"/>
                </a:lnTo>
                <a:lnTo>
                  <a:pt x="118253" y="59252"/>
                </a:lnTo>
                <a:lnTo>
                  <a:pt x="124671" y="62990"/>
                </a:lnTo>
                <a:lnTo>
                  <a:pt x="130021" y="67282"/>
                </a:lnTo>
                <a:lnTo>
                  <a:pt x="133759" y="73700"/>
                </a:lnTo>
                <a:lnTo>
                  <a:pt x="168745" y="54655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12619" y="5410385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0"/>
                </a:moveTo>
                <a:lnTo>
                  <a:pt x="0" y="246673"/>
                </a:lnTo>
              </a:path>
            </a:pathLst>
          </a:custGeom>
          <a:ln w="5457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15354" y="5629562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733" y="0"/>
                </a:lnTo>
              </a:path>
            </a:pathLst>
          </a:custGeom>
          <a:ln w="5587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15354" y="5535582"/>
            <a:ext cx="54610" cy="66040"/>
          </a:xfrm>
          <a:custGeom>
            <a:avLst/>
            <a:gdLst/>
            <a:ahLst/>
            <a:cxnLst/>
            <a:rect l="l" t="t" r="r" b="b"/>
            <a:pathLst>
              <a:path w="54609" h="66039">
                <a:moveTo>
                  <a:pt x="0" y="66040"/>
                </a:moveTo>
                <a:lnTo>
                  <a:pt x="54577" y="66040"/>
                </a:lnTo>
                <a:lnTo>
                  <a:pt x="54577" y="0"/>
                </a:lnTo>
                <a:lnTo>
                  <a:pt x="0" y="0"/>
                </a:lnTo>
                <a:lnTo>
                  <a:pt x="0" y="6604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15354" y="5508277"/>
            <a:ext cx="136525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5916" y="0"/>
                </a:lnTo>
              </a:path>
            </a:pathLst>
          </a:custGeom>
          <a:ln w="5460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15354" y="5409852"/>
            <a:ext cx="54610" cy="71120"/>
          </a:xfrm>
          <a:custGeom>
            <a:avLst/>
            <a:gdLst/>
            <a:ahLst/>
            <a:cxnLst/>
            <a:rect l="l" t="t" r="r" b="b"/>
            <a:pathLst>
              <a:path w="54609" h="71120">
                <a:moveTo>
                  <a:pt x="0" y="71120"/>
                </a:moveTo>
                <a:lnTo>
                  <a:pt x="54577" y="71120"/>
                </a:lnTo>
                <a:lnTo>
                  <a:pt x="54577" y="0"/>
                </a:lnTo>
                <a:lnTo>
                  <a:pt x="0" y="0"/>
                </a:lnTo>
                <a:lnTo>
                  <a:pt x="0" y="7112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15354" y="538254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733" y="0"/>
                </a:lnTo>
              </a:path>
            </a:pathLst>
          </a:custGeom>
          <a:ln w="5461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98879" y="5355807"/>
            <a:ext cx="187325" cy="301625"/>
          </a:xfrm>
          <a:custGeom>
            <a:avLst/>
            <a:gdLst/>
            <a:ahLst/>
            <a:cxnLst/>
            <a:rect l="l" t="t" r="r" b="b"/>
            <a:pathLst>
              <a:path w="187325" h="301625">
                <a:moveTo>
                  <a:pt x="54577" y="0"/>
                </a:moveTo>
                <a:lnTo>
                  <a:pt x="0" y="0"/>
                </a:lnTo>
                <a:lnTo>
                  <a:pt x="0" y="301251"/>
                </a:lnTo>
                <a:lnTo>
                  <a:pt x="54577" y="301251"/>
                </a:lnTo>
                <a:lnTo>
                  <a:pt x="54577" y="199058"/>
                </a:lnTo>
                <a:lnTo>
                  <a:pt x="126348" y="199058"/>
                </a:lnTo>
                <a:lnTo>
                  <a:pt x="120923" y="189959"/>
                </a:lnTo>
                <a:lnTo>
                  <a:pt x="128761" y="186029"/>
                </a:lnTo>
                <a:lnTo>
                  <a:pt x="136243" y="181395"/>
                </a:lnTo>
                <a:lnTo>
                  <a:pt x="143423" y="175961"/>
                </a:lnTo>
                <a:lnTo>
                  <a:pt x="150353" y="169628"/>
                </a:lnTo>
                <a:lnTo>
                  <a:pt x="162853" y="155061"/>
                </a:lnTo>
                <a:lnTo>
                  <a:pt x="168945" y="143935"/>
                </a:lnTo>
                <a:lnTo>
                  <a:pt x="54577" y="143935"/>
                </a:lnTo>
                <a:lnTo>
                  <a:pt x="54577" y="55111"/>
                </a:lnTo>
                <a:lnTo>
                  <a:pt x="168385" y="55111"/>
                </a:lnTo>
                <a:lnTo>
                  <a:pt x="162628" y="44672"/>
                </a:lnTo>
                <a:lnTo>
                  <a:pt x="135566" y="17017"/>
                </a:lnTo>
                <a:lnTo>
                  <a:pt x="100164" y="2416"/>
                </a:lnTo>
                <a:lnTo>
                  <a:pt x="80259" y="533"/>
                </a:lnTo>
                <a:lnTo>
                  <a:pt x="54577" y="533"/>
                </a:lnTo>
                <a:lnTo>
                  <a:pt x="54577" y="0"/>
                </a:lnTo>
                <a:close/>
              </a:path>
              <a:path w="187325" h="301625">
                <a:moveTo>
                  <a:pt x="126348" y="199058"/>
                </a:moveTo>
                <a:lnTo>
                  <a:pt x="62608" y="199058"/>
                </a:lnTo>
                <a:lnTo>
                  <a:pt x="123603" y="301251"/>
                </a:lnTo>
                <a:lnTo>
                  <a:pt x="187279" y="301251"/>
                </a:lnTo>
                <a:lnTo>
                  <a:pt x="126348" y="199058"/>
                </a:lnTo>
                <a:close/>
              </a:path>
              <a:path w="187325" h="301625">
                <a:moveTo>
                  <a:pt x="168385" y="55111"/>
                </a:moveTo>
                <a:lnTo>
                  <a:pt x="80259" y="55111"/>
                </a:lnTo>
                <a:lnTo>
                  <a:pt x="89179" y="55916"/>
                </a:lnTo>
                <a:lnTo>
                  <a:pt x="97449" y="58327"/>
                </a:lnTo>
                <a:lnTo>
                  <a:pt x="123868" y="90915"/>
                </a:lnTo>
                <a:lnTo>
                  <a:pt x="124671" y="99534"/>
                </a:lnTo>
                <a:lnTo>
                  <a:pt x="123868" y="108451"/>
                </a:lnTo>
                <a:lnTo>
                  <a:pt x="97449" y="140729"/>
                </a:lnTo>
                <a:lnTo>
                  <a:pt x="80259" y="143935"/>
                </a:lnTo>
                <a:lnTo>
                  <a:pt x="168945" y="143935"/>
                </a:lnTo>
                <a:lnTo>
                  <a:pt x="172092" y="138189"/>
                </a:lnTo>
                <a:lnTo>
                  <a:pt x="177819" y="119512"/>
                </a:lnTo>
                <a:lnTo>
                  <a:pt x="179783" y="99534"/>
                </a:lnTo>
                <a:lnTo>
                  <a:pt x="177743" y="79774"/>
                </a:lnTo>
                <a:lnTo>
                  <a:pt x="171892" y="61470"/>
                </a:lnTo>
                <a:lnTo>
                  <a:pt x="168385" y="5511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48239" y="1693377"/>
            <a:ext cx="2583008" cy="4231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42144" y="5018225"/>
            <a:ext cx="365712" cy="909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42144" y="4102755"/>
            <a:ext cx="365712" cy="623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55950" y="4102755"/>
            <a:ext cx="365702" cy="6239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81970" y="4689836"/>
            <a:ext cx="1800819" cy="1238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56" y="3298845"/>
            <a:ext cx="20101587" cy="80082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55" y="3386921"/>
            <a:ext cx="20101590" cy="79202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493662" y="1482235"/>
            <a:ext cx="8102188" cy="2941959"/>
          </a:xfrm>
          <a:prstGeom prst="rect">
            <a:avLst/>
          </a:prstGeom>
        </p:spPr>
        <p:txBody>
          <a:bodyPr vert="horz" wrap="square" lIns="0" tIns="252095" rIns="0" bIns="0" rtlCol="0">
            <a:spAutoFit/>
          </a:bodyPr>
          <a:lstStyle/>
          <a:p>
            <a:pPr marL="12700" marR="29845" indent="309245" algn="ctr">
              <a:lnSpc>
                <a:spcPct val="73700"/>
              </a:lnSpc>
              <a:spcBef>
                <a:spcPts val="1985"/>
              </a:spcBef>
            </a:pPr>
            <a:r>
              <a:rPr lang="en-US" sz="5900" b="1" spc="-165" dirty="0" smtClean="0">
                <a:solidFill>
                  <a:srgbClr val="236068"/>
                </a:solidFill>
                <a:latin typeface="Arial"/>
                <a:cs typeface="Arial"/>
              </a:rPr>
              <a:t>S</a:t>
            </a:r>
            <a:r>
              <a:rPr sz="5900" b="1" spc="-165" dirty="0" smtClean="0">
                <a:solidFill>
                  <a:srgbClr val="236068"/>
                </a:solidFill>
                <a:latin typeface="Arial"/>
                <a:cs typeface="Arial"/>
              </a:rPr>
              <a:t>OBRE </a:t>
            </a:r>
            <a:r>
              <a:rPr lang="en-US" sz="5900" b="1" spc="-165" dirty="0" smtClean="0">
                <a:solidFill>
                  <a:srgbClr val="236068"/>
                </a:solidFill>
                <a:latin typeface="Arial"/>
                <a:cs typeface="Arial"/>
              </a:rPr>
              <a:t>NUESTRA PARTICIPACION CON EL </a:t>
            </a:r>
            <a:r>
              <a:rPr sz="5900" b="1" spc="-35" dirty="0" smtClean="0">
                <a:solidFill>
                  <a:srgbClr val="236068"/>
                </a:solidFill>
                <a:latin typeface="Arial"/>
                <a:cs typeface="Arial"/>
              </a:rPr>
              <a:t>BAJA  </a:t>
            </a:r>
            <a:r>
              <a:rPr sz="5900" b="1" spc="-145" dirty="0">
                <a:solidFill>
                  <a:srgbClr val="236068"/>
                </a:solidFill>
                <a:latin typeface="Arial"/>
                <a:cs typeface="Arial"/>
              </a:rPr>
              <a:t>HEALTH</a:t>
            </a:r>
            <a:r>
              <a:rPr sz="5900" b="1" spc="-509" dirty="0">
                <a:solidFill>
                  <a:srgbClr val="236068"/>
                </a:solidFill>
                <a:latin typeface="Arial"/>
                <a:cs typeface="Arial"/>
              </a:rPr>
              <a:t> </a:t>
            </a:r>
            <a:r>
              <a:rPr sz="5900" b="1" spc="-254" dirty="0">
                <a:solidFill>
                  <a:srgbClr val="236068"/>
                </a:solidFill>
                <a:latin typeface="Arial"/>
                <a:cs typeface="Arial"/>
              </a:rPr>
              <a:t>CLUSTER</a:t>
            </a:r>
            <a:endParaRPr sz="5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01688" y="3878012"/>
            <a:ext cx="114935" cy="191770"/>
          </a:xfrm>
          <a:custGeom>
            <a:avLst/>
            <a:gdLst/>
            <a:ahLst/>
            <a:cxnLst/>
            <a:rect l="l" t="t" r="r" b="b"/>
            <a:pathLst>
              <a:path w="114935" h="191770">
                <a:moveTo>
                  <a:pt x="34738" y="0"/>
                </a:moveTo>
                <a:lnTo>
                  <a:pt x="0" y="0"/>
                </a:lnTo>
                <a:lnTo>
                  <a:pt x="0" y="191708"/>
                </a:lnTo>
                <a:lnTo>
                  <a:pt x="34738" y="191708"/>
                </a:lnTo>
                <a:lnTo>
                  <a:pt x="34738" y="191373"/>
                </a:lnTo>
                <a:lnTo>
                  <a:pt x="56190" y="191373"/>
                </a:lnTo>
                <a:lnTo>
                  <a:pt x="97398" y="174339"/>
                </a:lnTo>
                <a:lnTo>
                  <a:pt x="109491" y="156635"/>
                </a:lnTo>
                <a:lnTo>
                  <a:pt x="34738" y="156635"/>
                </a:lnTo>
                <a:lnTo>
                  <a:pt x="34738" y="110328"/>
                </a:lnTo>
                <a:lnTo>
                  <a:pt x="109586" y="110328"/>
                </a:lnTo>
                <a:lnTo>
                  <a:pt x="104506" y="100923"/>
                </a:lnTo>
                <a:lnTo>
                  <a:pt x="97398" y="92278"/>
                </a:lnTo>
                <a:lnTo>
                  <a:pt x="96026" y="91263"/>
                </a:lnTo>
                <a:lnTo>
                  <a:pt x="101746" y="83374"/>
                </a:lnTo>
                <a:lnTo>
                  <a:pt x="105883" y="74920"/>
                </a:lnTo>
                <a:lnTo>
                  <a:pt x="34738" y="74920"/>
                </a:lnTo>
                <a:lnTo>
                  <a:pt x="34738" y="35073"/>
                </a:lnTo>
                <a:lnTo>
                  <a:pt x="105770" y="35073"/>
                </a:lnTo>
                <a:lnTo>
                  <a:pt x="105351" y="33717"/>
                </a:lnTo>
                <a:lnTo>
                  <a:pt x="75896" y="4517"/>
                </a:lnTo>
                <a:lnTo>
                  <a:pt x="54829" y="345"/>
                </a:lnTo>
                <a:lnTo>
                  <a:pt x="34738" y="345"/>
                </a:lnTo>
                <a:lnTo>
                  <a:pt x="34738" y="0"/>
                </a:lnTo>
                <a:close/>
              </a:path>
              <a:path w="114935" h="191770">
                <a:moveTo>
                  <a:pt x="109586" y="110328"/>
                </a:moveTo>
                <a:lnTo>
                  <a:pt x="63005" y="110328"/>
                </a:lnTo>
                <a:lnTo>
                  <a:pt x="68450" y="112715"/>
                </a:lnTo>
                <a:lnTo>
                  <a:pt x="72533" y="117133"/>
                </a:lnTo>
                <a:lnTo>
                  <a:pt x="76616" y="121227"/>
                </a:lnTo>
                <a:lnTo>
                  <a:pt x="79348" y="127016"/>
                </a:lnTo>
                <a:lnTo>
                  <a:pt x="79348" y="139957"/>
                </a:lnTo>
                <a:lnTo>
                  <a:pt x="76616" y="145401"/>
                </a:lnTo>
                <a:lnTo>
                  <a:pt x="72533" y="149830"/>
                </a:lnTo>
                <a:lnTo>
                  <a:pt x="68450" y="153913"/>
                </a:lnTo>
                <a:lnTo>
                  <a:pt x="62660" y="156635"/>
                </a:lnTo>
                <a:lnTo>
                  <a:pt x="109491" y="156635"/>
                </a:lnTo>
                <a:lnTo>
                  <a:pt x="109863" y="155954"/>
                </a:lnTo>
                <a:lnTo>
                  <a:pt x="113244" y="145135"/>
                </a:lnTo>
                <a:lnTo>
                  <a:pt x="114422" y="133487"/>
                </a:lnTo>
                <a:lnTo>
                  <a:pt x="113244" y="121780"/>
                </a:lnTo>
                <a:lnTo>
                  <a:pt x="109863" y="110841"/>
                </a:lnTo>
                <a:lnTo>
                  <a:pt x="109586" y="110328"/>
                </a:lnTo>
                <a:close/>
              </a:path>
              <a:path w="114935" h="191770">
                <a:moveTo>
                  <a:pt x="105770" y="35073"/>
                </a:moveTo>
                <a:lnTo>
                  <a:pt x="60273" y="35073"/>
                </a:lnTo>
                <a:lnTo>
                  <a:pt x="65047" y="37125"/>
                </a:lnTo>
                <a:lnTo>
                  <a:pt x="72533" y="44610"/>
                </a:lnTo>
                <a:lnTo>
                  <a:pt x="74574" y="49374"/>
                </a:lnTo>
                <a:lnTo>
                  <a:pt x="74574" y="60953"/>
                </a:lnTo>
                <a:lnTo>
                  <a:pt x="72533" y="65717"/>
                </a:lnTo>
                <a:lnTo>
                  <a:pt x="68785" y="69130"/>
                </a:lnTo>
                <a:lnTo>
                  <a:pt x="65382" y="72878"/>
                </a:lnTo>
                <a:lnTo>
                  <a:pt x="60618" y="74920"/>
                </a:lnTo>
                <a:lnTo>
                  <a:pt x="105883" y="74920"/>
                </a:lnTo>
                <a:lnTo>
                  <a:pt x="106029" y="74623"/>
                </a:lnTo>
                <a:lnTo>
                  <a:pt x="108716" y="65167"/>
                </a:lnTo>
                <a:lnTo>
                  <a:pt x="109647" y="55164"/>
                </a:lnTo>
                <a:lnTo>
                  <a:pt x="108536" y="44026"/>
                </a:lnTo>
                <a:lnTo>
                  <a:pt x="105770" y="35073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33132" y="3877341"/>
            <a:ext cx="186055" cy="192405"/>
          </a:xfrm>
          <a:custGeom>
            <a:avLst/>
            <a:gdLst/>
            <a:ahLst/>
            <a:cxnLst/>
            <a:rect l="l" t="t" r="r" b="b"/>
            <a:pathLst>
              <a:path w="186054" h="192404">
                <a:moveTo>
                  <a:pt x="90917" y="0"/>
                </a:moveTo>
                <a:lnTo>
                  <a:pt x="0" y="192378"/>
                </a:lnTo>
                <a:lnTo>
                  <a:pt x="38140" y="192378"/>
                </a:lnTo>
                <a:lnTo>
                  <a:pt x="58566" y="148793"/>
                </a:lnTo>
                <a:lnTo>
                  <a:pt x="164115" y="148793"/>
                </a:lnTo>
                <a:lnTo>
                  <a:pt x="148015" y="116107"/>
                </a:lnTo>
                <a:lnTo>
                  <a:pt x="74229" y="116107"/>
                </a:lnTo>
                <a:lnTo>
                  <a:pt x="91598" y="78992"/>
                </a:lnTo>
                <a:lnTo>
                  <a:pt x="129734" y="78992"/>
                </a:lnTo>
                <a:lnTo>
                  <a:pt x="106925" y="32686"/>
                </a:lnTo>
                <a:lnTo>
                  <a:pt x="90917" y="0"/>
                </a:lnTo>
                <a:close/>
              </a:path>
              <a:path w="186054" h="192404">
                <a:moveTo>
                  <a:pt x="164115" y="148793"/>
                </a:moveTo>
                <a:lnTo>
                  <a:pt x="125990" y="148793"/>
                </a:lnTo>
                <a:lnTo>
                  <a:pt x="147443" y="192378"/>
                </a:lnTo>
                <a:lnTo>
                  <a:pt x="185583" y="192378"/>
                </a:lnTo>
                <a:lnTo>
                  <a:pt x="164115" y="148793"/>
                </a:lnTo>
                <a:close/>
              </a:path>
              <a:path w="186054" h="192404">
                <a:moveTo>
                  <a:pt x="91598" y="78992"/>
                </a:moveTo>
                <a:lnTo>
                  <a:pt x="74229" y="116107"/>
                </a:lnTo>
                <a:lnTo>
                  <a:pt x="109647" y="116107"/>
                </a:lnTo>
                <a:lnTo>
                  <a:pt x="91598" y="7899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24503" y="3878017"/>
            <a:ext cx="135890" cy="192405"/>
          </a:xfrm>
          <a:custGeom>
            <a:avLst/>
            <a:gdLst/>
            <a:ahLst/>
            <a:cxnLst/>
            <a:rect l="l" t="t" r="r" b="b"/>
            <a:pathLst>
              <a:path w="135889" h="192404">
                <a:moveTo>
                  <a:pt x="34727" y="124629"/>
                </a:moveTo>
                <a:lnTo>
                  <a:pt x="0" y="124629"/>
                </a:lnTo>
                <a:lnTo>
                  <a:pt x="1362" y="138445"/>
                </a:lnTo>
                <a:lnTo>
                  <a:pt x="19745" y="172297"/>
                </a:lnTo>
                <a:lnTo>
                  <a:pt x="53937" y="190973"/>
                </a:lnTo>
                <a:lnTo>
                  <a:pt x="67759" y="192388"/>
                </a:lnTo>
                <a:lnTo>
                  <a:pt x="76556" y="191772"/>
                </a:lnTo>
                <a:lnTo>
                  <a:pt x="114878" y="173109"/>
                </a:lnTo>
                <a:lnTo>
                  <a:pt x="126745" y="157315"/>
                </a:lnTo>
                <a:lnTo>
                  <a:pt x="58566" y="157315"/>
                </a:lnTo>
                <a:lnTo>
                  <a:pt x="50390" y="153567"/>
                </a:lnTo>
                <a:lnTo>
                  <a:pt x="44600" y="147778"/>
                </a:lnTo>
                <a:lnTo>
                  <a:pt x="38140" y="141653"/>
                </a:lnTo>
                <a:lnTo>
                  <a:pt x="34727" y="133822"/>
                </a:lnTo>
                <a:lnTo>
                  <a:pt x="34727" y="124629"/>
                </a:lnTo>
                <a:close/>
              </a:path>
              <a:path w="135889" h="192404">
                <a:moveTo>
                  <a:pt x="135172" y="0"/>
                </a:moveTo>
                <a:lnTo>
                  <a:pt x="100445" y="0"/>
                </a:lnTo>
                <a:lnTo>
                  <a:pt x="100331" y="125310"/>
                </a:lnTo>
                <a:lnTo>
                  <a:pt x="99764" y="128712"/>
                </a:lnTo>
                <a:lnTo>
                  <a:pt x="99764" y="131089"/>
                </a:lnTo>
                <a:lnTo>
                  <a:pt x="99419" y="133141"/>
                </a:lnTo>
                <a:lnTo>
                  <a:pt x="98403" y="135518"/>
                </a:lnTo>
                <a:lnTo>
                  <a:pt x="98068" y="137905"/>
                </a:lnTo>
                <a:lnTo>
                  <a:pt x="96697" y="139601"/>
                </a:lnTo>
                <a:lnTo>
                  <a:pt x="92613" y="146417"/>
                </a:lnTo>
                <a:lnTo>
                  <a:pt x="88530" y="150500"/>
                </a:lnTo>
                <a:lnTo>
                  <a:pt x="78992" y="155954"/>
                </a:lnTo>
                <a:lnTo>
                  <a:pt x="73548" y="157315"/>
                </a:lnTo>
                <a:lnTo>
                  <a:pt x="126745" y="157315"/>
                </a:lnTo>
                <a:lnTo>
                  <a:pt x="128032" y="154928"/>
                </a:lnTo>
                <a:lnTo>
                  <a:pt x="130074" y="150500"/>
                </a:lnTo>
                <a:lnTo>
                  <a:pt x="131435" y="146082"/>
                </a:lnTo>
                <a:lnTo>
                  <a:pt x="132796" y="141998"/>
                </a:lnTo>
                <a:lnTo>
                  <a:pt x="133822" y="137570"/>
                </a:lnTo>
                <a:lnTo>
                  <a:pt x="134492" y="133141"/>
                </a:lnTo>
                <a:lnTo>
                  <a:pt x="135518" y="125310"/>
                </a:lnTo>
                <a:lnTo>
                  <a:pt x="135172" y="119175"/>
                </a:lnTo>
                <a:lnTo>
                  <a:pt x="135172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72279" y="3877341"/>
            <a:ext cx="186055" cy="192405"/>
          </a:xfrm>
          <a:custGeom>
            <a:avLst/>
            <a:gdLst/>
            <a:ahLst/>
            <a:cxnLst/>
            <a:rect l="l" t="t" r="r" b="b"/>
            <a:pathLst>
              <a:path w="186054" h="192404">
                <a:moveTo>
                  <a:pt x="90917" y="0"/>
                </a:moveTo>
                <a:lnTo>
                  <a:pt x="0" y="192378"/>
                </a:lnTo>
                <a:lnTo>
                  <a:pt x="38140" y="192378"/>
                </a:lnTo>
                <a:lnTo>
                  <a:pt x="58566" y="148793"/>
                </a:lnTo>
                <a:lnTo>
                  <a:pt x="164115" y="148793"/>
                </a:lnTo>
                <a:lnTo>
                  <a:pt x="148015" y="116107"/>
                </a:lnTo>
                <a:lnTo>
                  <a:pt x="74229" y="116107"/>
                </a:lnTo>
                <a:lnTo>
                  <a:pt x="91598" y="78992"/>
                </a:lnTo>
                <a:lnTo>
                  <a:pt x="129734" y="78992"/>
                </a:lnTo>
                <a:lnTo>
                  <a:pt x="106925" y="32686"/>
                </a:lnTo>
                <a:lnTo>
                  <a:pt x="90917" y="0"/>
                </a:lnTo>
                <a:close/>
              </a:path>
              <a:path w="186054" h="192404">
                <a:moveTo>
                  <a:pt x="164115" y="148793"/>
                </a:moveTo>
                <a:lnTo>
                  <a:pt x="125990" y="148793"/>
                </a:lnTo>
                <a:lnTo>
                  <a:pt x="147443" y="192378"/>
                </a:lnTo>
                <a:lnTo>
                  <a:pt x="185583" y="192378"/>
                </a:lnTo>
                <a:lnTo>
                  <a:pt x="164115" y="148793"/>
                </a:lnTo>
                <a:close/>
              </a:path>
              <a:path w="186054" h="192404">
                <a:moveTo>
                  <a:pt x="91598" y="78992"/>
                </a:moveTo>
                <a:lnTo>
                  <a:pt x="74229" y="116107"/>
                </a:lnTo>
                <a:lnTo>
                  <a:pt x="109647" y="116107"/>
                </a:lnTo>
                <a:lnTo>
                  <a:pt x="91598" y="7899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01692" y="4284186"/>
            <a:ext cx="35560" cy="77470"/>
          </a:xfrm>
          <a:custGeom>
            <a:avLst/>
            <a:gdLst/>
            <a:ahLst/>
            <a:cxnLst/>
            <a:rect l="l" t="t" r="r" b="b"/>
            <a:pathLst>
              <a:path w="35560" h="77470">
                <a:moveTo>
                  <a:pt x="0" y="77470"/>
                </a:moveTo>
                <a:lnTo>
                  <a:pt x="35073" y="77470"/>
                </a:lnTo>
                <a:lnTo>
                  <a:pt x="35073" y="0"/>
                </a:lnTo>
                <a:lnTo>
                  <a:pt x="0" y="0"/>
                </a:lnTo>
                <a:lnTo>
                  <a:pt x="0" y="7747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01692" y="4266407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048" y="0"/>
                </a:lnTo>
              </a:path>
            </a:pathLst>
          </a:custGeom>
          <a:ln w="3555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01692" y="4169886"/>
            <a:ext cx="35560" cy="78740"/>
          </a:xfrm>
          <a:custGeom>
            <a:avLst/>
            <a:gdLst/>
            <a:ahLst/>
            <a:cxnLst/>
            <a:rect l="l" t="t" r="r" b="b"/>
            <a:pathLst>
              <a:path w="35560" h="78739">
                <a:moveTo>
                  <a:pt x="0" y="78740"/>
                </a:moveTo>
                <a:lnTo>
                  <a:pt x="35073" y="78740"/>
                </a:lnTo>
                <a:lnTo>
                  <a:pt x="35073" y="0"/>
                </a:lnTo>
                <a:lnTo>
                  <a:pt x="0" y="0"/>
                </a:lnTo>
                <a:lnTo>
                  <a:pt x="0" y="7874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96013" y="4283963"/>
            <a:ext cx="34925" cy="78105"/>
          </a:xfrm>
          <a:custGeom>
            <a:avLst/>
            <a:gdLst/>
            <a:ahLst/>
            <a:cxnLst/>
            <a:rect l="l" t="t" r="r" b="b"/>
            <a:pathLst>
              <a:path w="34925" h="78104">
                <a:moveTo>
                  <a:pt x="34727" y="0"/>
                </a:moveTo>
                <a:lnTo>
                  <a:pt x="0" y="0"/>
                </a:lnTo>
                <a:lnTo>
                  <a:pt x="0" y="77631"/>
                </a:lnTo>
                <a:lnTo>
                  <a:pt x="34727" y="77631"/>
                </a:lnTo>
                <a:lnTo>
                  <a:pt x="347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6013" y="4169886"/>
            <a:ext cx="34925" cy="79375"/>
          </a:xfrm>
          <a:custGeom>
            <a:avLst/>
            <a:gdLst/>
            <a:ahLst/>
            <a:cxnLst/>
            <a:rect l="l" t="t" r="r" b="b"/>
            <a:pathLst>
              <a:path w="34925" h="79375">
                <a:moveTo>
                  <a:pt x="34727" y="0"/>
                </a:moveTo>
                <a:lnTo>
                  <a:pt x="0" y="0"/>
                </a:lnTo>
                <a:lnTo>
                  <a:pt x="0" y="79338"/>
                </a:lnTo>
                <a:lnTo>
                  <a:pt x="34727" y="79338"/>
                </a:lnTo>
                <a:lnTo>
                  <a:pt x="347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330" y="4343976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193" y="0"/>
                </a:lnTo>
              </a:path>
            </a:pathLst>
          </a:custGeom>
          <a:ln w="3555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42330" y="4284286"/>
            <a:ext cx="34925" cy="41910"/>
          </a:xfrm>
          <a:custGeom>
            <a:avLst/>
            <a:gdLst/>
            <a:ahLst/>
            <a:cxnLst/>
            <a:rect l="l" t="t" r="r" b="b"/>
            <a:pathLst>
              <a:path w="34925" h="41910">
                <a:moveTo>
                  <a:pt x="0" y="41910"/>
                </a:moveTo>
                <a:lnTo>
                  <a:pt x="34727" y="41910"/>
                </a:lnTo>
                <a:lnTo>
                  <a:pt x="34727" y="0"/>
                </a:lnTo>
                <a:lnTo>
                  <a:pt x="0" y="0"/>
                </a:lnTo>
                <a:lnTo>
                  <a:pt x="0" y="4191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42330" y="4266506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489" y="0"/>
                </a:lnTo>
              </a:path>
            </a:pathLst>
          </a:custGeom>
          <a:ln w="3555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42330" y="4204276"/>
            <a:ext cx="34925" cy="44450"/>
          </a:xfrm>
          <a:custGeom>
            <a:avLst/>
            <a:gdLst/>
            <a:ahLst/>
            <a:cxnLst/>
            <a:rect l="l" t="t" r="r" b="b"/>
            <a:pathLst>
              <a:path w="34925" h="44450">
                <a:moveTo>
                  <a:pt x="0" y="44450"/>
                </a:moveTo>
                <a:lnTo>
                  <a:pt x="34727" y="44450"/>
                </a:lnTo>
                <a:lnTo>
                  <a:pt x="34727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42330" y="418713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193" y="0"/>
                </a:lnTo>
              </a:path>
            </a:pathLst>
          </a:custGeom>
          <a:ln w="3429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62175" y="4169211"/>
            <a:ext cx="186055" cy="192405"/>
          </a:xfrm>
          <a:custGeom>
            <a:avLst/>
            <a:gdLst/>
            <a:ahLst/>
            <a:cxnLst/>
            <a:rect l="l" t="t" r="r" b="b"/>
            <a:pathLst>
              <a:path w="186054" h="192404">
                <a:moveTo>
                  <a:pt x="90917" y="0"/>
                </a:moveTo>
                <a:lnTo>
                  <a:pt x="0" y="192388"/>
                </a:lnTo>
                <a:lnTo>
                  <a:pt x="38140" y="192388"/>
                </a:lnTo>
                <a:lnTo>
                  <a:pt x="58566" y="148793"/>
                </a:lnTo>
                <a:lnTo>
                  <a:pt x="164111" y="148793"/>
                </a:lnTo>
                <a:lnTo>
                  <a:pt x="148013" y="116107"/>
                </a:lnTo>
                <a:lnTo>
                  <a:pt x="74229" y="116107"/>
                </a:lnTo>
                <a:lnTo>
                  <a:pt x="91598" y="78992"/>
                </a:lnTo>
                <a:lnTo>
                  <a:pt x="129733" y="78992"/>
                </a:lnTo>
                <a:lnTo>
                  <a:pt x="106925" y="32686"/>
                </a:lnTo>
                <a:lnTo>
                  <a:pt x="90917" y="0"/>
                </a:lnTo>
                <a:close/>
              </a:path>
              <a:path w="186054" h="192404">
                <a:moveTo>
                  <a:pt x="164111" y="148793"/>
                </a:moveTo>
                <a:lnTo>
                  <a:pt x="125990" y="148793"/>
                </a:lnTo>
                <a:lnTo>
                  <a:pt x="147443" y="192388"/>
                </a:lnTo>
                <a:lnTo>
                  <a:pt x="185583" y="192388"/>
                </a:lnTo>
                <a:lnTo>
                  <a:pt x="164111" y="148793"/>
                </a:lnTo>
                <a:close/>
              </a:path>
              <a:path w="186054" h="192404">
                <a:moveTo>
                  <a:pt x="91598" y="78992"/>
                </a:moveTo>
                <a:lnTo>
                  <a:pt x="74229" y="116107"/>
                </a:lnTo>
                <a:lnTo>
                  <a:pt x="109647" y="116107"/>
                </a:lnTo>
                <a:lnTo>
                  <a:pt x="91598" y="7899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54916" y="4343876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738" y="0"/>
                </a:lnTo>
              </a:path>
            </a:pathLst>
          </a:custGeom>
          <a:ln w="3556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2280" y="4169886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09"/>
                </a:lnTo>
              </a:path>
            </a:pathLst>
          </a:custGeom>
          <a:ln w="3472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14270" y="4204614"/>
            <a:ext cx="0" cy="157480"/>
          </a:xfrm>
          <a:custGeom>
            <a:avLst/>
            <a:gdLst/>
            <a:ahLst/>
            <a:cxnLst/>
            <a:rect l="l" t="t" r="r" b="b"/>
            <a:pathLst>
              <a:path h="157479">
                <a:moveTo>
                  <a:pt x="0" y="0"/>
                </a:moveTo>
                <a:lnTo>
                  <a:pt x="0" y="156980"/>
                </a:lnTo>
              </a:path>
            </a:pathLst>
          </a:custGeom>
          <a:ln w="3472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1353" y="4284186"/>
            <a:ext cx="35560" cy="77470"/>
          </a:xfrm>
          <a:custGeom>
            <a:avLst/>
            <a:gdLst/>
            <a:ahLst/>
            <a:cxnLst/>
            <a:rect l="l" t="t" r="r" b="b"/>
            <a:pathLst>
              <a:path w="35560" h="77470">
                <a:moveTo>
                  <a:pt x="0" y="77470"/>
                </a:moveTo>
                <a:lnTo>
                  <a:pt x="35073" y="77470"/>
                </a:lnTo>
                <a:lnTo>
                  <a:pt x="35073" y="0"/>
                </a:lnTo>
                <a:lnTo>
                  <a:pt x="0" y="0"/>
                </a:lnTo>
                <a:lnTo>
                  <a:pt x="0" y="7747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81353" y="4266407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048" y="0"/>
                </a:lnTo>
              </a:path>
            </a:pathLst>
          </a:custGeom>
          <a:ln w="3555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81353" y="4169886"/>
            <a:ext cx="35560" cy="78740"/>
          </a:xfrm>
          <a:custGeom>
            <a:avLst/>
            <a:gdLst/>
            <a:ahLst/>
            <a:cxnLst/>
            <a:rect l="l" t="t" r="r" b="b"/>
            <a:pathLst>
              <a:path w="35560" h="78739">
                <a:moveTo>
                  <a:pt x="0" y="78740"/>
                </a:moveTo>
                <a:lnTo>
                  <a:pt x="35073" y="78740"/>
                </a:lnTo>
                <a:lnTo>
                  <a:pt x="35073" y="0"/>
                </a:lnTo>
                <a:lnTo>
                  <a:pt x="0" y="0"/>
                </a:lnTo>
                <a:lnTo>
                  <a:pt x="0" y="7874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75673" y="4283963"/>
            <a:ext cx="34925" cy="78105"/>
          </a:xfrm>
          <a:custGeom>
            <a:avLst/>
            <a:gdLst/>
            <a:ahLst/>
            <a:cxnLst/>
            <a:rect l="l" t="t" r="r" b="b"/>
            <a:pathLst>
              <a:path w="34925" h="78104">
                <a:moveTo>
                  <a:pt x="34727" y="0"/>
                </a:moveTo>
                <a:lnTo>
                  <a:pt x="0" y="0"/>
                </a:lnTo>
                <a:lnTo>
                  <a:pt x="0" y="77631"/>
                </a:lnTo>
                <a:lnTo>
                  <a:pt x="34727" y="77631"/>
                </a:lnTo>
                <a:lnTo>
                  <a:pt x="347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75673" y="4169886"/>
            <a:ext cx="34925" cy="79375"/>
          </a:xfrm>
          <a:custGeom>
            <a:avLst/>
            <a:gdLst/>
            <a:ahLst/>
            <a:cxnLst/>
            <a:rect l="l" t="t" r="r" b="b"/>
            <a:pathLst>
              <a:path w="34925" h="79375">
                <a:moveTo>
                  <a:pt x="34727" y="0"/>
                </a:moveTo>
                <a:lnTo>
                  <a:pt x="0" y="0"/>
                </a:lnTo>
                <a:lnTo>
                  <a:pt x="0" y="79338"/>
                </a:lnTo>
                <a:lnTo>
                  <a:pt x="34727" y="79338"/>
                </a:lnTo>
                <a:lnTo>
                  <a:pt x="347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01690" y="4455623"/>
            <a:ext cx="186690" cy="202565"/>
          </a:xfrm>
          <a:custGeom>
            <a:avLst/>
            <a:gdLst/>
            <a:ahLst/>
            <a:cxnLst/>
            <a:rect l="l" t="t" r="r" b="b"/>
            <a:pathLst>
              <a:path w="186689" h="202564">
                <a:moveTo>
                  <a:pt x="101136" y="0"/>
                </a:moveTo>
                <a:lnTo>
                  <a:pt x="61805" y="7790"/>
                </a:lnTo>
                <a:lnTo>
                  <a:pt x="29628" y="29628"/>
                </a:lnTo>
                <a:lnTo>
                  <a:pt x="7790" y="61805"/>
                </a:lnTo>
                <a:lnTo>
                  <a:pt x="0" y="101136"/>
                </a:lnTo>
                <a:lnTo>
                  <a:pt x="1995" y="121596"/>
                </a:lnTo>
                <a:lnTo>
                  <a:pt x="17097" y="157542"/>
                </a:lnTo>
                <a:lnTo>
                  <a:pt x="44728" y="185172"/>
                </a:lnTo>
                <a:lnTo>
                  <a:pt x="80671" y="200267"/>
                </a:lnTo>
                <a:lnTo>
                  <a:pt x="101136" y="202261"/>
                </a:lnTo>
                <a:lnTo>
                  <a:pt x="113906" y="201553"/>
                </a:lnTo>
                <a:lnTo>
                  <a:pt x="160069" y="184186"/>
                </a:lnTo>
                <a:lnTo>
                  <a:pt x="178652" y="167534"/>
                </a:lnTo>
                <a:lnTo>
                  <a:pt x="101136" y="167534"/>
                </a:lnTo>
                <a:lnTo>
                  <a:pt x="87621" y="166178"/>
                </a:lnTo>
                <a:lnTo>
                  <a:pt x="46226" y="138242"/>
                </a:lnTo>
                <a:lnTo>
                  <a:pt x="34738" y="101136"/>
                </a:lnTo>
                <a:lnTo>
                  <a:pt x="36099" y="87954"/>
                </a:lnTo>
                <a:lnTo>
                  <a:pt x="54483" y="54483"/>
                </a:lnTo>
                <a:lnTo>
                  <a:pt x="87956" y="36099"/>
                </a:lnTo>
                <a:lnTo>
                  <a:pt x="101136" y="34738"/>
                </a:lnTo>
                <a:lnTo>
                  <a:pt x="177268" y="34738"/>
                </a:lnTo>
                <a:lnTo>
                  <a:pt x="175403" y="32491"/>
                </a:lnTo>
                <a:lnTo>
                  <a:pt x="136516" y="6324"/>
                </a:lnTo>
                <a:lnTo>
                  <a:pt x="113442" y="745"/>
                </a:lnTo>
                <a:lnTo>
                  <a:pt x="101136" y="0"/>
                </a:lnTo>
                <a:close/>
              </a:path>
              <a:path w="186689" h="202564">
                <a:moveTo>
                  <a:pt x="157661" y="138250"/>
                </a:moveTo>
                <a:lnTo>
                  <a:pt x="125796" y="163081"/>
                </a:lnTo>
                <a:lnTo>
                  <a:pt x="101136" y="167534"/>
                </a:lnTo>
                <a:lnTo>
                  <a:pt x="178652" y="167534"/>
                </a:lnTo>
                <a:lnTo>
                  <a:pt x="186264" y="157661"/>
                </a:lnTo>
                <a:lnTo>
                  <a:pt x="157661" y="138250"/>
                </a:lnTo>
                <a:close/>
              </a:path>
              <a:path w="186689" h="202564">
                <a:moveTo>
                  <a:pt x="177268" y="34738"/>
                </a:moveTo>
                <a:lnTo>
                  <a:pt x="101136" y="34738"/>
                </a:lnTo>
                <a:lnTo>
                  <a:pt x="108982" y="35189"/>
                </a:lnTo>
                <a:lnTo>
                  <a:pt x="116671" y="36564"/>
                </a:lnTo>
                <a:lnTo>
                  <a:pt x="150015" y="56303"/>
                </a:lnTo>
                <a:lnTo>
                  <a:pt x="154928" y="62314"/>
                </a:lnTo>
                <a:lnTo>
                  <a:pt x="183196" y="41878"/>
                </a:lnTo>
                <a:lnTo>
                  <a:pt x="177268" y="3473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98854" y="4635742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738" y="0"/>
                </a:lnTo>
              </a:path>
            </a:pathLst>
          </a:custGeom>
          <a:ln w="3556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16218" y="4461752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09"/>
                </a:lnTo>
              </a:path>
            </a:pathLst>
          </a:custGeom>
          <a:ln w="3472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06450" y="4461752"/>
            <a:ext cx="135890" cy="194945"/>
          </a:xfrm>
          <a:custGeom>
            <a:avLst/>
            <a:gdLst/>
            <a:ahLst/>
            <a:cxnLst/>
            <a:rect l="l" t="t" r="r" b="b"/>
            <a:pathLst>
              <a:path w="135889" h="194945">
                <a:moveTo>
                  <a:pt x="35073" y="0"/>
                </a:moveTo>
                <a:lnTo>
                  <a:pt x="345" y="0"/>
                </a:lnTo>
                <a:lnTo>
                  <a:pt x="345" y="108286"/>
                </a:lnTo>
                <a:lnTo>
                  <a:pt x="0" y="111008"/>
                </a:lnTo>
                <a:lnTo>
                  <a:pt x="6805" y="155954"/>
                </a:lnTo>
                <a:lnTo>
                  <a:pt x="40031" y="188883"/>
                </a:lnTo>
                <a:lnTo>
                  <a:pt x="67759" y="194776"/>
                </a:lnTo>
                <a:lnTo>
                  <a:pt x="76756" y="194206"/>
                </a:lnTo>
                <a:lnTo>
                  <a:pt x="114959" y="175450"/>
                </a:lnTo>
                <a:lnTo>
                  <a:pt x="126605" y="160048"/>
                </a:lnTo>
                <a:lnTo>
                  <a:pt x="61623" y="160048"/>
                </a:lnTo>
                <a:lnTo>
                  <a:pt x="55844" y="158341"/>
                </a:lnTo>
                <a:lnTo>
                  <a:pt x="50735" y="154939"/>
                </a:lnTo>
                <a:lnTo>
                  <a:pt x="45280" y="151536"/>
                </a:lnTo>
                <a:lnTo>
                  <a:pt x="41197" y="146762"/>
                </a:lnTo>
                <a:lnTo>
                  <a:pt x="38475" y="140972"/>
                </a:lnTo>
                <a:lnTo>
                  <a:pt x="36362" y="134572"/>
                </a:lnTo>
                <a:lnTo>
                  <a:pt x="35368" y="127310"/>
                </a:lnTo>
                <a:lnTo>
                  <a:pt x="35173" y="122056"/>
                </a:lnTo>
                <a:lnTo>
                  <a:pt x="35073" y="0"/>
                </a:lnTo>
                <a:close/>
              </a:path>
              <a:path w="135889" h="194945">
                <a:moveTo>
                  <a:pt x="135518" y="0"/>
                </a:moveTo>
                <a:lnTo>
                  <a:pt x="100445" y="0"/>
                </a:lnTo>
                <a:lnTo>
                  <a:pt x="100446" y="122056"/>
                </a:lnTo>
                <a:lnTo>
                  <a:pt x="100148" y="129523"/>
                </a:lnTo>
                <a:lnTo>
                  <a:pt x="83756" y="155619"/>
                </a:lnTo>
                <a:lnTo>
                  <a:pt x="78657" y="158676"/>
                </a:lnTo>
                <a:lnTo>
                  <a:pt x="73203" y="160048"/>
                </a:lnTo>
                <a:lnTo>
                  <a:pt x="126605" y="160048"/>
                </a:lnTo>
                <a:lnTo>
                  <a:pt x="131498" y="149205"/>
                </a:lnTo>
                <a:lnTo>
                  <a:pt x="134332" y="137038"/>
                </a:lnTo>
                <a:lnTo>
                  <a:pt x="135369" y="125060"/>
                </a:lnTo>
                <a:lnTo>
                  <a:pt x="135438" y="119474"/>
                </a:lnTo>
                <a:lnTo>
                  <a:pt x="135518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51841" y="4461510"/>
            <a:ext cx="121920" cy="191135"/>
          </a:xfrm>
          <a:custGeom>
            <a:avLst/>
            <a:gdLst/>
            <a:ahLst/>
            <a:cxnLst/>
            <a:rect l="l" t="t" r="r" b="b"/>
            <a:pathLst>
              <a:path w="121920" h="191135">
                <a:moveTo>
                  <a:pt x="34392" y="132703"/>
                </a:moveTo>
                <a:lnTo>
                  <a:pt x="0" y="137467"/>
                </a:lnTo>
                <a:lnTo>
                  <a:pt x="680" y="141895"/>
                </a:lnTo>
                <a:lnTo>
                  <a:pt x="1371" y="145643"/>
                </a:lnTo>
                <a:lnTo>
                  <a:pt x="26064" y="179989"/>
                </a:lnTo>
                <a:lnTo>
                  <a:pt x="62159" y="190879"/>
                </a:lnTo>
                <a:lnTo>
                  <a:pt x="71507" y="190254"/>
                </a:lnTo>
                <a:lnTo>
                  <a:pt x="111698" y="165497"/>
                </a:lnTo>
                <a:lnTo>
                  <a:pt x="116423" y="156877"/>
                </a:lnTo>
                <a:lnTo>
                  <a:pt x="61299" y="156877"/>
                </a:lnTo>
                <a:lnTo>
                  <a:pt x="54818" y="155862"/>
                </a:lnTo>
                <a:lnTo>
                  <a:pt x="49039" y="153129"/>
                </a:lnTo>
                <a:lnTo>
                  <a:pt x="44265" y="151087"/>
                </a:lnTo>
                <a:lnTo>
                  <a:pt x="40527" y="147350"/>
                </a:lnTo>
                <a:lnTo>
                  <a:pt x="36444" y="140534"/>
                </a:lnTo>
                <a:lnTo>
                  <a:pt x="36099" y="138838"/>
                </a:lnTo>
                <a:lnTo>
                  <a:pt x="35418" y="136786"/>
                </a:lnTo>
                <a:lnTo>
                  <a:pt x="34738" y="135079"/>
                </a:lnTo>
                <a:lnTo>
                  <a:pt x="34392" y="132703"/>
                </a:lnTo>
                <a:close/>
              </a:path>
              <a:path w="121920" h="191135">
                <a:moveTo>
                  <a:pt x="64142" y="0"/>
                </a:moveTo>
                <a:lnTo>
                  <a:pt x="23158" y="16585"/>
                </a:lnTo>
                <a:lnTo>
                  <a:pt x="8103" y="55665"/>
                </a:lnTo>
                <a:lnTo>
                  <a:pt x="8897" y="62049"/>
                </a:lnTo>
                <a:lnTo>
                  <a:pt x="28948" y="95253"/>
                </a:lnTo>
                <a:lnTo>
                  <a:pt x="45291" y="104780"/>
                </a:lnTo>
                <a:lnTo>
                  <a:pt x="49720" y="106477"/>
                </a:lnTo>
                <a:lnTo>
                  <a:pt x="54483" y="108183"/>
                </a:lnTo>
                <a:lnTo>
                  <a:pt x="59592" y="109209"/>
                </a:lnTo>
                <a:lnTo>
                  <a:pt x="63330" y="110225"/>
                </a:lnTo>
                <a:lnTo>
                  <a:pt x="66398" y="111251"/>
                </a:lnTo>
                <a:lnTo>
                  <a:pt x="70146" y="112612"/>
                </a:lnTo>
                <a:lnTo>
                  <a:pt x="72533" y="113638"/>
                </a:lnTo>
                <a:lnTo>
                  <a:pt x="75255" y="114653"/>
                </a:lnTo>
                <a:lnTo>
                  <a:pt x="77296" y="117040"/>
                </a:lnTo>
                <a:lnTo>
                  <a:pt x="81380" y="119427"/>
                </a:lnTo>
                <a:lnTo>
                  <a:pt x="83432" y="122820"/>
                </a:lnTo>
                <a:lnTo>
                  <a:pt x="86154" y="128955"/>
                </a:lnTo>
                <a:lnTo>
                  <a:pt x="86454" y="131705"/>
                </a:lnTo>
                <a:lnTo>
                  <a:pt x="86489" y="135760"/>
                </a:lnTo>
                <a:lnTo>
                  <a:pt x="85808" y="141215"/>
                </a:lnTo>
                <a:lnTo>
                  <a:pt x="61299" y="156877"/>
                </a:lnTo>
                <a:lnTo>
                  <a:pt x="116423" y="156877"/>
                </a:lnTo>
                <a:lnTo>
                  <a:pt x="119498" y="148135"/>
                </a:lnTo>
                <a:lnTo>
                  <a:pt x="121165" y="138838"/>
                </a:lnTo>
                <a:lnTo>
                  <a:pt x="121285" y="135079"/>
                </a:lnTo>
                <a:lnTo>
                  <a:pt x="121342" y="131705"/>
                </a:lnTo>
                <a:lnTo>
                  <a:pt x="120626" y="125044"/>
                </a:lnTo>
                <a:lnTo>
                  <a:pt x="93974" y="85370"/>
                </a:lnTo>
                <a:lnTo>
                  <a:pt x="83086" y="80271"/>
                </a:lnTo>
                <a:lnTo>
                  <a:pt x="78322" y="78219"/>
                </a:lnTo>
                <a:lnTo>
                  <a:pt x="73548" y="77204"/>
                </a:lnTo>
                <a:lnTo>
                  <a:pt x="68785" y="75843"/>
                </a:lnTo>
                <a:lnTo>
                  <a:pt x="65037" y="74817"/>
                </a:lnTo>
                <a:lnTo>
                  <a:pt x="44610" y="60515"/>
                </a:lnTo>
                <a:lnTo>
                  <a:pt x="43249" y="58128"/>
                </a:lnTo>
                <a:lnTo>
                  <a:pt x="42904" y="55071"/>
                </a:lnTo>
                <a:lnTo>
                  <a:pt x="43249" y="51993"/>
                </a:lnTo>
                <a:lnTo>
                  <a:pt x="43584" y="47575"/>
                </a:lnTo>
                <a:lnTo>
                  <a:pt x="64701" y="34299"/>
                </a:lnTo>
                <a:lnTo>
                  <a:pt x="108270" y="34299"/>
                </a:lnTo>
                <a:lnTo>
                  <a:pt x="115772" y="30216"/>
                </a:lnTo>
                <a:lnTo>
                  <a:pt x="81836" y="2785"/>
                </a:lnTo>
                <a:lnTo>
                  <a:pt x="73085" y="753"/>
                </a:lnTo>
                <a:lnTo>
                  <a:pt x="64142" y="0"/>
                </a:lnTo>
                <a:close/>
              </a:path>
              <a:path w="121920" h="191135">
                <a:moveTo>
                  <a:pt x="108270" y="34299"/>
                </a:moveTo>
                <a:lnTo>
                  <a:pt x="64701" y="34299"/>
                </a:lnTo>
                <a:lnTo>
                  <a:pt x="69811" y="35315"/>
                </a:lnTo>
                <a:lnTo>
                  <a:pt x="75255" y="37702"/>
                </a:lnTo>
                <a:lnTo>
                  <a:pt x="79338" y="40079"/>
                </a:lnTo>
                <a:lnTo>
                  <a:pt x="82741" y="42811"/>
                </a:lnTo>
                <a:lnTo>
                  <a:pt x="85128" y="46894"/>
                </a:lnTo>
                <a:lnTo>
                  <a:pt x="108270" y="3429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36745" y="4496480"/>
            <a:ext cx="0" cy="157480"/>
          </a:xfrm>
          <a:custGeom>
            <a:avLst/>
            <a:gdLst/>
            <a:ahLst/>
            <a:cxnLst/>
            <a:rect l="l" t="t" r="r" b="b"/>
            <a:pathLst>
              <a:path h="157479">
                <a:moveTo>
                  <a:pt x="0" y="0"/>
                </a:moveTo>
                <a:lnTo>
                  <a:pt x="0" y="156980"/>
                </a:lnTo>
              </a:path>
            </a:pathLst>
          </a:custGeom>
          <a:ln w="3472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02125" y="4461752"/>
            <a:ext cx="235963" cy="191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70845" y="2131095"/>
            <a:ext cx="951230" cy="767715"/>
          </a:xfrm>
          <a:custGeom>
            <a:avLst/>
            <a:gdLst/>
            <a:ahLst/>
            <a:cxnLst/>
            <a:rect l="l" t="t" r="r" b="b"/>
            <a:pathLst>
              <a:path w="951229" h="767714">
                <a:moveTo>
                  <a:pt x="948245" y="163503"/>
                </a:moveTo>
                <a:lnTo>
                  <a:pt x="637029" y="163503"/>
                </a:lnTo>
                <a:lnTo>
                  <a:pt x="677731" y="167563"/>
                </a:lnTo>
                <a:lnTo>
                  <a:pt x="695476" y="188689"/>
                </a:lnTo>
                <a:lnTo>
                  <a:pt x="670448" y="254117"/>
                </a:lnTo>
                <a:lnTo>
                  <a:pt x="633831" y="293164"/>
                </a:lnTo>
                <a:lnTo>
                  <a:pt x="596579" y="330851"/>
                </a:lnTo>
                <a:lnTo>
                  <a:pt x="558568" y="367162"/>
                </a:lnTo>
                <a:lnTo>
                  <a:pt x="519675" y="402081"/>
                </a:lnTo>
                <a:lnTo>
                  <a:pt x="479778" y="435594"/>
                </a:lnTo>
                <a:lnTo>
                  <a:pt x="438754" y="467686"/>
                </a:lnTo>
                <a:lnTo>
                  <a:pt x="396479" y="498340"/>
                </a:lnTo>
                <a:lnTo>
                  <a:pt x="352830" y="527543"/>
                </a:lnTo>
                <a:lnTo>
                  <a:pt x="307685" y="555279"/>
                </a:lnTo>
                <a:lnTo>
                  <a:pt x="260920" y="581532"/>
                </a:lnTo>
                <a:lnTo>
                  <a:pt x="198946" y="613767"/>
                </a:lnTo>
                <a:lnTo>
                  <a:pt x="135976" y="644015"/>
                </a:lnTo>
                <a:lnTo>
                  <a:pt x="70673" y="671124"/>
                </a:lnTo>
                <a:lnTo>
                  <a:pt x="39245" y="687905"/>
                </a:lnTo>
                <a:lnTo>
                  <a:pt x="12728" y="710130"/>
                </a:lnTo>
                <a:lnTo>
                  <a:pt x="0" y="734985"/>
                </a:lnTo>
                <a:lnTo>
                  <a:pt x="7624" y="753029"/>
                </a:lnTo>
                <a:lnTo>
                  <a:pt x="28817" y="763974"/>
                </a:lnTo>
                <a:lnTo>
                  <a:pt x="56794" y="767535"/>
                </a:lnTo>
                <a:lnTo>
                  <a:pt x="109743" y="763574"/>
                </a:lnTo>
                <a:lnTo>
                  <a:pt x="162066" y="753477"/>
                </a:lnTo>
                <a:lnTo>
                  <a:pt x="213656" y="738653"/>
                </a:lnTo>
                <a:lnTo>
                  <a:pt x="264410" y="720509"/>
                </a:lnTo>
                <a:lnTo>
                  <a:pt x="314222" y="700453"/>
                </a:lnTo>
                <a:lnTo>
                  <a:pt x="362988" y="679894"/>
                </a:lnTo>
                <a:lnTo>
                  <a:pt x="410243" y="659455"/>
                </a:lnTo>
                <a:lnTo>
                  <a:pt x="457059" y="638071"/>
                </a:lnTo>
                <a:lnTo>
                  <a:pt x="503322" y="615571"/>
                </a:lnTo>
                <a:lnTo>
                  <a:pt x="548918" y="591786"/>
                </a:lnTo>
                <a:lnTo>
                  <a:pt x="593734" y="566544"/>
                </a:lnTo>
                <a:lnTo>
                  <a:pt x="637657" y="539675"/>
                </a:lnTo>
                <a:lnTo>
                  <a:pt x="681252" y="511031"/>
                </a:lnTo>
                <a:lnTo>
                  <a:pt x="724098" y="480773"/>
                </a:lnTo>
                <a:lnTo>
                  <a:pt x="765539" y="448546"/>
                </a:lnTo>
                <a:lnTo>
                  <a:pt x="804922" y="413998"/>
                </a:lnTo>
                <a:lnTo>
                  <a:pt x="841593" y="376775"/>
                </a:lnTo>
                <a:lnTo>
                  <a:pt x="874898" y="336523"/>
                </a:lnTo>
                <a:lnTo>
                  <a:pt x="916336" y="268011"/>
                </a:lnTo>
                <a:lnTo>
                  <a:pt x="933593" y="227204"/>
                </a:lnTo>
                <a:lnTo>
                  <a:pt x="945761" y="184616"/>
                </a:lnTo>
                <a:lnTo>
                  <a:pt x="948245" y="163503"/>
                </a:lnTo>
                <a:close/>
              </a:path>
              <a:path w="951229" h="767714">
                <a:moveTo>
                  <a:pt x="788607" y="0"/>
                </a:moveTo>
                <a:lnTo>
                  <a:pt x="749653" y="4003"/>
                </a:lnTo>
                <a:lnTo>
                  <a:pt x="666009" y="28337"/>
                </a:lnTo>
                <a:lnTo>
                  <a:pt x="622295" y="48169"/>
                </a:lnTo>
                <a:lnTo>
                  <a:pt x="581196" y="71530"/>
                </a:lnTo>
                <a:lnTo>
                  <a:pt x="542420" y="98024"/>
                </a:lnTo>
                <a:lnTo>
                  <a:pt x="505675" y="127257"/>
                </a:lnTo>
                <a:lnTo>
                  <a:pt x="470670" y="158835"/>
                </a:lnTo>
                <a:lnTo>
                  <a:pt x="437112" y="192362"/>
                </a:lnTo>
                <a:lnTo>
                  <a:pt x="404710" y="227445"/>
                </a:lnTo>
                <a:lnTo>
                  <a:pt x="373172" y="263687"/>
                </a:lnTo>
                <a:lnTo>
                  <a:pt x="342205" y="300696"/>
                </a:lnTo>
                <a:lnTo>
                  <a:pt x="319247" y="333098"/>
                </a:lnTo>
                <a:lnTo>
                  <a:pt x="312234" y="352607"/>
                </a:lnTo>
                <a:lnTo>
                  <a:pt x="317152" y="368162"/>
                </a:lnTo>
                <a:lnTo>
                  <a:pt x="347729" y="370327"/>
                </a:lnTo>
                <a:lnTo>
                  <a:pt x="390665" y="346674"/>
                </a:lnTo>
                <a:lnTo>
                  <a:pt x="436787" y="310343"/>
                </a:lnTo>
                <a:lnTo>
                  <a:pt x="501887" y="252212"/>
                </a:lnTo>
                <a:lnTo>
                  <a:pt x="564476" y="198647"/>
                </a:lnTo>
                <a:lnTo>
                  <a:pt x="598824" y="175871"/>
                </a:lnTo>
                <a:lnTo>
                  <a:pt x="637029" y="163503"/>
                </a:lnTo>
                <a:lnTo>
                  <a:pt x="948245" y="163503"/>
                </a:lnTo>
                <a:lnTo>
                  <a:pt x="950754" y="142185"/>
                </a:lnTo>
                <a:lnTo>
                  <a:pt x="946486" y="101851"/>
                </a:lnTo>
                <a:lnTo>
                  <a:pt x="930872" y="65553"/>
                </a:lnTo>
                <a:lnTo>
                  <a:pt x="901825" y="35230"/>
                </a:lnTo>
                <a:lnTo>
                  <a:pt x="847713" y="9511"/>
                </a:lnTo>
                <a:lnTo>
                  <a:pt x="816969" y="2142"/>
                </a:lnTo>
                <a:lnTo>
                  <a:pt x="78860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18689" y="2728878"/>
            <a:ext cx="1358265" cy="367665"/>
          </a:xfrm>
          <a:custGeom>
            <a:avLst/>
            <a:gdLst/>
            <a:ahLst/>
            <a:cxnLst/>
            <a:rect l="l" t="t" r="r" b="b"/>
            <a:pathLst>
              <a:path w="1358264" h="367664">
                <a:moveTo>
                  <a:pt x="20829" y="166146"/>
                </a:moveTo>
                <a:lnTo>
                  <a:pt x="12416" y="166149"/>
                </a:lnTo>
                <a:lnTo>
                  <a:pt x="4922" y="168928"/>
                </a:lnTo>
                <a:lnTo>
                  <a:pt x="0" y="175009"/>
                </a:lnTo>
                <a:lnTo>
                  <a:pt x="339" y="194604"/>
                </a:lnTo>
                <a:lnTo>
                  <a:pt x="28959" y="229962"/>
                </a:lnTo>
                <a:lnTo>
                  <a:pt x="62326" y="256913"/>
                </a:lnTo>
                <a:lnTo>
                  <a:pt x="101386" y="281604"/>
                </a:lnTo>
                <a:lnTo>
                  <a:pt x="165971" y="311588"/>
                </a:lnTo>
                <a:lnTo>
                  <a:pt x="211443" y="327384"/>
                </a:lnTo>
                <a:lnTo>
                  <a:pt x="257954" y="339977"/>
                </a:lnTo>
                <a:lnTo>
                  <a:pt x="305162" y="349697"/>
                </a:lnTo>
                <a:lnTo>
                  <a:pt x="352730" y="356876"/>
                </a:lnTo>
                <a:lnTo>
                  <a:pt x="411862" y="363812"/>
                </a:lnTo>
                <a:lnTo>
                  <a:pt x="471277" y="367073"/>
                </a:lnTo>
                <a:lnTo>
                  <a:pt x="477130" y="367084"/>
                </a:lnTo>
                <a:lnTo>
                  <a:pt x="482992" y="367031"/>
                </a:lnTo>
                <a:lnTo>
                  <a:pt x="541286" y="364028"/>
                </a:lnTo>
                <a:lnTo>
                  <a:pt x="593541" y="358645"/>
                </a:lnTo>
                <a:lnTo>
                  <a:pt x="639244" y="353025"/>
                </a:lnTo>
                <a:lnTo>
                  <a:pt x="684881" y="346862"/>
                </a:lnTo>
                <a:lnTo>
                  <a:pt x="730398" y="339921"/>
                </a:lnTo>
                <a:lnTo>
                  <a:pt x="775741" y="331964"/>
                </a:lnTo>
                <a:lnTo>
                  <a:pt x="820856" y="322756"/>
                </a:lnTo>
                <a:lnTo>
                  <a:pt x="874930" y="309602"/>
                </a:lnTo>
                <a:lnTo>
                  <a:pt x="928324" y="294151"/>
                </a:lnTo>
                <a:lnTo>
                  <a:pt x="981023" y="276468"/>
                </a:lnTo>
                <a:lnTo>
                  <a:pt x="1033012" y="256619"/>
                </a:lnTo>
                <a:lnTo>
                  <a:pt x="1063976" y="243436"/>
                </a:lnTo>
                <a:lnTo>
                  <a:pt x="372257" y="243436"/>
                </a:lnTo>
                <a:lnTo>
                  <a:pt x="324607" y="241710"/>
                </a:lnTo>
                <a:lnTo>
                  <a:pt x="277140" y="237795"/>
                </a:lnTo>
                <a:lnTo>
                  <a:pt x="236516" y="232414"/>
                </a:lnTo>
                <a:lnTo>
                  <a:pt x="196231" y="224896"/>
                </a:lnTo>
                <a:lnTo>
                  <a:pt x="153272" y="214370"/>
                </a:lnTo>
                <a:lnTo>
                  <a:pt x="110752" y="201415"/>
                </a:lnTo>
                <a:lnTo>
                  <a:pt x="69040" y="186074"/>
                </a:lnTo>
                <a:lnTo>
                  <a:pt x="28508" y="168392"/>
                </a:lnTo>
                <a:lnTo>
                  <a:pt x="20829" y="166146"/>
                </a:lnTo>
                <a:close/>
              </a:path>
              <a:path w="1358264" h="367664">
                <a:moveTo>
                  <a:pt x="1333300" y="0"/>
                </a:moveTo>
                <a:lnTo>
                  <a:pt x="1313043" y="809"/>
                </a:lnTo>
                <a:lnTo>
                  <a:pt x="1292715" y="8577"/>
                </a:lnTo>
                <a:lnTo>
                  <a:pt x="1255176" y="29356"/>
                </a:lnTo>
                <a:lnTo>
                  <a:pt x="1206531" y="52701"/>
                </a:lnTo>
                <a:lnTo>
                  <a:pt x="1157663" y="75311"/>
                </a:lnTo>
                <a:lnTo>
                  <a:pt x="1108436" y="96953"/>
                </a:lnTo>
                <a:lnTo>
                  <a:pt x="1058714" y="117394"/>
                </a:lnTo>
                <a:lnTo>
                  <a:pt x="1008362" y="136403"/>
                </a:lnTo>
                <a:lnTo>
                  <a:pt x="957243" y="153745"/>
                </a:lnTo>
                <a:lnTo>
                  <a:pt x="909153" y="168288"/>
                </a:lnTo>
                <a:lnTo>
                  <a:pt x="860642" y="181402"/>
                </a:lnTo>
                <a:lnTo>
                  <a:pt x="811771" y="193113"/>
                </a:lnTo>
                <a:lnTo>
                  <a:pt x="762603" y="203444"/>
                </a:lnTo>
                <a:lnTo>
                  <a:pt x="712890" y="212600"/>
                </a:lnTo>
                <a:lnTo>
                  <a:pt x="662987" y="220660"/>
                </a:lnTo>
                <a:lnTo>
                  <a:pt x="612921" y="227627"/>
                </a:lnTo>
                <a:lnTo>
                  <a:pt x="562718" y="233502"/>
                </a:lnTo>
                <a:lnTo>
                  <a:pt x="515321" y="238007"/>
                </a:lnTo>
                <a:lnTo>
                  <a:pt x="467712" y="241332"/>
                </a:lnTo>
                <a:lnTo>
                  <a:pt x="419992" y="243226"/>
                </a:lnTo>
                <a:lnTo>
                  <a:pt x="372257" y="243436"/>
                </a:lnTo>
                <a:lnTo>
                  <a:pt x="1063976" y="243436"/>
                </a:lnTo>
                <a:lnTo>
                  <a:pt x="1118886" y="217150"/>
                </a:lnTo>
                <a:lnTo>
                  <a:pt x="1191614" y="175722"/>
                </a:lnTo>
                <a:lnTo>
                  <a:pt x="1234996" y="146941"/>
                </a:lnTo>
                <a:lnTo>
                  <a:pt x="1277216" y="116443"/>
                </a:lnTo>
                <a:lnTo>
                  <a:pt x="1318664" y="84698"/>
                </a:lnTo>
                <a:lnTo>
                  <a:pt x="1351382" y="54138"/>
                </a:lnTo>
                <a:lnTo>
                  <a:pt x="1358127" y="27642"/>
                </a:lnTo>
                <a:lnTo>
                  <a:pt x="1353544" y="15252"/>
                </a:lnTo>
                <a:lnTo>
                  <a:pt x="1344912" y="5397"/>
                </a:lnTo>
                <a:lnTo>
                  <a:pt x="1333300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73387" y="2626903"/>
            <a:ext cx="1211580" cy="639445"/>
          </a:xfrm>
          <a:custGeom>
            <a:avLst/>
            <a:gdLst/>
            <a:ahLst/>
            <a:cxnLst/>
            <a:rect l="l" t="t" r="r" b="b"/>
            <a:pathLst>
              <a:path w="1211579" h="639445">
                <a:moveTo>
                  <a:pt x="1196532" y="0"/>
                </a:moveTo>
                <a:lnTo>
                  <a:pt x="1181900" y="3019"/>
                </a:lnTo>
                <a:lnTo>
                  <a:pt x="1167841" y="14698"/>
                </a:lnTo>
                <a:lnTo>
                  <a:pt x="1156104" y="29963"/>
                </a:lnTo>
                <a:lnTo>
                  <a:pt x="1145586" y="46437"/>
                </a:lnTo>
                <a:lnTo>
                  <a:pt x="1135184" y="61743"/>
                </a:lnTo>
                <a:lnTo>
                  <a:pt x="1105531" y="98154"/>
                </a:lnTo>
                <a:lnTo>
                  <a:pt x="1073965" y="132810"/>
                </a:lnTo>
                <a:lnTo>
                  <a:pt x="1040611" y="165707"/>
                </a:lnTo>
                <a:lnTo>
                  <a:pt x="1005596" y="196843"/>
                </a:lnTo>
                <a:lnTo>
                  <a:pt x="969043" y="226215"/>
                </a:lnTo>
                <a:lnTo>
                  <a:pt x="931080" y="253818"/>
                </a:lnTo>
                <a:lnTo>
                  <a:pt x="891427" y="280053"/>
                </a:lnTo>
                <a:lnTo>
                  <a:pt x="850838" y="304680"/>
                </a:lnTo>
                <a:lnTo>
                  <a:pt x="809416" y="327837"/>
                </a:lnTo>
                <a:lnTo>
                  <a:pt x="767262" y="349659"/>
                </a:lnTo>
                <a:lnTo>
                  <a:pt x="724480" y="370284"/>
                </a:lnTo>
                <a:lnTo>
                  <a:pt x="681171" y="389849"/>
                </a:lnTo>
                <a:lnTo>
                  <a:pt x="636596" y="408750"/>
                </a:lnTo>
                <a:lnTo>
                  <a:pt x="591548" y="426546"/>
                </a:lnTo>
                <a:lnTo>
                  <a:pt x="546069" y="443247"/>
                </a:lnTo>
                <a:lnTo>
                  <a:pt x="500205" y="458864"/>
                </a:lnTo>
                <a:lnTo>
                  <a:pt x="453999" y="473409"/>
                </a:lnTo>
                <a:lnTo>
                  <a:pt x="407496" y="486892"/>
                </a:lnTo>
                <a:lnTo>
                  <a:pt x="367169" y="497584"/>
                </a:lnTo>
                <a:lnTo>
                  <a:pt x="326574" y="507392"/>
                </a:lnTo>
                <a:lnTo>
                  <a:pt x="285780" y="516339"/>
                </a:lnTo>
                <a:lnTo>
                  <a:pt x="244851" y="524446"/>
                </a:lnTo>
                <a:lnTo>
                  <a:pt x="196397" y="532996"/>
                </a:lnTo>
                <a:lnTo>
                  <a:pt x="147766" y="540489"/>
                </a:lnTo>
                <a:lnTo>
                  <a:pt x="98991" y="547015"/>
                </a:lnTo>
                <a:lnTo>
                  <a:pt x="50107" y="552662"/>
                </a:lnTo>
                <a:lnTo>
                  <a:pt x="35448" y="555804"/>
                </a:lnTo>
                <a:lnTo>
                  <a:pt x="19144" y="562534"/>
                </a:lnTo>
                <a:lnTo>
                  <a:pt x="5796" y="572744"/>
                </a:lnTo>
                <a:lnTo>
                  <a:pt x="0" y="586321"/>
                </a:lnTo>
                <a:lnTo>
                  <a:pt x="14790" y="613098"/>
                </a:lnTo>
                <a:lnTo>
                  <a:pt x="50763" y="628385"/>
                </a:lnTo>
                <a:lnTo>
                  <a:pt x="92139" y="635557"/>
                </a:lnTo>
                <a:lnTo>
                  <a:pt x="134914" y="638569"/>
                </a:lnTo>
                <a:lnTo>
                  <a:pt x="170465" y="639297"/>
                </a:lnTo>
                <a:lnTo>
                  <a:pt x="218281" y="638040"/>
                </a:lnTo>
                <a:lnTo>
                  <a:pt x="266303" y="634482"/>
                </a:lnTo>
                <a:lnTo>
                  <a:pt x="314271" y="628898"/>
                </a:lnTo>
                <a:lnTo>
                  <a:pt x="361927" y="621565"/>
                </a:lnTo>
                <a:lnTo>
                  <a:pt x="409009" y="612757"/>
                </a:lnTo>
                <a:lnTo>
                  <a:pt x="455259" y="602748"/>
                </a:lnTo>
                <a:lnTo>
                  <a:pt x="506654" y="589986"/>
                </a:lnTo>
                <a:lnTo>
                  <a:pt x="557558" y="575391"/>
                </a:lnTo>
                <a:lnTo>
                  <a:pt x="607903" y="558975"/>
                </a:lnTo>
                <a:lnTo>
                  <a:pt x="657621" y="540752"/>
                </a:lnTo>
                <a:lnTo>
                  <a:pt x="706645" y="520734"/>
                </a:lnTo>
                <a:lnTo>
                  <a:pt x="754906" y="498934"/>
                </a:lnTo>
                <a:lnTo>
                  <a:pt x="802336" y="475365"/>
                </a:lnTo>
                <a:lnTo>
                  <a:pt x="848962" y="449981"/>
                </a:lnTo>
                <a:lnTo>
                  <a:pt x="894614" y="422870"/>
                </a:lnTo>
                <a:lnTo>
                  <a:pt x="936975" y="395721"/>
                </a:lnTo>
                <a:lnTo>
                  <a:pt x="978503" y="366858"/>
                </a:lnTo>
                <a:lnTo>
                  <a:pt x="1018633" y="336008"/>
                </a:lnTo>
                <a:lnTo>
                  <a:pt x="1056803" y="302900"/>
                </a:lnTo>
                <a:lnTo>
                  <a:pt x="1092449" y="267260"/>
                </a:lnTo>
                <a:lnTo>
                  <a:pt x="1125008" y="228817"/>
                </a:lnTo>
                <a:lnTo>
                  <a:pt x="1150707" y="192163"/>
                </a:lnTo>
                <a:lnTo>
                  <a:pt x="1172801" y="153216"/>
                </a:lnTo>
                <a:lnTo>
                  <a:pt x="1198606" y="97205"/>
                </a:lnTo>
                <a:lnTo>
                  <a:pt x="1211172" y="37307"/>
                </a:lnTo>
                <a:lnTo>
                  <a:pt x="1209979" y="22448"/>
                </a:lnTo>
                <a:lnTo>
                  <a:pt x="1205495" y="8244"/>
                </a:lnTo>
                <a:lnTo>
                  <a:pt x="1196532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88944" y="3037365"/>
            <a:ext cx="818515" cy="516890"/>
          </a:xfrm>
          <a:custGeom>
            <a:avLst/>
            <a:gdLst/>
            <a:ahLst/>
            <a:cxnLst/>
            <a:rect l="l" t="t" r="r" b="b"/>
            <a:pathLst>
              <a:path w="818514" h="516889">
                <a:moveTo>
                  <a:pt x="805419" y="0"/>
                </a:moveTo>
                <a:lnTo>
                  <a:pt x="794581" y="2755"/>
                </a:lnTo>
                <a:lnTo>
                  <a:pt x="784417" y="11681"/>
                </a:lnTo>
                <a:lnTo>
                  <a:pt x="775809" y="22888"/>
                </a:lnTo>
                <a:lnTo>
                  <a:pt x="769634" y="32487"/>
                </a:lnTo>
                <a:lnTo>
                  <a:pt x="743556" y="70888"/>
                </a:lnTo>
                <a:lnTo>
                  <a:pt x="714712" y="107123"/>
                </a:lnTo>
                <a:lnTo>
                  <a:pt x="683382" y="141217"/>
                </a:lnTo>
                <a:lnTo>
                  <a:pt x="649844" y="173192"/>
                </a:lnTo>
                <a:lnTo>
                  <a:pt x="614376" y="203070"/>
                </a:lnTo>
                <a:lnTo>
                  <a:pt x="577256" y="230875"/>
                </a:lnTo>
                <a:lnTo>
                  <a:pt x="543833" y="253459"/>
                </a:lnTo>
                <a:lnTo>
                  <a:pt x="509476" y="274606"/>
                </a:lnTo>
                <a:lnTo>
                  <a:pt x="466149" y="298197"/>
                </a:lnTo>
                <a:lnTo>
                  <a:pt x="421819" y="319006"/>
                </a:lnTo>
                <a:lnTo>
                  <a:pt x="376595" y="337384"/>
                </a:lnTo>
                <a:lnTo>
                  <a:pt x="330587" y="353683"/>
                </a:lnTo>
                <a:lnTo>
                  <a:pt x="283905" y="368255"/>
                </a:lnTo>
                <a:lnTo>
                  <a:pt x="236659" y="381451"/>
                </a:lnTo>
                <a:lnTo>
                  <a:pt x="91970" y="417610"/>
                </a:lnTo>
                <a:lnTo>
                  <a:pt x="68069" y="422885"/>
                </a:lnTo>
                <a:lnTo>
                  <a:pt x="42394" y="429492"/>
                </a:lnTo>
                <a:lnTo>
                  <a:pt x="19157" y="440282"/>
                </a:lnTo>
                <a:lnTo>
                  <a:pt x="2570" y="458106"/>
                </a:lnTo>
                <a:lnTo>
                  <a:pt x="0" y="477462"/>
                </a:lnTo>
                <a:lnTo>
                  <a:pt x="10280" y="493577"/>
                </a:lnTo>
                <a:lnTo>
                  <a:pt x="46187" y="511616"/>
                </a:lnTo>
                <a:lnTo>
                  <a:pt x="91717" y="516590"/>
                </a:lnTo>
                <a:lnTo>
                  <a:pt x="106889" y="516841"/>
                </a:lnTo>
                <a:lnTo>
                  <a:pt x="160309" y="512780"/>
                </a:lnTo>
                <a:lnTo>
                  <a:pt x="213213" y="502242"/>
                </a:lnTo>
                <a:lnTo>
                  <a:pt x="265260" y="486810"/>
                </a:lnTo>
                <a:lnTo>
                  <a:pt x="316111" y="468063"/>
                </a:lnTo>
                <a:lnTo>
                  <a:pt x="365425" y="447584"/>
                </a:lnTo>
                <a:lnTo>
                  <a:pt x="416911" y="424319"/>
                </a:lnTo>
                <a:lnTo>
                  <a:pt x="467442" y="398762"/>
                </a:lnTo>
                <a:lnTo>
                  <a:pt x="516459" y="370493"/>
                </a:lnTo>
                <a:lnTo>
                  <a:pt x="563405" y="339088"/>
                </a:lnTo>
                <a:lnTo>
                  <a:pt x="597849" y="312962"/>
                </a:lnTo>
                <a:lnTo>
                  <a:pt x="631084" y="285315"/>
                </a:lnTo>
                <a:lnTo>
                  <a:pt x="662950" y="256112"/>
                </a:lnTo>
                <a:lnTo>
                  <a:pt x="693290" y="225315"/>
                </a:lnTo>
                <a:lnTo>
                  <a:pt x="735191" y="177825"/>
                </a:lnTo>
                <a:lnTo>
                  <a:pt x="774115" y="127885"/>
                </a:lnTo>
                <a:lnTo>
                  <a:pt x="803177" y="81654"/>
                </a:lnTo>
                <a:lnTo>
                  <a:pt x="817941" y="29503"/>
                </a:lnTo>
                <a:lnTo>
                  <a:pt x="817990" y="20990"/>
                </a:lnTo>
                <a:lnTo>
                  <a:pt x="816572" y="11748"/>
                </a:lnTo>
                <a:lnTo>
                  <a:pt x="812708" y="4007"/>
                </a:lnTo>
                <a:lnTo>
                  <a:pt x="805419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43030" y="3204029"/>
            <a:ext cx="962025" cy="187960"/>
          </a:xfrm>
          <a:custGeom>
            <a:avLst/>
            <a:gdLst/>
            <a:ahLst/>
            <a:cxnLst/>
            <a:rect l="l" t="t" r="r" b="b"/>
            <a:pathLst>
              <a:path w="962025" h="187960">
                <a:moveTo>
                  <a:pt x="30945" y="18194"/>
                </a:moveTo>
                <a:lnTo>
                  <a:pt x="10532" y="19998"/>
                </a:lnTo>
                <a:lnTo>
                  <a:pt x="0" y="35586"/>
                </a:lnTo>
                <a:lnTo>
                  <a:pt x="4857" y="60294"/>
                </a:lnTo>
                <a:lnTo>
                  <a:pt x="45523" y="92115"/>
                </a:lnTo>
                <a:lnTo>
                  <a:pt x="113612" y="118834"/>
                </a:lnTo>
                <a:lnTo>
                  <a:pt x="159530" y="134272"/>
                </a:lnTo>
                <a:lnTo>
                  <a:pt x="205990" y="147905"/>
                </a:lnTo>
                <a:lnTo>
                  <a:pt x="252956" y="159622"/>
                </a:lnTo>
                <a:lnTo>
                  <a:pt x="300395" y="169314"/>
                </a:lnTo>
                <a:lnTo>
                  <a:pt x="348270" y="176873"/>
                </a:lnTo>
                <a:lnTo>
                  <a:pt x="420598" y="184599"/>
                </a:lnTo>
                <a:lnTo>
                  <a:pt x="493357" y="187960"/>
                </a:lnTo>
                <a:lnTo>
                  <a:pt x="529384" y="187719"/>
                </a:lnTo>
                <a:lnTo>
                  <a:pt x="601195" y="182886"/>
                </a:lnTo>
                <a:lnTo>
                  <a:pt x="682975" y="169469"/>
                </a:lnTo>
                <a:lnTo>
                  <a:pt x="728411" y="158599"/>
                </a:lnTo>
                <a:lnTo>
                  <a:pt x="773339" y="145760"/>
                </a:lnTo>
                <a:lnTo>
                  <a:pt x="817914" y="131236"/>
                </a:lnTo>
                <a:lnTo>
                  <a:pt x="875501" y="110758"/>
                </a:lnTo>
                <a:lnTo>
                  <a:pt x="878216" y="109527"/>
                </a:lnTo>
                <a:lnTo>
                  <a:pt x="396728" y="109527"/>
                </a:lnTo>
                <a:lnTo>
                  <a:pt x="346358" y="108681"/>
                </a:lnTo>
                <a:lnTo>
                  <a:pt x="296426" y="104646"/>
                </a:lnTo>
                <a:lnTo>
                  <a:pt x="247466" y="96933"/>
                </a:lnTo>
                <a:lnTo>
                  <a:pt x="200010" y="85054"/>
                </a:lnTo>
                <a:lnTo>
                  <a:pt x="135265" y="59061"/>
                </a:lnTo>
                <a:lnTo>
                  <a:pt x="103654" y="44287"/>
                </a:lnTo>
                <a:lnTo>
                  <a:pt x="71611" y="30476"/>
                </a:lnTo>
                <a:lnTo>
                  <a:pt x="53788" y="23809"/>
                </a:lnTo>
                <a:lnTo>
                  <a:pt x="30945" y="18194"/>
                </a:lnTo>
                <a:close/>
              </a:path>
              <a:path w="962025" h="187960">
                <a:moveTo>
                  <a:pt x="915459" y="0"/>
                </a:moveTo>
                <a:lnTo>
                  <a:pt x="879525" y="4460"/>
                </a:lnTo>
                <a:lnTo>
                  <a:pt x="844337" y="14162"/>
                </a:lnTo>
                <a:lnTo>
                  <a:pt x="775711" y="38988"/>
                </a:lnTo>
                <a:lnTo>
                  <a:pt x="739752" y="51032"/>
                </a:lnTo>
                <a:lnTo>
                  <a:pt x="667079" y="72720"/>
                </a:lnTo>
                <a:lnTo>
                  <a:pt x="609146" y="86649"/>
                </a:lnTo>
                <a:lnTo>
                  <a:pt x="566561" y="94611"/>
                </a:lnTo>
                <a:lnTo>
                  <a:pt x="496647" y="103606"/>
                </a:lnTo>
                <a:lnTo>
                  <a:pt x="447002" y="107672"/>
                </a:lnTo>
                <a:lnTo>
                  <a:pt x="396728" y="109527"/>
                </a:lnTo>
                <a:lnTo>
                  <a:pt x="878216" y="109527"/>
                </a:lnTo>
                <a:lnTo>
                  <a:pt x="929436" y="82374"/>
                </a:lnTo>
                <a:lnTo>
                  <a:pt x="958110" y="48674"/>
                </a:lnTo>
                <a:lnTo>
                  <a:pt x="962007" y="34853"/>
                </a:lnTo>
                <a:lnTo>
                  <a:pt x="959020" y="18521"/>
                </a:lnTo>
                <a:lnTo>
                  <a:pt x="947987" y="7603"/>
                </a:lnTo>
                <a:lnTo>
                  <a:pt x="932327" y="1597"/>
                </a:lnTo>
                <a:lnTo>
                  <a:pt x="915459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24265" y="3542322"/>
            <a:ext cx="486409" cy="96520"/>
          </a:xfrm>
          <a:custGeom>
            <a:avLst/>
            <a:gdLst/>
            <a:ahLst/>
            <a:cxnLst/>
            <a:rect l="l" t="t" r="r" b="b"/>
            <a:pathLst>
              <a:path w="486410" h="96520">
                <a:moveTo>
                  <a:pt x="29160" y="11257"/>
                </a:moveTo>
                <a:lnTo>
                  <a:pt x="0" y="22673"/>
                </a:lnTo>
                <a:lnTo>
                  <a:pt x="8928" y="37217"/>
                </a:lnTo>
                <a:lnTo>
                  <a:pt x="58230" y="56788"/>
                </a:lnTo>
                <a:lnTo>
                  <a:pt x="122736" y="74284"/>
                </a:lnTo>
                <a:lnTo>
                  <a:pt x="170054" y="84252"/>
                </a:lnTo>
                <a:lnTo>
                  <a:pt x="217878" y="91322"/>
                </a:lnTo>
                <a:lnTo>
                  <a:pt x="266038" y="95356"/>
                </a:lnTo>
                <a:lnTo>
                  <a:pt x="314364" y="96215"/>
                </a:lnTo>
                <a:lnTo>
                  <a:pt x="362687" y="93761"/>
                </a:lnTo>
                <a:lnTo>
                  <a:pt x="392112" y="90825"/>
                </a:lnTo>
                <a:lnTo>
                  <a:pt x="431042" y="83966"/>
                </a:lnTo>
                <a:lnTo>
                  <a:pt x="466702" y="70848"/>
                </a:lnTo>
                <a:lnTo>
                  <a:pt x="486319" y="49137"/>
                </a:lnTo>
                <a:lnTo>
                  <a:pt x="482929" y="37110"/>
                </a:lnTo>
                <a:lnTo>
                  <a:pt x="216586" y="37110"/>
                </a:lnTo>
                <a:lnTo>
                  <a:pt x="164492" y="33920"/>
                </a:lnTo>
                <a:lnTo>
                  <a:pt x="112624" y="27171"/>
                </a:lnTo>
                <a:lnTo>
                  <a:pt x="61309" y="17794"/>
                </a:lnTo>
                <a:lnTo>
                  <a:pt x="48064" y="14656"/>
                </a:lnTo>
                <a:lnTo>
                  <a:pt x="29160" y="11257"/>
                </a:lnTo>
                <a:close/>
              </a:path>
              <a:path w="486410" h="96520">
                <a:moveTo>
                  <a:pt x="426380" y="0"/>
                </a:moveTo>
                <a:lnTo>
                  <a:pt x="396919" y="7198"/>
                </a:lnTo>
                <a:lnTo>
                  <a:pt x="370968" y="16004"/>
                </a:lnTo>
                <a:lnTo>
                  <a:pt x="320151" y="29084"/>
                </a:lnTo>
                <a:lnTo>
                  <a:pt x="268581" y="35809"/>
                </a:lnTo>
                <a:lnTo>
                  <a:pt x="216586" y="37110"/>
                </a:lnTo>
                <a:lnTo>
                  <a:pt x="482929" y="37110"/>
                </a:lnTo>
                <a:lnTo>
                  <a:pt x="477119" y="16496"/>
                </a:lnTo>
                <a:lnTo>
                  <a:pt x="454672" y="926"/>
                </a:lnTo>
                <a:lnTo>
                  <a:pt x="426380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69354" y="3529658"/>
            <a:ext cx="436245" cy="240665"/>
          </a:xfrm>
          <a:custGeom>
            <a:avLst/>
            <a:gdLst/>
            <a:ahLst/>
            <a:cxnLst/>
            <a:rect l="l" t="t" r="r" b="b"/>
            <a:pathLst>
              <a:path w="436244" h="240664">
                <a:moveTo>
                  <a:pt x="420613" y="0"/>
                </a:moveTo>
                <a:lnTo>
                  <a:pt x="412590" y="2417"/>
                </a:lnTo>
                <a:lnTo>
                  <a:pt x="404656" y="7446"/>
                </a:lnTo>
                <a:lnTo>
                  <a:pt x="361980" y="40862"/>
                </a:lnTo>
                <a:lnTo>
                  <a:pt x="317641" y="70565"/>
                </a:lnTo>
                <a:lnTo>
                  <a:pt x="271582" y="96430"/>
                </a:lnTo>
                <a:lnTo>
                  <a:pt x="223747" y="118333"/>
                </a:lnTo>
                <a:lnTo>
                  <a:pt x="174077" y="136151"/>
                </a:lnTo>
                <a:lnTo>
                  <a:pt x="122518" y="149760"/>
                </a:lnTo>
                <a:lnTo>
                  <a:pt x="50894" y="162162"/>
                </a:lnTo>
                <a:lnTo>
                  <a:pt x="32607" y="167764"/>
                </a:lnTo>
                <a:lnTo>
                  <a:pt x="16287" y="176911"/>
                </a:lnTo>
                <a:lnTo>
                  <a:pt x="4069" y="190674"/>
                </a:lnTo>
                <a:lnTo>
                  <a:pt x="0" y="207154"/>
                </a:lnTo>
                <a:lnTo>
                  <a:pt x="5394" y="221735"/>
                </a:lnTo>
                <a:lnTo>
                  <a:pt x="17517" y="232887"/>
                </a:lnTo>
                <a:lnTo>
                  <a:pt x="33635" y="239085"/>
                </a:lnTo>
                <a:lnTo>
                  <a:pt x="68306" y="240497"/>
                </a:lnTo>
                <a:lnTo>
                  <a:pt x="102758" y="233844"/>
                </a:lnTo>
                <a:lnTo>
                  <a:pt x="168159" y="208368"/>
                </a:lnTo>
                <a:lnTo>
                  <a:pt x="232065" y="176755"/>
                </a:lnTo>
                <a:lnTo>
                  <a:pt x="293270" y="140148"/>
                </a:lnTo>
                <a:lnTo>
                  <a:pt x="338780" y="108015"/>
                </a:lnTo>
                <a:lnTo>
                  <a:pt x="382021" y="72891"/>
                </a:lnTo>
                <a:lnTo>
                  <a:pt x="420132" y="36393"/>
                </a:lnTo>
                <a:lnTo>
                  <a:pt x="435971" y="12995"/>
                </a:lnTo>
                <a:lnTo>
                  <a:pt x="435908" y="6682"/>
                </a:lnTo>
                <a:lnTo>
                  <a:pt x="432809" y="3153"/>
                </a:lnTo>
                <a:lnTo>
                  <a:pt x="427696" y="232"/>
                </a:lnTo>
                <a:lnTo>
                  <a:pt x="420613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77567" y="2416668"/>
            <a:ext cx="1092200" cy="403860"/>
          </a:xfrm>
          <a:custGeom>
            <a:avLst/>
            <a:gdLst/>
            <a:ahLst/>
            <a:cxnLst/>
            <a:rect l="l" t="t" r="r" b="b"/>
            <a:pathLst>
              <a:path w="1092200" h="403860">
                <a:moveTo>
                  <a:pt x="336028" y="0"/>
                </a:moveTo>
                <a:lnTo>
                  <a:pt x="286507" y="2236"/>
                </a:lnTo>
                <a:lnTo>
                  <a:pt x="237858" y="8482"/>
                </a:lnTo>
                <a:lnTo>
                  <a:pt x="190809" y="19406"/>
                </a:lnTo>
                <a:lnTo>
                  <a:pt x="146085" y="35678"/>
                </a:lnTo>
                <a:lnTo>
                  <a:pt x="104412" y="57970"/>
                </a:lnTo>
                <a:lnTo>
                  <a:pt x="66517" y="86949"/>
                </a:lnTo>
                <a:lnTo>
                  <a:pt x="33125" y="123287"/>
                </a:lnTo>
                <a:lnTo>
                  <a:pt x="9217" y="166970"/>
                </a:lnTo>
                <a:lnTo>
                  <a:pt x="0" y="215545"/>
                </a:lnTo>
                <a:lnTo>
                  <a:pt x="10122" y="257161"/>
                </a:lnTo>
                <a:lnTo>
                  <a:pt x="34000" y="292331"/>
                </a:lnTo>
                <a:lnTo>
                  <a:pt x="68062" y="321523"/>
                </a:lnTo>
                <a:lnTo>
                  <a:pt x="108737" y="345203"/>
                </a:lnTo>
                <a:lnTo>
                  <a:pt x="152453" y="363840"/>
                </a:lnTo>
                <a:lnTo>
                  <a:pt x="195641" y="377901"/>
                </a:lnTo>
                <a:lnTo>
                  <a:pt x="234727" y="387853"/>
                </a:lnTo>
                <a:lnTo>
                  <a:pt x="288009" y="397405"/>
                </a:lnTo>
                <a:lnTo>
                  <a:pt x="341999" y="402562"/>
                </a:lnTo>
                <a:lnTo>
                  <a:pt x="396240" y="403626"/>
                </a:lnTo>
                <a:lnTo>
                  <a:pt x="450275" y="400898"/>
                </a:lnTo>
                <a:lnTo>
                  <a:pt x="498175" y="395862"/>
                </a:lnTo>
                <a:lnTo>
                  <a:pt x="546233" y="388952"/>
                </a:lnTo>
                <a:lnTo>
                  <a:pt x="594022" y="380363"/>
                </a:lnTo>
                <a:lnTo>
                  <a:pt x="641114" y="370285"/>
                </a:lnTo>
                <a:lnTo>
                  <a:pt x="687851" y="358297"/>
                </a:lnTo>
                <a:lnTo>
                  <a:pt x="734305" y="344205"/>
                </a:lnTo>
                <a:lnTo>
                  <a:pt x="780405" y="328323"/>
                </a:lnTo>
                <a:lnTo>
                  <a:pt x="826077" y="310965"/>
                </a:lnTo>
                <a:lnTo>
                  <a:pt x="871248" y="292444"/>
                </a:lnTo>
                <a:lnTo>
                  <a:pt x="915846" y="273076"/>
                </a:lnTo>
                <a:lnTo>
                  <a:pt x="959798" y="253173"/>
                </a:lnTo>
                <a:lnTo>
                  <a:pt x="1011156" y="225599"/>
                </a:lnTo>
                <a:lnTo>
                  <a:pt x="1018877" y="220580"/>
                </a:lnTo>
                <a:lnTo>
                  <a:pt x="402611" y="220580"/>
                </a:lnTo>
                <a:lnTo>
                  <a:pt x="359194" y="219883"/>
                </a:lnTo>
                <a:lnTo>
                  <a:pt x="317046" y="213256"/>
                </a:lnTo>
                <a:lnTo>
                  <a:pt x="279548" y="196333"/>
                </a:lnTo>
                <a:lnTo>
                  <a:pt x="257535" y="171335"/>
                </a:lnTo>
                <a:lnTo>
                  <a:pt x="253753" y="143460"/>
                </a:lnTo>
                <a:lnTo>
                  <a:pt x="266998" y="118092"/>
                </a:lnTo>
                <a:lnTo>
                  <a:pt x="324967" y="92953"/>
                </a:lnTo>
                <a:lnTo>
                  <a:pt x="385785" y="84782"/>
                </a:lnTo>
                <a:lnTo>
                  <a:pt x="415663" y="83524"/>
                </a:lnTo>
                <a:lnTo>
                  <a:pt x="743214" y="83524"/>
                </a:lnTo>
                <a:lnTo>
                  <a:pt x="739333" y="77184"/>
                </a:lnTo>
                <a:lnTo>
                  <a:pt x="706110" y="58198"/>
                </a:lnTo>
                <a:lnTo>
                  <a:pt x="662387" y="45824"/>
                </a:lnTo>
                <a:lnTo>
                  <a:pt x="617888" y="35108"/>
                </a:lnTo>
                <a:lnTo>
                  <a:pt x="573050" y="25824"/>
                </a:lnTo>
                <a:lnTo>
                  <a:pt x="528315" y="17743"/>
                </a:lnTo>
                <a:lnTo>
                  <a:pt x="482565" y="10644"/>
                </a:lnTo>
                <a:lnTo>
                  <a:pt x="434783" y="4873"/>
                </a:lnTo>
                <a:lnTo>
                  <a:pt x="385695" y="1102"/>
                </a:lnTo>
                <a:lnTo>
                  <a:pt x="336028" y="0"/>
                </a:lnTo>
                <a:close/>
              </a:path>
              <a:path w="1092200" h="403860">
                <a:moveTo>
                  <a:pt x="1025534" y="113670"/>
                </a:moveTo>
                <a:lnTo>
                  <a:pt x="986118" y="121133"/>
                </a:lnTo>
                <a:lnTo>
                  <a:pt x="910224" y="146257"/>
                </a:lnTo>
                <a:lnTo>
                  <a:pt x="867131" y="158008"/>
                </a:lnTo>
                <a:lnTo>
                  <a:pt x="823854" y="169090"/>
                </a:lnTo>
                <a:lnTo>
                  <a:pt x="780379" y="179338"/>
                </a:lnTo>
                <a:lnTo>
                  <a:pt x="736691" y="188586"/>
                </a:lnTo>
                <a:lnTo>
                  <a:pt x="688543" y="197457"/>
                </a:lnTo>
                <a:lnTo>
                  <a:pt x="639935" y="204999"/>
                </a:lnTo>
                <a:lnTo>
                  <a:pt x="591016" y="211102"/>
                </a:lnTo>
                <a:lnTo>
                  <a:pt x="541940" y="215660"/>
                </a:lnTo>
                <a:lnTo>
                  <a:pt x="492857" y="218566"/>
                </a:lnTo>
                <a:lnTo>
                  <a:pt x="402611" y="220580"/>
                </a:lnTo>
                <a:lnTo>
                  <a:pt x="1018877" y="220580"/>
                </a:lnTo>
                <a:lnTo>
                  <a:pt x="1044687" y="203803"/>
                </a:lnTo>
                <a:lnTo>
                  <a:pt x="1073884" y="179781"/>
                </a:lnTo>
                <a:lnTo>
                  <a:pt x="1091571" y="155871"/>
                </a:lnTo>
                <a:lnTo>
                  <a:pt x="1090571" y="134408"/>
                </a:lnTo>
                <a:lnTo>
                  <a:pt x="1063708" y="117728"/>
                </a:lnTo>
                <a:lnTo>
                  <a:pt x="1025534" y="113670"/>
                </a:lnTo>
                <a:close/>
              </a:path>
              <a:path w="1092200" h="403860">
                <a:moveTo>
                  <a:pt x="743214" y="83524"/>
                </a:moveTo>
                <a:lnTo>
                  <a:pt x="415663" y="83524"/>
                </a:lnTo>
                <a:lnTo>
                  <a:pt x="471305" y="84172"/>
                </a:lnTo>
                <a:lnTo>
                  <a:pt x="526769" y="87283"/>
                </a:lnTo>
                <a:lnTo>
                  <a:pt x="637525" y="96434"/>
                </a:lnTo>
                <a:lnTo>
                  <a:pt x="693002" y="100243"/>
                </a:lnTo>
                <a:lnTo>
                  <a:pt x="705263" y="101590"/>
                </a:lnTo>
                <a:lnTo>
                  <a:pt x="720309" y="102934"/>
                </a:lnTo>
                <a:lnTo>
                  <a:pt x="734299" y="101766"/>
                </a:lnTo>
                <a:lnTo>
                  <a:pt x="743392" y="95574"/>
                </a:lnTo>
                <a:lnTo>
                  <a:pt x="744774" y="93124"/>
                </a:lnTo>
                <a:lnTo>
                  <a:pt x="745276" y="89973"/>
                </a:lnTo>
                <a:lnTo>
                  <a:pt x="744669" y="85900"/>
                </a:lnTo>
                <a:lnTo>
                  <a:pt x="743214" y="83524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79937" y="3667958"/>
            <a:ext cx="808990" cy="1155700"/>
          </a:xfrm>
          <a:custGeom>
            <a:avLst/>
            <a:gdLst/>
            <a:ahLst/>
            <a:cxnLst/>
            <a:rect l="l" t="t" r="r" b="b"/>
            <a:pathLst>
              <a:path w="808989" h="1155700">
                <a:moveTo>
                  <a:pt x="288196" y="0"/>
                </a:moveTo>
                <a:lnTo>
                  <a:pt x="0" y="0"/>
                </a:lnTo>
                <a:lnTo>
                  <a:pt x="0" y="1155652"/>
                </a:lnTo>
                <a:lnTo>
                  <a:pt x="404198" y="1155652"/>
                </a:lnTo>
                <a:lnTo>
                  <a:pt x="458351" y="1152350"/>
                </a:lnTo>
                <a:lnTo>
                  <a:pt x="509864" y="1142443"/>
                </a:lnTo>
                <a:lnTo>
                  <a:pt x="558735" y="1125932"/>
                </a:lnTo>
                <a:lnTo>
                  <a:pt x="604964" y="1102816"/>
                </a:lnTo>
                <a:lnTo>
                  <a:pt x="648551" y="1073095"/>
                </a:lnTo>
                <a:lnTo>
                  <a:pt x="689494" y="1036770"/>
                </a:lnTo>
                <a:lnTo>
                  <a:pt x="725819" y="995830"/>
                </a:lnTo>
                <a:lnTo>
                  <a:pt x="755540" y="952245"/>
                </a:lnTo>
                <a:lnTo>
                  <a:pt x="769479" y="924369"/>
                </a:lnTo>
                <a:lnTo>
                  <a:pt x="230540" y="924369"/>
                </a:lnTo>
                <a:lnTo>
                  <a:pt x="230540" y="592965"/>
                </a:lnTo>
                <a:lnTo>
                  <a:pt x="775266" y="592965"/>
                </a:lnTo>
                <a:lnTo>
                  <a:pt x="758046" y="557580"/>
                </a:lnTo>
                <a:lnTo>
                  <a:pt x="732366" y="517937"/>
                </a:lnTo>
                <a:lnTo>
                  <a:pt x="702709" y="482078"/>
                </a:lnTo>
                <a:lnTo>
                  <a:pt x="669706" y="450127"/>
                </a:lnTo>
                <a:lnTo>
                  <a:pt x="633990" y="422210"/>
                </a:lnTo>
                <a:lnTo>
                  <a:pt x="596190" y="398451"/>
                </a:lnTo>
                <a:lnTo>
                  <a:pt x="556939" y="378977"/>
                </a:lnTo>
                <a:lnTo>
                  <a:pt x="559859" y="369617"/>
                </a:lnTo>
                <a:lnTo>
                  <a:pt x="230540" y="369617"/>
                </a:lnTo>
                <a:lnTo>
                  <a:pt x="230540" y="230571"/>
                </a:lnTo>
                <a:lnTo>
                  <a:pt x="570590" y="230571"/>
                </a:lnTo>
                <a:lnTo>
                  <a:pt x="560892" y="194498"/>
                </a:lnTo>
                <a:lnTo>
                  <a:pt x="542841" y="153998"/>
                </a:lnTo>
                <a:lnTo>
                  <a:pt x="518980" y="116877"/>
                </a:lnTo>
                <a:lnTo>
                  <a:pt x="489925" y="83759"/>
                </a:lnTo>
                <a:lnTo>
                  <a:pt x="456287" y="55266"/>
                </a:lnTo>
                <a:lnTo>
                  <a:pt x="418682" y="32021"/>
                </a:lnTo>
                <a:lnTo>
                  <a:pt x="377723" y="14646"/>
                </a:lnTo>
                <a:lnTo>
                  <a:pt x="334023" y="3765"/>
                </a:lnTo>
                <a:lnTo>
                  <a:pt x="288196" y="0"/>
                </a:lnTo>
                <a:close/>
              </a:path>
              <a:path w="808989" h="1155700">
                <a:moveTo>
                  <a:pt x="775266" y="592965"/>
                </a:moveTo>
                <a:lnTo>
                  <a:pt x="403466" y="592965"/>
                </a:lnTo>
                <a:lnTo>
                  <a:pt x="437907" y="593831"/>
                </a:lnTo>
                <a:lnTo>
                  <a:pt x="469843" y="598277"/>
                </a:lnTo>
                <a:lnTo>
                  <a:pt x="525949" y="628991"/>
                </a:lnTo>
                <a:lnTo>
                  <a:pt x="564229" y="685186"/>
                </a:lnTo>
                <a:lnTo>
                  <a:pt x="577114" y="752186"/>
                </a:lnTo>
                <a:lnTo>
                  <a:pt x="570855" y="797712"/>
                </a:lnTo>
                <a:lnTo>
                  <a:pt x="553226" y="838774"/>
                </a:lnTo>
                <a:lnTo>
                  <a:pt x="525950" y="873671"/>
                </a:lnTo>
                <a:lnTo>
                  <a:pt x="490750" y="900703"/>
                </a:lnTo>
                <a:lnTo>
                  <a:pt x="449348" y="918169"/>
                </a:lnTo>
                <a:lnTo>
                  <a:pt x="403466" y="924369"/>
                </a:lnTo>
                <a:lnTo>
                  <a:pt x="769479" y="924369"/>
                </a:lnTo>
                <a:lnTo>
                  <a:pt x="778656" y="906016"/>
                </a:lnTo>
                <a:lnTo>
                  <a:pt x="795167" y="857145"/>
                </a:lnTo>
                <a:lnTo>
                  <a:pt x="805074" y="805634"/>
                </a:lnTo>
                <a:lnTo>
                  <a:pt x="808376" y="751485"/>
                </a:lnTo>
                <a:lnTo>
                  <a:pt x="804915" y="697959"/>
                </a:lnTo>
                <a:lnTo>
                  <a:pt x="794952" y="647716"/>
                </a:lnTo>
                <a:lnTo>
                  <a:pt x="779119" y="600882"/>
                </a:lnTo>
                <a:lnTo>
                  <a:pt x="775266" y="592965"/>
                </a:lnTo>
                <a:close/>
              </a:path>
              <a:path w="808989" h="1155700">
                <a:moveTo>
                  <a:pt x="570590" y="230571"/>
                </a:moveTo>
                <a:lnTo>
                  <a:pt x="288196" y="230571"/>
                </a:lnTo>
                <a:lnTo>
                  <a:pt x="315524" y="236241"/>
                </a:lnTo>
                <a:lnTo>
                  <a:pt x="337723" y="251634"/>
                </a:lnTo>
                <a:lnTo>
                  <a:pt x="352630" y="274329"/>
                </a:lnTo>
                <a:lnTo>
                  <a:pt x="358080" y="301900"/>
                </a:lnTo>
                <a:lnTo>
                  <a:pt x="352630" y="328580"/>
                </a:lnTo>
                <a:lnTo>
                  <a:pt x="337723" y="350069"/>
                </a:lnTo>
                <a:lnTo>
                  <a:pt x="315524" y="364403"/>
                </a:lnTo>
                <a:lnTo>
                  <a:pt x="288196" y="369617"/>
                </a:lnTo>
                <a:lnTo>
                  <a:pt x="559859" y="369617"/>
                </a:lnTo>
                <a:lnTo>
                  <a:pt x="564045" y="356204"/>
                </a:lnTo>
                <a:lnTo>
                  <a:pt x="570540" y="331872"/>
                </a:lnTo>
                <a:lnTo>
                  <a:pt x="575279" y="307136"/>
                </a:lnTo>
                <a:lnTo>
                  <a:pt x="577114" y="283149"/>
                </a:lnTo>
                <a:lnTo>
                  <a:pt x="572521" y="237756"/>
                </a:lnTo>
                <a:lnTo>
                  <a:pt x="570590" y="23057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146432" y="4246921"/>
            <a:ext cx="232728" cy="5788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46432" y="3664352"/>
            <a:ext cx="232728" cy="397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27943" y="3664352"/>
            <a:ext cx="232717" cy="3970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17211" y="4037948"/>
            <a:ext cx="1145999" cy="7878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24546" y="3658601"/>
            <a:ext cx="1002665" cy="1174750"/>
          </a:xfrm>
          <a:custGeom>
            <a:avLst/>
            <a:gdLst/>
            <a:ahLst/>
            <a:cxnLst/>
            <a:rect l="l" t="t" r="r" b="b"/>
            <a:pathLst>
              <a:path w="1002664" h="1174750">
                <a:moveTo>
                  <a:pt x="586474" y="0"/>
                </a:moveTo>
                <a:lnTo>
                  <a:pt x="533530" y="2134"/>
                </a:lnTo>
                <a:lnTo>
                  <a:pt x="482302" y="8537"/>
                </a:lnTo>
                <a:lnTo>
                  <a:pt x="432794" y="19209"/>
                </a:lnTo>
                <a:lnTo>
                  <a:pt x="385012" y="34151"/>
                </a:lnTo>
                <a:lnTo>
                  <a:pt x="338962" y="53363"/>
                </a:lnTo>
                <a:lnTo>
                  <a:pt x="294649" y="76845"/>
                </a:lnTo>
                <a:lnTo>
                  <a:pt x="252077" y="104597"/>
                </a:lnTo>
                <a:lnTo>
                  <a:pt x="211253" y="136620"/>
                </a:lnTo>
                <a:lnTo>
                  <a:pt x="172182" y="172915"/>
                </a:lnTo>
                <a:lnTo>
                  <a:pt x="136106" y="212192"/>
                </a:lnTo>
                <a:lnTo>
                  <a:pt x="104252" y="253176"/>
                </a:lnTo>
                <a:lnTo>
                  <a:pt x="76627" y="295867"/>
                </a:lnTo>
                <a:lnTo>
                  <a:pt x="53237" y="340267"/>
                </a:lnTo>
                <a:lnTo>
                  <a:pt x="34087" y="386374"/>
                </a:lnTo>
                <a:lnTo>
                  <a:pt x="19182" y="434189"/>
                </a:lnTo>
                <a:lnTo>
                  <a:pt x="8529" y="483713"/>
                </a:lnTo>
                <a:lnTo>
                  <a:pt x="2133" y="534946"/>
                </a:lnTo>
                <a:lnTo>
                  <a:pt x="0" y="587887"/>
                </a:lnTo>
                <a:lnTo>
                  <a:pt x="2133" y="640835"/>
                </a:lnTo>
                <a:lnTo>
                  <a:pt x="8529" y="692067"/>
                </a:lnTo>
                <a:lnTo>
                  <a:pt x="19182" y="741579"/>
                </a:lnTo>
                <a:lnTo>
                  <a:pt x="34087" y="789364"/>
                </a:lnTo>
                <a:lnTo>
                  <a:pt x="53237" y="835417"/>
                </a:lnTo>
                <a:lnTo>
                  <a:pt x="76627" y="879732"/>
                </a:lnTo>
                <a:lnTo>
                  <a:pt x="104252" y="922302"/>
                </a:lnTo>
                <a:lnTo>
                  <a:pt x="136106" y="963124"/>
                </a:lnTo>
                <a:lnTo>
                  <a:pt x="172182" y="1002189"/>
                </a:lnTo>
                <a:lnTo>
                  <a:pt x="211253" y="1038271"/>
                </a:lnTo>
                <a:lnTo>
                  <a:pt x="252077" y="1070128"/>
                </a:lnTo>
                <a:lnTo>
                  <a:pt x="294649" y="1097753"/>
                </a:lnTo>
                <a:lnTo>
                  <a:pt x="338962" y="1121143"/>
                </a:lnTo>
                <a:lnTo>
                  <a:pt x="385012" y="1140292"/>
                </a:lnTo>
                <a:lnTo>
                  <a:pt x="432794" y="1155194"/>
                </a:lnTo>
                <a:lnTo>
                  <a:pt x="482302" y="1165845"/>
                </a:lnTo>
                <a:lnTo>
                  <a:pt x="533530" y="1172239"/>
                </a:lnTo>
                <a:lnTo>
                  <a:pt x="586474" y="1174372"/>
                </a:lnTo>
                <a:lnTo>
                  <a:pt x="634296" y="1172552"/>
                </a:lnTo>
                <a:lnTo>
                  <a:pt x="680936" y="1167069"/>
                </a:lnTo>
                <a:lnTo>
                  <a:pt x="726435" y="1157888"/>
                </a:lnTo>
                <a:lnTo>
                  <a:pt x="770832" y="1144975"/>
                </a:lnTo>
                <a:lnTo>
                  <a:pt x="814166" y="1128295"/>
                </a:lnTo>
                <a:lnTo>
                  <a:pt x="855923" y="1108395"/>
                </a:lnTo>
                <a:lnTo>
                  <a:pt x="895601" y="1085870"/>
                </a:lnTo>
                <a:lnTo>
                  <a:pt x="933205" y="1060685"/>
                </a:lnTo>
                <a:lnTo>
                  <a:pt x="968740" y="1032804"/>
                </a:lnTo>
                <a:lnTo>
                  <a:pt x="1002210" y="1002189"/>
                </a:lnTo>
                <a:lnTo>
                  <a:pt x="940237" y="940220"/>
                </a:lnTo>
                <a:lnTo>
                  <a:pt x="587186" y="940220"/>
                </a:lnTo>
                <a:lnTo>
                  <a:pt x="539746" y="937337"/>
                </a:lnTo>
                <a:lnTo>
                  <a:pt x="494662" y="928690"/>
                </a:lnTo>
                <a:lnTo>
                  <a:pt x="452111" y="914367"/>
                </a:lnTo>
                <a:lnTo>
                  <a:pt x="411885" y="894312"/>
                </a:lnTo>
                <a:lnTo>
                  <a:pt x="374060" y="868572"/>
                </a:lnTo>
                <a:lnTo>
                  <a:pt x="338638" y="837168"/>
                </a:lnTo>
                <a:lnTo>
                  <a:pt x="307238" y="801755"/>
                </a:lnTo>
                <a:lnTo>
                  <a:pt x="281501" y="763935"/>
                </a:lnTo>
                <a:lnTo>
                  <a:pt x="261448" y="723709"/>
                </a:lnTo>
                <a:lnTo>
                  <a:pt x="247100" y="681079"/>
                </a:lnTo>
                <a:lnTo>
                  <a:pt x="238476" y="636045"/>
                </a:lnTo>
                <a:lnTo>
                  <a:pt x="235596" y="588610"/>
                </a:lnTo>
                <a:lnTo>
                  <a:pt x="238476" y="541485"/>
                </a:lnTo>
                <a:lnTo>
                  <a:pt x="247100" y="496641"/>
                </a:lnTo>
                <a:lnTo>
                  <a:pt x="261448" y="454077"/>
                </a:lnTo>
                <a:lnTo>
                  <a:pt x="281501" y="413792"/>
                </a:lnTo>
                <a:lnTo>
                  <a:pt x="307238" y="375788"/>
                </a:lnTo>
                <a:lnTo>
                  <a:pt x="338638" y="340062"/>
                </a:lnTo>
                <a:lnTo>
                  <a:pt x="374060" y="308358"/>
                </a:lnTo>
                <a:lnTo>
                  <a:pt x="411885" y="282419"/>
                </a:lnTo>
                <a:lnTo>
                  <a:pt x="452111" y="262245"/>
                </a:lnTo>
                <a:lnTo>
                  <a:pt x="494738" y="247836"/>
                </a:lnTo>
                <a:lnTo>
                  <a:pt x="539763" y="239190"/>
                </a:lnTo>
                <a:lnTo>
                  <a:pt x="587186" y="236308"/>
                </a:lnTo>
                <a:lnTo>
                  <a:pt x="939514" y="236308"/>
                </a:lnTo>
                <a:lnTo>
                  <a:pt x="1001477" y="174349"/>
                </a:lnTo>
                <a:lnTo>
                  <a:pt x="959329" y="136931"/>
                </a:lnTo>
                <a:lnTo>
                  <a:pt x="913936" y="103562"/>
                </a:lnTo>
                <a:lnTo>
                  <a:pt x="865300" y="74249"/>
                </a:lnTo>
                <a:lnTo>
                  <a:pt x="813423" y="48997"/>
                </a:lnTo>
                <a:lnTo>
                  <a:pt x="770180" y="32001"/>
                </a:lnTo>
                <a:lnTo>
                  <a:pt x="725965" y="18362"/>
                </a:lnTo>
                <a:lnTo>
                  <a:pt x="680678" y="8322"/>
                </a:lnTo>
                <a:lnTo>
                  <a:pt x="634214" y="2120"/>
                </a:lnTo>
                <a:lnTo>
                  <a:pt x="586474" y="0"/>
                </a:lnTo>
                <a:close/>
              </a:path>
              <a:path w="1002664" h="1174750">
                <a:moveTo>
                  <a:pt x="836487" y="836477"/>
                </a:moveTo>
                <a:lnTo>
                  <a:pt x="800760" y="868172"/>
                </a:lnTo>
                <a:lnTo>
                  <a:pt x="762729" y="894107"/>
                </a:lnTo>
                <a:lnTo>
                  <a:pt x="722374" y="914280"/>
                </a:lnTo>
                <a:lnTo>
                  <a:pt x="679678" y="928690"/>
                </a:lnTo>
                <a:lnTo>
                  <a:pt x="634569" y="937341"/>
                </a:lnTo>
                <a:lnTo>
                  <a:pt x="587186" y="940220"/>
                </a:lnTo>
                <a:lnTo>
                  <a:pt x="940237" y="940220"/>
                </a:lnTo>
                <a:lnTo>
                  <a:pt x="836487" y="836477"/>
                </a:lnTo>
                <a:close/>
              </a:path>
              <a:path w="1002664" h="1174750">
                <a:moveTo>
                  <a:pt x="939514" y="236308"/>
                </a:moveTo>
                <a:lnTo>
                  <a:pt x="587186" y="236308"/>
                </a:lnTo>
                <a:lnTo>
                  <a:pt x="634027" y="239190"/>
                </a:lnTo>
                <a:lnTo>
                  <a:pt x="678701" y="247836"/>
                </a:lnTo>
                <a:lnTo>
                  <a:pt x="721211" y="262245"/>
                </a:lnTo>
                <a:lnTo>
                  <a:pt x="761555" y="282419"/>
                </a:lnTo>
                <a:lnTo>
                  <a:pt x="799736" y="308358"/>
                </a:lnTo>
                <a:lnTo>
                  <a:pt x="835754" y="340062"/>
                </a:lnTo>
                <a:lnTo>
                  <a:pt x="939514" y="23630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15" y="8665543"/>
            <a:ext cx="20097750" cy="2641600"/>
          </a:xfrm>
          <a:custGeom>
            <a:avLst/>
            <a:gdLst/>
            <a:ahLst/>
            <a:cxnLst/>
            <a:rect l="l" t="t" r="r" b="b"/>
            <a:pathLst>
              <a:path w="20097750" h="2641600">
                <a:moveTo>
                  <a:pt x="0" y="2133600"/>
                </a:moveTo>
                <a:lnTo>
                  <a:pt x="0" y="2641600"/>
                </a:lnTo>
                <a:lnTo>
                  <a:pt x="20097284" y="2641600"/>
                </a:lnTo>
                <a:lnTo>
                  <a:pt x="20097284" y="2628900"/>
                </a:lnTo>
                <a:lnTo>
                  <a:pt x="6317382" y="2628900"/>
                </a:lnTo>
                <a:lnTo>
                  <a:pt x="6265504" y="2616200"/>
                </a:lnTo>
                <a:lnTo>
                  <a:pt x="5899937" y="2616200"/>
                </a:lnTo>
                <a:lnTo>
                  <a:pt x="5847370" y="2603500"/>
                </a:lnTo>
                <a:lnTo>
                  <a:pt x="5583263" y="2603500"/>
                </a:lnTo>
                <a:lnTo>
                  <a:pt x="5530188" y="2590800"/>
                </a:lnTo>
                <a:lnTo>
                  <a:pt x="5370462" y="2590800"/>
                </a:lnTo>
                <a:lnTo>
                  <a:pt x="5317053" y="2578100"/>
                </a:lnTo>
                <a:lnTo>
                  <a:pt x="5156330" y="2578100"/>
                </a:lnTo>
                <a:lnTo>
                  <a:pt x="5102590" y="2565400"/>
                </a:lnTo>
                <a:lnTo>
                  <a:pt x="4940879" y="2565400"/>
                </a:lnTo>
                <a:lnTo>
                  <a:pt x="4886812" y="2552700"/>
                </a:lnTo>
                <a:lnTo>
                  <a:pt x="4778433" y="2552700"/>
                </a:lnTo>
                <a:lnTo>
                  <a:pt x="4724123" y="2540000"/>
                </a:lnTo>
                <a:lnTo>
                  <a:pt x="4615260" y="2540000"/>
                </a:lnTo>
                <a:lnTo>
                  <a:pt x="4560708" y="2527300"/>
                </a:lnTo>
                <a:lnTo>
                  <a:pt x="4451364" y="2527300"/>
                </a:lnTo>
                <a:lnTo>
                  <a:pt x="4396572" y="2514600"/>
                </a:lnTo>
                <a:lnTo>
                  <a:pt x="4341701" y="2514600"/>
                </a:lnTo>
                <a:lnTo>
                  <a:pt x="4286751" y="2501900"/>
                </a:lnTo>
                <a:lnTo>
                  <a:pt x="4176613" y="2501900"/>
                </a:lnTo>
                <a:lnTo>
                  <a:pt x="4121426" y="2489200"/>
                </a:lnTo>
                <a:lnTo>
                  <a:pt x="4066161" y="2489200"/>
                </a:lnTo>
                <a:lnTo>
                  <a:pt x="4010818" y="2476500"/>
                </a:lnTo>
                <a:lnTo>
                  <a:pt x="3899897" y="2476500"/>
                </a:lnTo>
                <a:lnTo>
                  <a:pt x="3844320" y="2463800"/>
                </a:lnTo>
                <a:lnTo>
                  <a:pt x="3788666" y="2463800"/>
                </a:lnTo>
                <a:lnTo>
                  <a:pt x="3732935" y="2451100"/>
                </a:lnTo>
                <a:lnTo>
                  <a:pt x="3677127" y="2451100"/>
                </a:lnTo>
                <a:lnTo>
                  <a:pt x="3621242" y="2438400"/>
                </a:lnTo>
                <a:lnTo>
                  <a:pt x="3565281" y="2438400"/>
                </a:lnTo>
                <a:lnTo>
                  <a:pt x="3461255" y="2425700"/>
                </a:lnTo>
                <a:lnTo>
                  <a:pt x="3413233" y="2413000"/>
                </a:lnTo>
                <a:lnTo>
                  <a:pt x="3317084" y="2413000"/>
                </a:lnTo>
                <a:lnTo>
                  <a:pt x="3268958" y="2400300"/>
                </a:lnTo>
                <a:lnTo>
                  <a:pt x="3220796" y="2400300"/>
                </a:lnTo>
                <a:lnTo>
                  <a:pt x="3172599" y="2387600"/>
                </a:lnTo>
                <a:lnTo>
                  <a:pt x="3076096" y="2387600"/>
                </a:lnTo>
                <a:lnTo>
                  <a:pt x="3027790" y="2374900"/>
                </a:lnTo>
                <a:lnTo>
                  <a:pt x="2931067" y="2374900"/>
                </a:lnTo>
                <a:lnTo>
                  <a:pt x="2882650" y="2362200"/>
                </a:lnTo>
                <a:lnTo>
                  <a:pt x="2785703" y="2362200"/>
                </a:lnTo>
                <a:lnTo>
                  <a:pt x="2737172" y="2349500"/>
                </a:lnTo>
                <a:lnTo>
                  <a:pt x="2639994" y="2349500"/>
                </a:lnTo>
                <a:lnTo>
                  <a:pt x="2591347" y="2336800"/>
                </a:lnTo>
                <a:lnTo>
                  <a:pt x="2493934" y="2336800"/>
                </a:lnTo>
                <a:lnTo>
                  <a:pt x="2445168" y="2324100"/>
                </a:lnTo>
                <a:lnTo>
                  <a:pt x="2347514" y="2324100"/>
                </a:lnTo>
                <a:lnTo>
                  <a:pt x="2298626" y="2311400"/>
                </a:lnTo>
                <a:lnTo>
                  <a:pt x="2200727" y="2311400"/>
                </a:lnTo>
                <a:lnTo>
                  <a:pt x="2151715" y="2298700"/>
                </a:lnTo>
                <a:lnTo>
                  <a:pt x="2053564" y="2298700"/>
                </a:lnTo>
                <a:lnTo>
                  <a:pt x="2004425" y="2286000"/>
                </a:lnTo>
                <a:lnTo>
                  <a:pt x="1856750" y="2286000"/>
                </a:lnTo>
                <a:lnTo>
                  <a:pt x="1659236" y="2260600"/>
                </a:lnTo>
                <a:lnTo>
                  <a:pt x="1560211" y="2260600"/>
                </a:lnTo>
                <a:lnTo>
                  <a:pt x="912012" y="2209800"/>
                </a:lnTo>
                <a:lnTo>
                  <a:pt x="811566" y="2197100"/>
                </a:lnTo>
                <a:lnTo>
                  <a:pt x="710921" y="2197100"/>
                </a:lnTo>
                <a:lnTo>
                  <a:pt x="610074" y="2184400"/>
                </a:lnTo>
                <a:lnTo>
                  <a:pt x="509024" y="2184400"/>
                </a:lnTo>
                <a:lnTo>
                  <a:pt x="458421" y="2171700"/>
                </a:lnTo>
                <a:lnTo>
                  <a:pt x="357060" y="2171700"/>
                </a:lnTo>
                <a:lnTo>
                  <a:pt x="306302" y="2159000"/>
                </a:lnTo>
                <a:lnTo>
                  <a:pt x="204625" y="2159000"/>
                </a:lnTo>
                <a:lnTo>
                  <a:pt x="153707" y="2146300"/>
                </a:lnTo>
                <a:lnTo>
                  <a:pt x="51710" y="2146300"/>
                </a:lnTo>
                <a:lnTo>
                  <a:pt x="0" y="2133600"/>
                </a:lnTo>
                <a:close/>
              </a:path>
              <a:path w="20097750" h="2641600">
                <a:moveTo>
                  <a:pt x="20097284" y="0"/>
                </a:moveTo>
                <a:lnTo>
                  <a:pt x="20042073" y="12700"/>
                </a:lnTo>
                <a:lnTo>
                  <a:pt x="19941242" y="38100"/>
                </a:lnTo>
                <a:lnTo>
                  <a:pt x="19890815" y="38100"/>
                </a:lnTo>
                <a:lnTo>
                  <a:pt x="19789941" y="63500"/>
                </a:lnTo>
                <a:lnTo>
                  <a:pt x="19739495" y="63500"/>
                </a:lnTo>
                <a:lnTo>
                  <a:pt x="19588122" y="101600"/>
                </a:lnTo>
                <a:lnTo>
                  <a:pt x="19537654" y="101600"/>
                </a:lnTo>
                <a:lnTo>
                  <a:pt x="19386226" y="139700"/>
                </a:lnTo>
                <a:lnTo>
                  <a:pt x="19335743" y="139700"/>
                </a:lnTo>
                <a:lnTo>
                  <a:pt x="19133787" y="190500"/>
                </a:lnTo>
                <a:lnTo>
                  <a:pt x="19083293" y="190500"/>
                </a:lnTo>
                <a:lnTo>
                  <a:pt x="18830820" y="254000"/>
                </a:lnTo>
                <a:lnTo>
                  <a:pt x="18780326" y="254000"/>
                </a:lnTo>
                <a:lnTo>
                  <a:pt x="18426930" y="342900"/>
                </a:lnTo>
                <a:lnTo>
                  <a:pt x="18376457" y="342900"/>
                </a:lnTo>
                <a:lnTo>
                  <a:pt x="16515204" y="812800"/>
                </a:lnTo>
                <a:lnTo>
                  <a:pt x="16465161" y="838200"/>
                </a:lnTo>
                <a:lnTo>
                  <a:pt x="16065524" y="939800"/>
                </a:lnTo>
                <a:lnTo>
                  <a:pt x="16015663" y="965200"/>
                </a:lnTo>
                <a:lnTo>
                  <a:pt x="15667276" y="1054100"/>
                </a:lnTo>
                <a:lnTo>
                  <a:pt x="15617602" y="1079500"/>
                </a:lnTo>
                <a:lnTo>
                  <a:pt x="15100576" y="1231900"/>
                </a:lnTo>
                <a:lnTo>
                  <a:pt x="14675695" y="1346200"/>
                </a:lnTo>
                <a:lnTo>
                  <a:pt x="14580989" y="1384300"/>
                </a:lnTo>
                <a:lnTo>
                  <a:pt x="14057840" y="1524000"/>
                </a:lnTo>
                <a:lnTo>
                  <a:pt x="14010070" y="1549400"/>
                </a:lnTo>
                <a:lnTo>
                  <a:pt x="12209162" y="2019300"/>
                </a:lnTo>
                <a:lnTo>
                  <a:pt x="12159400" y="2019300"/>
                </a:lnTo>
                <a:lnTo>
                  <a:pt x="11758824" y="2120900"/>
                </a:lnTo>
                <a:lnTo>
                  <a:pt x="11708431" y="2120900"/>
                </a:lnTo>
                <a:lnTo>
                  <a:pt x="11455342" y="2184400"/>
                </a:lnTo>
                <a:lnTo>
                  <a:pt x="11404494" y="2184400"/>
                </a:lnTo>
                <a:lnTo>
                  <a:pt x="11200312" y="2235200"/>
                </a:lnTo>
                <a:lnTo>
                  <a:pt x="11149065" y="2235200"/>
                </a:lnTo>
                <a:lnTo>
                  <a:pt x="10994827" y="2273300"/>
                </a:lnTo>
                <a:lnTo>
                  <a:pt x="10943247" y="2273300"/>
                </a:lnTo>
                <a:lnTo>
                  <a:pt x="10787992" y="2311400"/>
                </a:lnTo>
                <a:lnTo>
                  <a:pt x="10736066" y="2311400"/>
                </a:lnTo>
                <a:lnTo>
                  <a:pt x="10631949" y="2336800"/>
                </a:lnTo>
                <a:lnTo>
                  <a:pt x="10579757" y="2336800"/>
                </a:lnTo>
                <a:lnTo>
                  <a:pt x="10475100" y="2362200"/>
                </a:lnTo>
                <a:lnTo>
                  <a:pt x="10422634" y="2362200"/>
                </a:lnTo>
                <a:lnTo>
                  <a:pt x="10317423" y="2387600"/>
                </a:lnTo>
                <a:lnTo>
                  <a:pt x="10264676" y="2387600"/>
                </a:lnTo>
                <a:lnTo>
                  <a:pt x="10211835" y="2400300"/>
                </a:lnTo>
                <a:lnTo>
                  <a:pt x="10167688" y="2413000"/>
                </a:lnTo>
                <a:lnTo>
                  <a:pt x="10123438" y="2413000"/>
                </a:lnTo>
                <a:lnTo>
                  <a:pt x="10079084" y="2425700"/>
                </a:lnTo>
                <a:lnTo>
                  <a:pt x="10034627" y="2425700"/>
                </a:lnTo>
                <a:lnTo>
                  <a:pt x="9990067" y="2438400"/>
                </a:lnTo>
                <a:lnTo>
                  <a:pt x="9945403" y="2438400"/>
                </a:lnTo>
                <a:lnTo>
                  <a:pt x="9900636" y="2451100"/>
                </a:lnTo>
                <a:lnTo>
                  <a:pt x="9810796" y="2451100"/>
                </a:lnTo>
                <a:lnTo>
                  <a:pt x="9765722" y="2463800"/>
                </a:lnTo>
                <a:lnTo>
                  <a:pt x="9720547" y="2463800"/>
                </a:lnTo>
                <a:lnTo>
                  <a:pt x="9675269" y="2476500"/>
                </a:lnTo>
                <a:lnTo>
                  <a:pt x="9629890" y="2476500"/>
                </a:lnTo>
                <a:lnTo>
                  <a:pt x="9584410" y="2489200"/>
                </a:lnTo>
                <a:lnTo>
                  <a:pt x="9493146" y="2489200"/>
                </a:lnTo>
                <a:lnTo>
                  <a:pt x="9447363" y="2501900"/>
                </a:lnTo>
                <a:lnTo>
                  <a:pt x="9401479" y="2501900"/>
                </a:lnTo>
                <a:lnTo>
                  <a:pt x="9355495" y="2514600"/>
                </a:lnTo>
                <a:lnTo>
                  <a:pt x="9263227" y="2514600"/>
                </a:lnTo>
                <a:lnTo>
                  <a:pt x="9216944" y="2527300"/>
                </a:lnTo>
                <a:lnTo>
                  <a:pt x="9124079" y="2527300"/>
                </a:lnTo>
                <a:lnTo>
                  <a:pt x="9077497" y="2540000"/>
                </a:lnTo>
                <a:lnTo>
                  <a:pt x="8984038" y="2540000"/>
                </a:lnTo>
                <a:lnTo>
                  <a:pt x="8937161" y="2552700"/>
                </a:lnTo>
                <a:lnTo>
                  <a:pt x="8843113" y="2552700"/>
                </a:lnTo>
                <a:lnTo>
                  <a:pt x="8795942" y="2565400"/>
                </a:lnTo>
                <a:lnTo>
                  <a:pt x="8653844" y="2565400"/>
                </a:lnTo>
                <a:lnTo>
                  <a:pt x="8606284" y="2578100"/>
                </a:lnTo>
                <a:lnTo>
                  <a:pt x="8463024" y="2578100"/>
                </a:lnTo>
                <a:lnTo>
                  <a:pt x="8415078" y="2590800"/>
                </a:lnTo>
                <a:lnTo>
                  <a:pt x="8270667" y="2590800"/>
                </a:lnTo>
                <a:lnTo>
                  <a:pt x="8222339" y="2603500"/>
                </a:lnTo>
                <a:lnTo>
                  <a:pt x="7979278" y="2603500"/>
                </a:lnTo>
                <a:lnTo>
                  <a:pt x="7930383" y="2616200"/>
                </a:lnTo>
                <a:lnTo>
                  <a:pt x="7585504" y="2616200"/>
                </a:lnTo>
                <a:lnTo>
                  <a:pt x="7535865" y="2628900"/>
                </a:lnTo>
                <a:lnTo>
                  <a:pt x="20097284" y="2628900"/>
                </a:lnTo>
                <a:lnTo>
                  <a:pt x="20097284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15" y="8436943"/>
            <a:ext cx="20097750" cy="2870200"/>
          </a:xfrm>
          <a:custGeom>
            <a:avLst/>
            <a:gdLst/>
            <a:ahLst/>
            <a:cxnLst/>
            <a:rect l="l" t="t" r="r" b="b"/>
            <a:pathLst>
              <a:path w="20097750" h="2870200">
                <a:moveTo>
                  <a:pt x="1210208" y="2032000"/>
                </a:moveTo>
                <a:lnTo>
                  <a:pt x="107829" y="2032000"/>
                </a:lnTo>
                <a:lnTo>
                  <a:pt x="57503" y="2044700"/>
                </a:lnTo>
                <a:lnTo>
                  <a:pt x="0" y="2044700"/>
                </a:lnTo>
                <a:lnTo>
                  <a:pt x="0" y="2870200"/>
                </a:lnTo>
                <a:lnTo>
                  <a:pt x="18920589" y="2870200"/>
                </a:lnTo>
                <a:lnTo>
                  <a:pt x="18965426" y="2844800"/>
                </a:lnTo>
                <a:lnTo>
                  <a:pt x="19010293" y="2832100"/>
                </a:lnTo>
                <a:lnTo>
                  <a:pt x="19100122" y="2781300"/>
                </a:lnTo>
                <a:lnTo>
                  <a:pt x="19145084" y="2768600"/>
                </a:lnTo>
                <a:lnTo>
                  <a:pt x="19235107" y="2717800"/>
                </a:lnTo>
                <a:lnTo>
                  <a:pt x="19280169" y="2705100"/>
                </a:lnTo>
                <a:lnTo>
                  <a:pt x="19370397" y="2654300"/>
                </a:lnTo>
                <a:lnTo>
                  <a:pt x="19415563" y="2641600"/>
                </a:lnTo>
                <a:lnTo>
                  <a:pt x="19460765" y="2616200"/>
                </a:lnTo>
                <a:lnTo>
                  <a:pt x="19506004" y="2603500"/>
                </a:lnTo>
                <a:lnTo>
                  <a:pt x="19596593" y="2552700"/>
                </a:lnTo>
                <a:lnTo>
                  <a:pt x="19641944" y="2540000"/>
                </a:lnTo>
                <a:lnTo>
                  <a:pt x="19687333" y="2514600"/>
                </a:lnTo>
                <a:lnTo>
                  <a:pt x="19732761" y="2501900"/>
                </a:lnTo>
                <a:lnTo>
                  <a:pt x="19823737" y="2451100"/>
                </a:lnTo>
                <a:lnTo>
                  <a:pt x="19869286" y="2438400"/>
                </a:lnTo>
                <a:lnTo>
                  <a:pt x="19914875" y="2413000"/>
                </a:lnTo>
                <a:lnTo>
                  <a:pt x="19960507" y="2400300"/>
                </a:lnTo>
                <a:lnTo>
                  <a:pt x="20006180" y="2374900"/>
                </a:lnTo>
                <a:lnTo>
                  <a:pt x="20051896" y="2362200"/>
                </a:lnTo>
                <a:lnTo>
                  <a:pt x="20097284" y="2336800"/>
                </a:lnTo>
                <a:lnTo>
                  <a:pt x="20097284" y="2235200"/>
                </a:lnTo>
                <a:lnTo>
                  <a:pt x="5319530" y="2235200"/>
                </a:lnTo>
                <a:lnTo>
                  <a:pt x="5269221" y="2222500"/>
                </a:lnTo>
                <a:lnTo>
                  <a:pt x="4762603" y="2222500"/>
                </a:lnTo>
                <a:lnTo>
                  <a:pt x="4711590" y="2209800"/>
                </a:lnTo>
                <a:lnTo>
                  <a:pt x="4352738" y="2209800"/>
                </a:lnTo>
                <a:lnTo>
                  <a:pt x="4301222" y="2197100"/>
                </a:lnTo>
                <a:lnTo>
                  <a:pt x="3990822" y="2197100"/>
                </a:lnTo>
                <a:lnTo>
                  <a:pt x="3938872" y="2184400"/>
                </a:lnTo>
                <a:lnTo>
                  <a:pt x="3678200" y="2184400"/>
                </a:lnTo>
                <a:lnTo>
                  <a:pt x="3625882" y="2171700"/>
                </a:lnTo>
                <a:lnTo>
                  <a:pt x="3416002" y="2171700"/>
                </a:lnTo>
                <a:lnTo>
                  <a:pt x="3363380" y="2159000"/>
                </a:lnTo>
                <a:lnTo>
                  <a:pt x="3152292" y="2159000"/>
                </a:lnTo>
                <a:lnTo>
                  <a:pt x="3099369" y="2146300"/>
                </a:lnTo>
                <a:lnTo>
                  <a:pt x="2940244" y="2146300"/>
                </a:lnTo>
                <a:lnTo>
                  <a:pt x="2887083" y="2133600"/>
                </a:lnTo>
                <a:lnTo>
                  <a:pt x="2673847" y="2133600"/>
                </a:lnTo>
                <a:lnTo>
                  <a:pt x="2620391" y="2120900"/>
                </a:lnTo>
                <a:lnTo>
                  <a:pt x="2459668" y="2120900"/>
                </a:lnTo>
                <a:lnTo>
                  <a:pt x="2405977" y="2108200"/>
                </a:lnTo>
                <a:lnTo>
                  <a:pt x="2298420" y="2108200"/>
                </a:lnTo>
                <a:lnTo>
                  <a:pt x="2190630" y="2095500"/>
                </a:lnTo>
                <a:lnTo>
                  <a:pt x="2082609" y="2095500"/>
                </a:lnTo>
                <a:lnTo>
                  <a:pt x="1974357" y="2082800"/>
                </a:lnTo>
                <a:lnTo>
                  <a:pt x="1865875" y="2082800"/>
                </a:lnTo>
                <a:lnTo>
                  <a:pt x="1757164" y="2070100"/>
                </a:lnTo>
                <a:lnTo>
                  <a:pt x="1648226" y="2070100"/>
                </a:lnTo>
                <a:lnTo>
                  <a:pt x="1539060" y="2057400"/>
                </a:lnTo>
                <a:lnTo>
                  <a:pt x="1429667" y="2057400"/>
                </a:lnTo>
                <a:lnTo>
                  <a:pt x="1210208" y="2032000"/>
                </a:lnTo>
                <a:close/>
              </a:path>
              <a:path w="20097750" h="2870200">
                <a:moveTo>
                  <a:pt x="20097284" y="0"/>
                </a:moveTo>
                <a:lnTo>
                  <a:pt x="20035036" y="0"/>
                </a:lnTo>
                <a:lnTo>
                  <a:pt x="19985245" y="12700"/>
                </a:lnTo>
                <a:lnTo>
                  <a:pt x="19935438" y="12700"/>
                </a:lnTo>
                <a:lnTo>
                  <a:pt x="19885617" y="25400"/>
                </a:lnTo>
                <a:lnTo>
                  <a:pt x="19835780" y="25400"/>
                </a:lnTo>
                <a:lnTo>
                  <a:pt x="19785928" y="38100"/>
                </a:lnTo>
                <a:lnTo>
                  <a:pt x="19736061" y="38100"/>
                </a:lnTo>
                <a:lnTo>
                  <a:pt x="19636281" y="63500"/>
                </a:lnTo>
                <a:lnTo>
                  <a:pt x="19586369" y="63500"/>
                </a:lnTo>
                <a:lnTo>
                  <a:pt x="19536441" y="76200"/>
                </a:lnTo>
                <a:lnTo>
                  <a:pt x="19486499" y="76200"/>
                </a:lnTo>
                <a:lnTo>
                  <a:pt x="19386571" y="101600"/>
                </a:lnTo>
                <a:lnTo>
                  <a:pt x="19336584" y="101600"/>
                </a:lnTo>
                <a:lnTo>
                  <a:pt x="19286584" y="114300"/>
                </a:lnTo>
                <a:lnTo>
                  <a:pt x="19236568" y="114300"/>
                </a:lnTo>
                <a:lnTo>
                  <a:pt x="19136493" y="139700"/>
                </a:lnTo>
                <a:lnTo>
                  <a:pt x="19086434" y="139700"/>
                </a:lnTo>
                <a:lnTo>
                  <a:pt x="18986273" y="165100"/>
                </a:lnTo>
                <a:lnTo>
                  <a:pt x="18936171" y="165100"/>
                </a:lnTo>
                <a:lnTo>
                  <a:pt x="18835925" y="190500"/>
                </a:lnTo>
                <a:lnTo>
                  <a:pt x="18785780" y="190500"/>
                </a:lnTo>
                <a:lnTo>
                  <a:pt x="18685449" y="215900"/>
                </a:lnTo>
                <a:lnTo>
                  <a:pt x="18635263" y="215900"/>
                </a:lnTo>
                <a:lnTo>
                  <a:pt x="18484621" y="254000"/>
                </a:lnTo>
                <a:lnTo>
                  <a:pt x="18434379" y="254000"/>
                </a:lnTo>
                <a:lnTo>
                  <a:pt x="18283572" y="292100"/>
                </a:lnTo>
                <a:lnTo>
                  <a:pt x="18233276" y="292100"/>
                </a:lnTo>
                <a:lnTo>
                  <a:pt x="18082308" y="330200"/>
                </a:lnTo>
                <a:lnTo>
                  <a:pt x="18031959" y="330200"/>
                </a:lnTo>
                <a:lnTo>
                  <a:pt x="17880831" y="368300"/>
                </a:lnTo>
                <a:lnTo>
                  <a:pt x="17830429" y="368300"/>
                </a:lnTo>
                <a:lnTo>
                  <a:pt x="17628692" y="419100"/>
                </a:lnTo>
                <a:lnTo>
                  <a:pt x="17578225" y="419100"/>
                </a:lnTo>
                <a:lnTo>
                  <a:pt x="17325703" y="482600"/>
                </a:lnTo>
                <a:lnTo>
                  <a:pt x="17275161" y="482600"/>
                </a:lnTo>
                <a:lnTo>
                  <a:pt x="17022265" y="546100"/>
                </a:lnTo>
                <a:lnTo>
                  <a:pt x="16971649" y="546100"/>
                </a:lnTo>
                <a:lnTo>
                  <a:pt x="16667702" y="622300"/>
                </a:lnTo>
                <a:lnTo>
                  <a:pt x="16617003" y="622300"/>
                </a:lnTo>
                <a:lnTo>
                  <a:pt x="16160190" y="736600"/>
                </a:lnTo>
                <a:lnTo>
                  <a:pt x="16109376" y="736600"/>
                </a:lnTo>
                <a:lnTo>
                  <a:pt x="15498755" y="889000"/>
                </a:lnTo>
                <a:lnTo>
                  <a:pt x="15396835" y="901700"/>
                </a:lnTo>
                <a:lnTo>
                  <a:pt x="14477737" y="1130300"/>
                </a:lnTo>
                <a:lnTo>
                  <a:pt x="14068251" y="1219200"/>
                </a:lnTo>
                <a:lnTo>
                  <a:pt x="13836674" y="1282700"/>
                </a:lnTo>
                <a:lnTo>
                  <a:pt x="13790170" y="1282700"/>
                </a:lnTo>
                <a:lnTo>
                  <a:pt x="13556697" y="1346200"/>
                </a:lnTo>
                <a:lnTo>
                  <a:pt x="13509812" y="1346200"/>
                </a:lnTo>
                <a:lnTo>
                  <a:pt x="13227143" y="1422400"/>
                </a:lnTo>
                <a:lnTo>
                  <a:pt x="13179804" y="1422400"/>
                </a:lnTo>
                <a:lnTo>
                  <a:pt x="12989796" y="1473200"/>
                </a:lnTo>
                <a:lnTo>
                  <a:pt x="12942129" y="1473200"/>
                </a:lnTo>
                <a:lnTo>
                  <a:pt x="12750800" y="1524000"/>
                </a:lnTo>
                <a:lnTo>
                  <a:pt x="12702802" y="1524000"/>
                </a:lnTo>
                <a:lnTo>
                  <a:pt x="12510137" y="1574800"/>
                </a:lnTo>
                <a:lnTo>
                  <a:pt x="12461802" y="1574800"/>
                </a:lnTo>
                <a:lnTo>
                  <a:pt x="12316392" y="1612900"/>
                </a:lnTo>
                <a:lnTo>
                  <a:pt x="12267786" y="1612900"/>
                </a:lnTo>
                <a:lnTo>
                  <a:pt x="12121557" y="1651000"/>
                </a:lnTo>
                <a:lnTo>
                  <a:pt x="12072676" y="1651000"/>
                </a:lnTo>
                <a:lnTo>
                  <a:pt x="11925621" y="1689100"/>
                </a:lnTo>
                <a:lnTo>
                  <a:pt x="11876464" y="1689100"/>
                </a:lnTo>
                <a:lnTo>
                  <a:pt x="11728575" y="1727200"/>
                </a:lnTo>
                <a:lnTo>
                  <a:pt x="11679139" y="1727200"/>
                </a:lnTo>
                <a:lnTo>
                  <a:pt x="11580056" y="1752600"/>
                </a:lnTo>
                <a:lnTo>
                  <a:pt x="11530409" y="1752600"/>
                </a:lnTo>
                <a:lnTo>
                  <a:pt x="11430902" y="1778000"/>
                </a:lnTo>
                <a:lnTo>
                  <a:pt x="11381042" y="1778000"/>
                </a:lnTo>
                <a:lnTo>
                  <a:pt x="11281109" y="1803400"/>
                </a:lnTo>
                <a:lnTo>
                  <a:pt x="11231035" y="1803400"/>
                </a:lnTo>
                <a:lnTo>
                  <a:pt x="11130673" y="1828800"/>
                </a:lnTo>
                <a:lnTo>
                  <a:pt x="11080384" y="1828800"/>
                </a:lnTo>
                <a:lnTo>
                  <a:pt x="10979589" y="1854200"/>
                </a:lnTo>
                <a:lnTo>
                  <a:pt x="10929083" y="1854200"/>
                </a:lnTo>
                <a:lnTo>
                  <a:pt x="10827854" y="1879600"/>
                </a:lnTo>
                <a:lnTo>
                  <a:pt x="10777130" y="1879600"/>
                </a:lnTo>
                <a:lnTo>
                  <a:pt x="10726333" y="1892300"/>
                </a:lnTo>
                <a:lnTo>
                  <a:pt x="10675463" y="1892300"/>
                </a:lnTo>
                <a:lnTo>
                  <a:pt x="10573502" y="1917700"/>
                </a:lnTo>
                <a:lnTo>
                  <a:pt x="10522411" y="1917700"/>
                </a:lnTo>
                <a:lnTo>
                  <a:pt x="10471247" y="1930400"/>
                </a:lnTo>
                <a:lnTo>
                  <a:pt x="10420008" y="1930400"/>
                </a:lnTo>
                <a:lnTo>
                  <a:pt x="10317308" y="1955800"/>
                </a:lnTo>
                <a:lnTo>
                  <a:pt x="10265847" y="1955800"/>
                </a:lnTo>
                <a:lnTo>
                  <a:pt x="10214311" y="1968500"/>
                </a:lnTo>
                <a:lnTo>
                  <a:pt x="10162700" y="1968500"/>
                </a:lnTo>
                <a:lnTo>
                  <a:pt x="10111014" y="1981200"/>
                </a:lnTo>
                <a:lnTo>
                  <a:pt x="10059253" y="1981200"/>
                </a:lnTo>
                <a:lnTo>
                  <a:pt x="10007417" y="1993900"/>
                </a:lnTo>
                <a:lnTo>
                  <a:pt x="9955505" y="1993900"/>
                </a:lnTo>
                <a:lnTo>
                  <a:pt x="9903518" y="2006600"/>
                </a:lnTo>
                <a:lnTo>
                  <a:pt x="9851455" y="2006600"/>
                </a:lnTo>
                <a:lnTo>
                  <a:pt x="9799316" y="2019300"/>
                </a:lnTo>
                <a:lnTo>
                  <a:pt x="9747101" y="2019300"/>
                </a:lnTo>
                <a:lnTo>
                  <a:pt x="9694810" y="2032000"/>
                </a:lnTo>
                <a:lnTo>
                  <a:pt x="9642442" y="2032000"/>
                </a:lnTo>
                <a:lnTo>
                  <a:pt x="9589998" y="2044700"/>
                </a:lnTo>
                <a:lnTo>
                  <a:pt x="9537478" y="2044700"/>
                </a:lnTo>
                <a:lnTo>
                  <a:pt x="9484880" y="2057400"/>
                </a:lnTo>
                <a:lnTo>
                  <a:pt x="9432206" y="2057400"/>
                </a:lnTo>
                <a:lnTo>
                  <a:pt x="9379454" y="2070100"/>
                </a:lnTo>
                <a:lnTo>
                  <a:pt x="9326625" y="2070100"/>
                </a:lnTo>
                <a:lnTo>
                  <a:pt x="9273718" y="2082800"/>
                </a:lnTo>
                <a:lnTo>
                  <a:pt x="9220734" y="2082800"/>
                </a:lnTo>
                <a:lnTo>
                  <a:pt x="9167672" y="2095500"/>
                </a:lnTo>
                <a:lnTo>
                  <a:pt x="9061315" y="2095500"/>
                </a:lnTo>
                <a:lnTo>
                  <a:pt x="9008018" y="2108200"/>
                </a:lnTo>
                <a:lnTo>
                  <a:pt x="8954644" y="2108200"/>
                </a:lnTo>
                <a:lnTo>
                  <a:pt x="8901191" y="2120900"/>
                </a:lnTo>
                <a:lnTo>
                  <a:pt x="8794048" y="2120900"/>
                </a:lnTo>
                <a:lnTo>
                  <a:pt x="8740358" y="2133600"/>
                </a:lnTo>
                <a:lnTo>
                  <a:pt x="8632740" y="2133600"/>
                </a:lnTo>
                <a:lnTo>
                  <a:pt x="8578812" y="2146300"/>
                </a:lnTo>
                <a:lnTo>
                  <a:pt x="8470717" y="2146300"/>
                </a:lnTo>
                <a:lnTo>
                  <a:pt x="8416549" y="2159000"/>
                </a:lnTo>
                <a:lnTo>
                  <a:pt x="8307974" y="2159000"/>
                </a:lnTo>
                <a:lnTo>
                  <a:pt x="8261885" y="2171700"/>
                </a:lnTo>
                <a:lnTo>
                  <a:pt x="8123190" y="2171700"/>
                </a:lnTo>
                <a:lnTo>
                  <a:pt x="8076816" y="2184400"/>
                </a:lnTo>
                <a:lnTo>
                  <a:pt x="7890610" y="2184400"/>
                </a:lnTo>
                <a:lnTo>
                  <a:pt x="7843882" y="2197100"/>
                </a:lnTo>
                <a:lnTo>
                  <a:pt x="7609186" y="2197100"/>
                </a:lnTo>
                <a:lnTo>
                  <a:pt x="7562037" y="2209800"/>
                </a:lnTo>
                <a:lnTo>
                  <a:pt x="7277679" y="2209800"/>
                </a:lnTo>
                <a:lnTo>
                  <a:pt x="7230043" y="2222500"/>
                </a:lnTo>
                <a:lnTo>
                  <a:pt x="6798230" y="2222500"/>
                </a:lnTo>
                <a:lnTo>
                  <a:pt x="6749910" y="2235200"/>
                </a:lnTo>
                <a:lnTo>
                  <a:pt x="20097284" y="2235200"/>
                </a:lnTo>
                <a:lnTo>
                  <a:pt x="20097284" y="0"/>
                </a:lnTo>
                <a:close/>
              </a:path>
              <a:path w="20097750" h="2870200">
                <a:moveTo>
                  <a:pt x="910215" y="2019300"/>
                </a:moveTo>
                <a:lnTo>
                  <a:pt x="459450" y="2019300"/>
                </a:lnTo>
                <a:lnTo>
                  <a:pt x="409283" y="2032000"/>
                </a:lnTo>
                <a:lnTo>
                  <a:pt x="960235" y="2032000"/>
                </a:lnTo>
                <a:lnTo>
                  <a:pt x="910215" y="20193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15" y="7656226"/>
            <a:ext cx="20097750" cy="3651250"/>
          </a:xfrm>
          <a:custGeom>
            <a:avLst/>
            <a:gdLst/>
            <a:ahLst/>
            <a:cxnLst/>
            <a:rect l="l" t="t" r="r" b="b"/>
            <a:pathLst>
              <a:path w="20097750" h="3651250">
                <a:moveTo>
                  <a:pt x="0" y="3342532"/>
                </a:moveTo>
                <a:lnTo>
                  <a:pt x="0" y="3650916"/>
                </a:lnTo>
                <a:lnTo>
                  <a:pt x="2181018" y="3650916"/>
                </a:lnTo>
                <a:lnTo>
                  <a:pt x="1466739" y="3564736"/>
                </a:lnTo>
                <a:lnTo>
                  <a:pt x="804027" y="3472161"/>
                </a:lnTo>
                <a:lnTo>
                  <a:pt x="180711" y="3373379"/>
                </a:lnTo>
                <a:lnTo>
                  <a:pt x="0" y="3342532"/>
                </a:lnTo>
                <a:close/>
              </a:path>
              <a:path w="20097750" h="3651250">
                <a:moveTo>
                  <a:pt x="15794787" y="1387359"/>
                </a:moveTo>
                <a:lnTo>
                  <a:pt x="8775013" y="3650916"/>
                </a:lnTo>
                <a:lnTo>
                  <a:pt x="9082106" y="3595475"/>
                </a:lnTo>
                <a:lnTo>
                  <a:pt x="9380604" y="3536444"/>
                </a:lnTo>
                <a:lnTo>
                  <a:pt x="9735144" y="3459893"/>
                </a:lnTo>
                <a:lnTo>
                  <a:pt x="10085885" y="3377462"/>
                </a:lnTo>
                <a:lnTo>
                  <a:pt x="10433028" y="3289525"/>
                </a:lnTo>
                <a:lnTo>
                  <a:pt x="10833750" y="3180473"/>
                </a:lnTo>
                <a:lnTo>
                  <a:pt x="11230171" y="3065031"/>
                </a:lnTo>
                <a:lnTo>
                  <a:pt x="11678368" y="2926036"/>
                </a:lnTo>
                <a:lnTo>
                  <a:pt x="12176970" y="2761723"/>
                </a:lnTo>
                <a:lnTo>
                  <a:pt x="12779251" y="2551255"/>
                </a:lnTo>
                <a:lnTo>
                  <a:pt x="13590048" y="2251103"/>
                </a:lnTo>
                <a:lnTo>
                  <a:pt x="15794787" y="1387359"/>
                </a:lnTo>
                <a:close/>
              </a:path>
              <a:path w="20097750" h="3651250">
                <a:moveTo>
                  <a:pt x="20097284" y="0"/>
                </a:moveTo>
                <a:lnTo>
                  <a:pt x="19882211" y="51513"/>
                </a:lnTo>
                <a:lnTo>
                  <a:pt x="19447770" y="161505"/>
                </a:lnTo>
                <a:lnTo>
                  <a:pt x="19016371" y="278512"/>
                </a:lnTo>
                <a:lnTo>
                  <a:pt x="18535151" y="418108"/>
                </a:lnTo>
                <a:lnTo>
                  <a:pt x="18058792" y="565676"/>
                </a:lnTo>
                <a:lnTo>
                  <a:pt x="17587827" y="720738"/>
                </a:lnTo>
                <a:lnTo>
                  <a:pt x="17122791" y="882815"/>
                </a:lnTo>
                <a:lnTo>
                  <a:pt x="16664218" y="1051428"/>
                </a:lnTo>
                <a:lnTo>
                  <a:pt x="15794787" y="1387359"/>
                </a:lnTo>
                <a:lnTo>
                  <a:pt x="20097284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15" y="7916243"/>
            <a:ext cx="20097750" cy="3390900"/>
          </a:xfrm>
          <a:custGeom>
            <a:avLst/>
            <a:gdLst/>
            <a:ahLst/>
            <a:cxnLst/>
            <a:rect l="l" t="t" r="r" b="b"/>
            <a:pathLst>
              <a:path w="20097750" h="3390900">
                <a:moveTo>
                  <a:pt x="20097284" y="0"/>
                </a:moveTo>
                <a:lnTo>
                  <a:pt x="19768939" y="0"/>
                </a:lnTo>
                <a:lnTo>
                  <a:pt x="19718346" y="12700"/>
                </a:lnTo>
                <a:lnTo>
                  <a:pt x="19363190" y="12700"/>
                </a:lnTo>
                <a:lnTo>
                  <a:pt x="19312315" y="25400"/>
                </a:lnTo>
                <a:lnTo>
                  <a:pt x="19108481" y="25400"/>
                </a:lnTo>
                <a:lnTo>
                  <a:pt x="19057442" y="38100"/>
                </a:lnTo>
                <a:lnTo>
                  <a:pt x="18852973" y="38100"/>
                </a:lnTo>
                <a:lnTo>
                  <a:pt x="18801780" y="50800"/>
                </a:lnTo>
                <a:lnTo>
                  <a:pt x="18648024" y="50800"/>
                </a:lnTo>
                <a:lnTo>
                  <a:pt x="18596715" y="63500"/>
                </a:lnTo>
                <a:lnTo>
                  <a:pt x="18442621" y="63500"/>
                </a:lnTo>
                <a:lnTo>
                  <a:pt x="18391202" y="76200"/>
                </a:lnTo>
                <a:lnTo>
                  <a:pt x="18288285" y="76200"/>
                </a:lnTo>
                <a:lnTo>
                  <a:pt x="18236787" y="88900"/>
                </a:lnTo>
                <a:lnTo>
                  <a:pt x="18082146" y="88900"/>
                </a:lnTo>
                <a:lnTo>
                  <a:pt x="18030550" y="101600"/>
                </a:lnTo>
                <a:lnTo>
                  <a:pt x="17927287" y="101600"/>
                </a:lnTo>
                <a:lnTo>
                  <a:pt x="17875621" y="114300"/>
                </a:lnTo>
                <a:lnTo>
                  <a:pt x="17772221" y="114300"/>
                </a:lnTo>
                <a:lnTo>
                  <a:pt x="17720489" y="127000"/>
                </a:lnTo>
                <a:lnTo>
                  <a:pt x="17616960" y="127000"/>
                </a:lnTo>
                <a:lnTo>
                  <a:pt x="17565165" y="139700"/>
                </a:lnTo>
                <a:lnTo>
                  <a:pt x="17513349" y="139700"/>
                </a:lnTo>
                <a:lnTo>
                  <a:pt x="17461514" y="152400"/>
                </a:lnTo>
                <a:lnTo>
                  <a:pt x="17357786" y="152400"/>
                </a:lnTo>
                <a:lnTo>
                  <a:pt x="17305893" y="165100"/>
                </a:lnTo>
                <a:lnTo>
                  <a:pt x="17202054" y="165100"/>
                </a:lnTo>
                <a:lnTo>
                  <a:pt x="17150109" y="177800"/>
                </a:lnTo>
                <a:lnTo>
                  <a:pt x="17098146" y="177800"/>
                </a:lnTo>
                <a:lnTo>
                  <a:pt x="17046166" y="190500"/>
                </a:lnTo>
                <a:lnTo>
                  <a:pt x="16994171" y="190500"/>
                </a:lnTo>
                <a:lnTo>
                  <a:pt x="16942159" y="203200"/>
                </a:lnTo>
                <a:lnTo>
                  <a:pt x="16838090" y="203200"/>
                </a:lnTo>
                <a:lnTo>
                  <a:pt x="16786033" y="215900"/>
                </a:lnTo>
                <a:lnTo>
                  <a:pt x="16733962" y="215900"/>
                </a:lnTo>
                <a:lnTo>
                  <a:pt x="16681877" y="228600"/>
                </a:lnTo>
                <a:lnTo>
                  <a:pt x="16629778" y="228600"/>
                </a:lnTo>
                <a:lnTo>
                  <a:pt x="16577666" y="241300"/>
                </a:lnTo>
                <a:lnTo>
                  <a:pt x="16473405" y="241300"/>
                </a:lnTo>
                <a:lnTo>
                  <a:pt x="16421257" y="254000"/>
                </a:lnTo>
                <a:lnTo>
                  <a:pt x="16369097" y="254000"/>
                </a:lnTo>
                <a:lnTo>
                  <a:pt x="16316925" y="266700"/>
                </a:lnTo>
                <a:lnTo>
                  <a:pt x="16264743" y="266700"/>
                </a:lnTo>
                <a:lnTo>
                  <a:pt x="16212551" y="279400"/>
                </a:lnTo>
                <a:lnTo>
                  <a:pt x="16160348" y="279400"/>
                </a:lnTo>
                <a:lnTo>
                  <a:pt x="16108136" y="292100"/>
                </a:lnTo>
                <a:lnTo>
                  <a:pt x="16055915" y="292100"/>
                </a:lnTo>
                <a:lnTo>
                  <a:pt x="16003685" y="304800"/>
                </a:lnTo>
                <a:lnTo>
                  <a:pt x="15951447" y="304800"/>
                </a:lnTo>
                <a:lnTo>
                  <a:pt x="15899201" y="317500"/>
                </a:lnTo>
                <a:lnTo>
                  <a:pt x="15846947" y="317500"/>
                </a:lnTo>
                <a:lnTo>
                  <a:pt x="15794685" y="330200"/>
                </a:lnTo>
                <a:lnTo>
                  <a:pt x="15742417" y="330200"/>
                </a:lnTo>
                <a:lnTo>
                  <a:pt x="15690143" y="342900"/>
                </a:lnTo>
                <a:lnTo>
                  <a:pt x="15637863" y="342900"/>
                </a:lnTo>
                <a:lnTo>
                  <a:pt x="15585576" y="355600"/>
                </a:lnTo>
                <a:lnTo>
                  <a:pt x="15533285" y="355600"/>
                </a:lnTo>
                <a:lnTo>
                  <a:pt x="15480989" y="368300"/>
                </a:lnTo>
                <a:lnTo>
                  <a:pt x="15428688" y="368300"/>
                </a:lnTo>
                <a:lnTo>
                  <a:pt x="15324075" y="393700"/>
                </a:lnTo>
                <a:lnTo>
                  <a:pt x="15271763" y="393700"/>
                </a:lnTo>
                <a:lnTo>
                  <a:pt x="15219448" y="406400"/>
                </a:lnTo>
                <a:lnTo>
                  <a:pt x="15167131" y="406400"/>
                </a:lnTo>
                <a:lnTo>
                  <a:pt x="15114812" y="419100"/>
                </a:lnTo>
                <a:lnTo>
                  <a:pt x="15062491" y="419100"/>
                </a:lnTo>
                <a:lnTo>
                  <a:pt x="15010168" y="431800"/>
                </a:lnTo>
                <a:lnTo>
                  <a:pt x="14957845" y="431800"/>
                </a:lnTo>
                <a:lnTo>
                  <a:pt x="14905521" y="444500"/>
                </a:lnTo>
                <a:lnTo>
                  <a:pt x="14754609" y="469900"/>
                </a:lnTo>
                <a:lnTo>
                  <a:pt x="9897979" y="1066800"/>
                </a:lnTo>
                <a:lnTo>
                  <a:pt x="9790071" y="1066800"/>
                </a:lnTo>
                <a:lnTo>
                  <a:pt x="9465246" y="1104900"/>
                </a:lnTo>
                <a:lnTo>
                  <a:pt x="9302217" y="1130300"/>
                </a:lnTo>
                <a:lnTo>
                  <a:pt x="8974934" y="1155700"/>
                </a:lnTo>
                <a:lnTo>
                  <a:pt x="8810683" y="1181100"/>
                </a:lnTo>
                <a:lnTo>
                  <a:pt x="8646028" y="1193800"/>
                </a:lnTo>
                <a:lnTo>
                  <a:pt x="8480970" y="1219200"/>
                </a:lnTo>
                <a:lnTo>
                  <a:pt x="8149650" y="1244600"/>
                </a:lnTo>
                <a:lnTo>
                  <a:pt x="7983391" y="1270000"/>
                </a:lnTo>
                <a:lnTo>
                  <a:pt x="7649684" y="1295400"/>
                </a:lnTo>
                <a:lnTo>
                  <a:pt x="7482238" y="1320800"/>
                </a:lnTo>
                <a:lnTo>
                  <a:pt x="7146169" y="1346200"/>
                </a:lnTo>
                <a:lnTo>
                  <a:pt x="6977549" y="1371600"/>
                </a:lnTo>
                <a:lnTo>
                  <a:pt x="6469363" y="1409700"/>
                </a:lnTo>
                <a:lnTo>
                  <a:pt x="6299198" y="1435100"/>
                </a:lnTo>
                <a:lnTo>
                  <a:pt x="5957720" y="1460500"/>
                </a:lnTo>
                <a:lnTo>
                  <a:pt x="5786411" y="1485900"/>
                </a:lnTo>
                <a:lnTo>
                  <a:pt x="5270219" y="1524000"/>
                </a:lnTo>
                <a:lnTo>
                  <a:pt x="5097406" y="1549400"/>
                </a:lnTo>
                <a:lnTo>
                  <a:pt x="4576735" y="1587500"/>
                </a:lnTo>
                <a:lnTo>
                  <a:pt x="4402440" y="1612900"/>
                </a:lnTo>
                <a:lnTo>
                  <a:pt x="4227778" y="1625600"/>
                </a:lnTo>
                <a:lnTo>
                  <a:pt x="4004233" y="1638300"/>
                </a:lnTo>
                <a:lnTo>
                  <a:pt x="3955673" y="1651000"/>
                </a:lnTo>
                <a:lnTo>
                  <a:pt x="3907069" y="1651000"/>
                </a:lnTo>
                <a:lnTo>
                  <a:pt x="3858422" y="1663700"/>
                </a:lnTo>
                <a:lnTo>
                  <a:pt x="3761003" y="1663700"/>
                </a:lnTo>
                <a:lnTo>
                  <a:pt x="3712232" y="1676400"/>
                </a:lnTo>
                <a:lnTo>
                  <a:pt x="3614568" y="1676400"/>
                </a:lnTo>
                <a:lnTo>
                  <a:pt x="3565675" y="1689100"/>
                </a:lnTo>
                <a:lnTo>
                  <a:pt x="3516744" y="1689100"/>
                </a:lnTo>
                <a:lnTo>
                  <a:pt x="3467774" y="1701800"/>
                </a:lnTo>
                <a:lnTo>
                  <a:pt x="3369720" y="1701800"/>
                </a:lnTo>
                <a:lnTo>
                  <a:pt x="3320637" y="1714500"/>
                </a:lnTo>
                <a:lnTo>
                  <a:pt x="3271517" y="1714500"/>
                </a:lnTo>
                <a:lnTo>
                  <a:pt x="3222361" y="1727200"/>
                </a:lnTo>
                <a:lnTo>
                  <a:pt x="3173169" y="1727200"/>
                </a:lnTo>
                <a:lnTo>
                  <a:pt x="3123942" y="1739900"/>
                </a:lnTo>
                <a:lnTo>
                  <a:pt x="3025383" y="1739900"/>
                </a:lnTo>
                <a:lnTo>
                  <a:pt x="2976053" y="1752600"/>
                </a:lnTo>
                <a:lnTo>
                  <a:pt x="2926689" y="1752600"/>
                </a:lnTo>
                <a:lnTo>
                  <a:pt x="2877293" y="1765300"/>
                </a:lnTo>
                <a:lnTo>
                  <a:pt x="2827864" y="1765300"/>
                </a:lnTo>
                <a:lnTo>
                  <a:pt x="2778404" y="1778000"/>
                </a:lnTo>
                <a:lnTo>
                  <a:pt x="2728912" y="1778000"/>
                </a:lnTo>
                <a:lnTo>
                  <a:pt x="2679389" y="1790700"/>
                </a:lnTo>
                <a:lnTo>
                  <a:pt x="2629836" y="1790700"/>
                </a:lnTo>
                <a:lnTo>
                  <a:pt x="2580253" y="1803400"/>
                </a:lnTo>
                <a:lnTo>
                  <a:pt x="2530641" y="1803400"/>
                </a:lnTo>
                <a:lnTo>
                  <a:pt x="2481000" y="1816100"/>
                </a:lnTo>
                <a:lnTo>
                  <a:pt x="2431330" y="1816100"/>
                </a:lnTo>
                <a:lnTo>
                  <a:pt x="2381632" y="1828800"/>
                </a:lnTo>
                <a:lnTo>
                  <a:pt x="2331907" y="1828800"/>
                </a:lnTo>
                <a:lnTo>
                  <a:pt x="2282155" y="1841500"/>
                </a:lnTo>
                <a:lnTo>
                  <a:pt x="2232377" y="1841500"/>
                </a:lnTo>
                <a:lnTo>
                  <a:pt x="2182572" y="1854200"/>
                </a:lnTo>
                <a:lnTo>
                  <a:pt x="2132742" y="1854200"/>
                </a:lnTo>
                <a:lnTo>
                  <a:pt x="2082887" y="1866900"/>
                </a:lnTo>
                <a:lnTo>
                  <a:pt x="2033008" y="1866900"/>
                </a:lnTo>
                <a:lnTo>
                  <a:pt x="1983105" y="1879600"/>
                </a:lnTo>
                <a:lnTo>
                  <a:pt x="1933178" y="1879600"/>
                </a:lnTo>
                <a:lnTo>
                  <a:pt x="1883228" y="1892300"/>
                </a:lnTo>
                <a:lnTo>
                  <a:pt x="1833256" y="1892300"/>
                </a:lnTo>
                <a:lnTo>
                  <a:pt x="1733245" y="1917700"/>
                </a:lnTo>
                <a:lnTo>
                  <a:pt x="1683208" y="1917700"/>
                </a:lnTo>
                <a:lnTo>
                  <a:pt x="1633151" y="1930400"/>
                </a:lnTo>
                <a:lnTo>
                  <a:pt x="1583073" y="1930400"/>
                </a:lnTo>
                <a:lnTo>
                  <a:pt x="1482859" y="1955800"/>
                </a:lnTo>
                <a:lnTo>
                  <a:pt x="1432724" y="1955800"/>
                </a:lnTo>
                <a:lnTo>
                  <a:pt x="1382571" y="1968500"/>
                </a:lnTo>
                <a:lnTo>
                  <a:pt x="1332401" y="1968500"/>
                </a:lnTo>
                <a:lnTo>
                  <a:pt x="1232009" y="1993900"/>
                </a:lnTo>
                <a:lnTo>
                  <a:pt x="1181788" y="1993900"/>
                </a:lnTo>
                <a:lnTo>
                  <a:pt x="1131552" y="2006600"/>
                </a:lnTo>
                <a:lnTo>
                  <a:pt x="1081300" y="2006600"/>
                </a:lnTo>
                <a:lnTo>
                  <a:pt x="980754" y="2032000"/>
                </a:lnTo>
                <a:lnTo>
                  <a:pt x="930460" y="2032000"/>
                </a:lnTo>
                <a:lnTo>
                  <a:pt x="829833" y="2057400"/>
                </a:lnTo>
                <a:lnTo>
                  <a:pt x="779501" y="2057400"/>
                </a:lnTo>
                <a:lnTo>
                  <a:pt x="678802" y="2082800"/>
                </a:lnTo>
                <a:lnTo>
                  <a:pt x="628437" y="2082800"/>
                </a:lnTo>
                <a:lnTo>
                  <a:pt x="527675" y="2108200"/>
                </a:lnTo>
                <a:lnTo>
                  <a:pt x="477280" y="2108200"/>
                </a:lnTo>
                <a:lnTo>
                  <a:pt x="376464" y="2133600"/>
                </a:lnTo>
                <a:lnTo>
                  <a:pt x="326044" y="2133600"/>
                </a:lnTo>
                <a:lnTo>
                  <a:pt x="174742" y="2171700"/>
                </a:lnTo>
                <a:lnTo>
                  <a:pt x="124296" y="2171700"/>
                </a:lnTo>
                <a:lnTo>
                  <a:pt x="23388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399" y="3390900"/>
                </a:lnTo>
                <a:lnTo>
                  <a:pt x="17650010" y="3365500"/>
                </a:lnTo>
                <a:lnTo>
                  <a:pt x="17745206" y="3340100"/>
                </a:lnTo>
                <a:lnTo>
                  <a:pt x="17792792" y="3314700"/>
                </a:lnTo>
                <a:lnTo>
                  <a:pt x="17840370" y="3302000"/>
                </a:lnTo>
                <a:lnTo>
                  <a:pt x="17887940" y="3276600"/>
                </a:lnTo>
                <a:lnTo>
                  <a:pt x="17935503" y="3263900"/>
                </a:lnTo>
                <a:lnTo>
                  <a:pt x="17983059" y="3238500"/>
                </a:lnTo>
                <a:lnTo>
                  <a:pt x="18078151" y="3213100"/>
                </a:lnTo>
                <a:lnTo>
                  <a:pt x="18125687" y="3187700"/>
                </a:lnTo>
                <a:lnTo>
                  <a:pt x="18173217" y="3175000"/>
                </a:lnTo>
                <a:lnTo>
                  <a:pt x="18220742" y="3149600"/>
                </a:lnTo>
                <a:lnTo>
                  <a:pt x="18315776" y="3124200"/>
                </a:lnTo>
                <a:lnTo>
                  <a:pt x="18363286" y="3098800"/>
                </a:lnTo>
                <a:lnTo>
                  <a:pt x="18410790" y="3086100"/>
                </a:lnTo>
                <a:lnTo>
                  <a:pt x="18458291" y="3060700"/>
                </a:lnTo>
                <a:lnTo>
                  <a:pt x="18553281" y="3035300"/>
                </a:lnTo>
                <a:lnTo>
                  <a:pt x="18600770" y="3009900"/>
                </a:lnTo>
                <a:lnTo>
                  <a:pt x="18695740" y="2984500"/>
                </a:lnTo>
                <a:lnTo>
                  <a:pt x="18743221" y="2959100"/>
                </a:lnTo>
                <a:lnTo>
                  <a:pt x="18838176" y="2933700"/>
                </a:lnTo>
                <a:lnTo>
                  <a:pt x="18885651" y="2908300"/>
                </a:lnTo>
                <a:lnTo>
                  <a:pt x="18980596" y="2882900"/>
                </a:lnTo>
                <a:lnTo>
                  <a:pt x="19028067" y="2857500"/>
                </a:lnTo>
                <a:lnTo>
                  <a:pt x="19170477" y="2819400"/>
                </a:lnTo>
                <a:lnTo>
                  <a:pt x="19217947" y="2794000"/>
                </a:lnTo>
                <a:lnTo>
                  <a:pt x="19360361" y="2755900"/>
                </a:lnTo>
                <a:lnTo>
                  <a:pt x="19407834" y="2730500"/>
                </a:lnTo>
                <a:lnTo>
                  <a:pt x="19550265" y="2692400"/>
                </a:lnTo>
                <a:lnTo>
                  <a:pt x="19597746" y="2667000"/>
                </a:lnTo>
                <a:lnTo>
                  <a:pt x="19787700" y="2616200"/>
                </a:lnTo>
                <a:lnTo>
                  <a:pt x="19835198" y="2590800"/>
                </a:lnTo>
                <a:lnTo>
                  <a:pt x="20072750" y="2527300"/>
                </a:lnTo>
                <a:lnTo>
                  <a:pt x="20097284" y="2514600"/>
                </a:lnTo>
                <a:lnTo>
                  <a:pt x="20097284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15" y="9427543"/>
            <a:ext cx="20097750" cy="1879600"/>
          </a:xfrm>
          <a:custGeom>
            <a:avLst/>
            <a:gdLst/>
            <a:ahLst/>
            <a:cxnLst/>
            <a:rect l="l" t="t" r="r" b="b"/>
            <a:pathLst>
              <a:path w="20097750" h="1879600">
                <a:moveTo>
                  <a:pt x="20097284" y="0"/>
                </a:moveTo>
                <a:lnTo>
                  <a:pt x="20040479" y="0"/>
                </a:lnTo>
                <a:lnTo>
                  <a:pt x="19989142" y="12700"/>
                </a:lnTo>
                <a:lnTo>
                  <a:pt x="19834782" y="12700"/>
                </a:lnTo>
                <a:lnTo>
                  <a:pt x="19783214" y="25400"/>
                </a:lnTo>
                <a:lnTo>
                  <a:pt x="19679905" y="25400"/>
                </a:lnTo>
                <a:lnTo>
                  <a:pt x="19628166" y="38100"/>
                </a:lnTo>
                <a:lnTo>
                  <a:pt x="19524519" y="38100"/>
                </a:lnTo>
                <a:lnTo>
                  <a:pt x="19472612" y="50800"/>
                </a:lnTo>
                <a:lnTo>
                  <a:pt x="19368633" y="50800"/>
                </a:lnTo>
                <a:lnTo>
                  <a:pt x="19316561" y="63500"/>
                </a:lnTo>
                <a:lnTo>
                  <a:pt x="19212253" y="63500"/>
                </a:lnTo>
                <a:lnTo>
                  <a:pt x="19160019" y="76200"/>
                </a:lnTo>
                <a:lnTo>
                  <a:pt x="19055390" y="76200"/>
                </a:lnTo>
                <a:lnTo>
                  <a:pt x="19002996" y="88900"/>
                </a:lnTo>
                <a:lnTo>
                  <a:pt x="18898051" y="88900"/>
                </a:lnTo>
                <a:lnTo>
                  <a:pt x="18845500" y="101600"/>
                </a:lnTo>
                <a:lnTo>
                  <a:pt x="18740244" y="101600"/>
                </a:lnTo>
                <a:lnTo>
                  <a:pt x="18687540" y="114300"/>
                </a:lnTo>
                <a:lnTo>
                  <a:pt x="18581979" y="114300"/>
                </a:lnTo>
                <a:lnTo>
                  <a:pt x="18529123" y="127000"/>
                </a:lnTo>
                <a:lnTo>
                  <a:pt x="18476217" y="127000"/>
                </a:lnTo>
                <a:lnTo>
                  <a:pt x="18423262" y="139700"/>
                </a:lnTo>
                <a:lnTo>
                  <a:pt x="18317205" y="139700"/>
                </a:lnTo>
                <a:lnTo>
                  <a:pt x="18264103" y="152400"/>
                </a:lnTo>
                <a:lnTo>
                  <a:pt x="18210954" y="152400"/>
                </a:lnTo>
                <a:lnTo>
                  <a:pt x="18157756" y="165100"/>
                </a:lnTo>
                <a:lnTo>
                  <a:pt x="18051218" y="165100"/>
                </a:lnTo>
                <a:lnTo>
                  <a:pt x="17997878" y="177800"/>
                </a:lnTo>
                <a:lnTo>
                  <a:pt x="17944492" y="177800"/>
                </a:lnTo>
                <a:lnTo>
                  <a:pt x="17891059" y="190500"/>
                </a:lnTo>
                <a:lnTo>
                  <a:pt x="17837580" y="190500"/>
                </a:lnTo>
                <a:lnTo>
                  <a:pt x="17784055" y="203200"/>
                </a:lnTo>
                <a:lnTo>
                  <a:pt x="17676870" y="203200"/>
                </a:lnTo>
                <a:lnTo>
                  <a:pt x="17623210" y="215900"/>
                </a:lnTo>
                <a:lnTo>
                  <a:pt x="17569505" y="215900"/>
                </a:lnTo>
                <a:lnTo>
                  <a:pt x="17515756" y="228600"/>
                </a:lnTo>
                <a:lnTo>
                  <a:pt x="17461963" y="228600"/>
                </a:lnTo>
                <a:lnTo>
                  <a:pt x="17408127" y="241300"/>
                </a:lnTo>
                <a:lnTo>
                  <a:pt x="17300325" y="241300"/>
                </a:lnTo>
                <a:lnTo>
                  <a:pt x="17246359" y="254000"/>
                </a:lnTo>
                <a:lnTo>
                  <a:pt x="17192352" y="254000"/>
                </a:lnTo>
                <a:lnTo>
                  <a:pt x="17138302" y="266700"/>
                </a:lnTo>
                <a:lnTo>
                  <a:pt x="17084210" y="266700"/>
                </a:lnTo>
                <a:lnTo>
                  <a:pt x="15774287" y="419100"/>
                </a:lnTo>
                <a:lnTo>
                  <a:pt x="15609080" y="431800"/>
                </a:lnTo>
                <a:lnTo>
                  <a:pt x="15277780" y="482600"/>
                </a:lnTo>
                <a:lnTo>
                  <a:pt x="15221495" y="482600"/>
                </a:lnTo>
                <a:lnTo>
                  <a:pt x="15165121" y="495300"/>
                </a:lnTo>
                <a:lnTo>
                  <a:pt x="15108658" y="495300"/>
                </a:lnTo>
                <a:lnTo>
                  <a:pt x="15052106" y="508000"/>
                </a:lnTo>
                <a:lnTo>
                  <a:pt x="14995466" y="508000"/>
                </a:lnTo>
                <a:lnTo>
                  <a:pt x="14938738" y="520700"/>
                </a:lnTo>
                <a:lnTo>
                  <a:pt x="14881922" y="520700"/>
                </a:lnTo>
                <a:lnTo>
                  <a:pt x="14825018" y="533400"/>
                </a:lnTo>
                <a:lnTo>
                  <a:pt x="14768026" y="533400"/>
                </a:lnTo>
                <a:lnTo>
                  <a:pt x="14710948" y="546100"/>
                </a:lnTo>
                <a:lnTo>
                  <a:pt x="14596529" y="546100"/>
                </a:lnTo>
                <a:lnTo>
                  <a:pt x="14539190" y="558800"/>
                </a:lnTo>
                <a:lnTo>
                  <a:pt x="14481765" y="558800"/>
                </a:lnTo>
                <a:lnTo>
                  <a:pt x="14424253" y="571500"/>
                </a:lnTo>
                <a:lnTo>
                  <a:pt x="14366655" y="571500"/>
                </a:lnTo>
                <a:lnTo>
                  <a:pt x="14308972" y="584200"/>
                </a:lnTo>
                <a:lnTo>
                  <a:pt x="14193350" y="584200"/>
                </a:lnTo>
                <a:lnTo>
                  <a:pt x="14135411" y="596900"/>
                </a:lnTo>
                <a:lnTo>
                  <a:pt x="14077387" y="596900"/>
                </a:lnTo>
                <a:lnTo>
                  <a:pt x="14019279" y="609600"/>
                </a:lnTo>
                <a:lnTo>
                  <a:pt x="13902810" y="609600"/>
                </a:lnTo>
                <a:lnTo>
                  <a:pt x="13844449" y="622300"/>
                </a:lnTo>
                <a:lnTo>
                  <a:pt x="13786005" y="622300"/>
                </a:lnTo>
                <a:lnTo>
                  <a:pt x="13727477" y="635000"/>
                </a:lnTo>
                <a:lnTo>
                  <a:pt x="13610173" y="635000"/>
                </a:lnTo>
                <a:lnTo>
                  <a:pt x="13551397" y="647700"/>
                </a:lnTo>
                <a:lnTo>
                  <a:pt x="13433597" y="647700"/>
                </a:lnTo>
                <a:lnTo>
                  <a:pt x="13374574" y="660400"/>
                </a:lnTo>
                <a:lnTo>
                  <a:pt x="13256282" y="660400"/>
                </a:lnTo>
                <a:lnTo>
                  <a:pt x="13197014" y="673100"/>
                </a:lnTo>
                <a:lnTo>
                  <a:pt x="13078235" y="673100"/>
                </a:lnTo>
                <a:lnTo>
                  <a:pt x="13018724" y="685800"/>
                </a:lnTo>
                <a:lnTo>
                  <a:pt x="12899462" y="685800"/>
                </a:lnTo>
                <a:lnTo>
                  <a:pt x="12839711" y="698500"/>
                </a:lnTo>
                <a:lnTo>
                  <a:pt x="12719969" y="698500"/>
                </a:lnTo>
                <a:lnTo>
                  <a:pt x="12659979" y="711200"/>
                </a:lnTo>
                <a:lnTo>
                  <a:pt x="12479536" y="711200"/>
                </a:lnTo>
                <a:lnTo>
                  <a:pt x="12419231" y="723900"/>
                </a:lnTo>
                <a:lnTo>
                  <a:pt x="12237848" y="723900"/>
                </a:lnTo>
                <a:lnTo>
                  <a:pt x="12177232" y="736600"/>
                </a:lnTo>
                <a:lnTo>
                  <a:pt x="11994920" y="736600"/>
                </a:lnTo>
                <a:lnTo>
                  <a:pt x="11933996" y="749300"/>
                </a:lnTo>
                <a:lnTo>
                  <a:pt x="11689539" y="749300"/>
                </a:lnTo>
                <a:lnTo>
                  <a:pt x="11628236" y="762000"/>
                </a:lnTo>
                <a:lnTo>
                  <a:pt x="11382272" y="762000"/>
                </a:lnTo>
                <a:lnTo>
                  <a:pt x="11320595" y="774700"/>
                </a:lnTo>
                <a:lnTo>
                  <a:pt x="11073148" y="774700"/>
                </a:lnTo>
                <a:lnTo>
                  <a:pt x="11011102" y="787400"/>
                </a:lnTo>
                <a:lnTo>
                  <a:pt x="10637306" y="787400"/>
                </a:lnTo>
                <a:lnTo>
                  <a:pt x="10574755" y="800100"/>
                </a:lnTo>
                <a:lnTo>
                  <a:pt x="10134911" y="800100"/>
                </a:lnTo>
                <a:lnTo>
                  <a:pt x="10071795" y="812800"/>
                </a:lnTo>
                <a:lnTo>
                  <a:pt x="9500652" y="812800"/>
                </a:lnTo>
                <a:lnTo>
                  <a:pt x="9436852" y="825500"/>
                </a:lnTo>
                <a:lnTo>
                  <a:pt x="723494" y="825500"/>
                </a:lnTo>
                <a:lnTo>
                  <a:pt x="672891" y="838200"/>
                </a:lnTo>
                <a:lnTo>
                  <a:pt x="571702" y="838200"/>
                </a:lnTo>
                <a:lnTo>
                  <a:pt x="521116" y="850900"/>
                </a:lnTo>
                <a:lnTo>
                  <a:pt x="419964" y="850900"/>
                </a:lnTo>
                <a:lnTo>
                  <a:pt x="369398" y="863600"/>
                </a:lnTo>
                <a:lnTo>
                  <a:pt x="268288" y="863600"/>
                </a:lnTo>
                <a:lnTo>
                  <a:pt x="217745" y="876300"/>
                </a:lnTo>
                <a:lnTo>
                  <a:pt x="116683" y="876300"/>
                </a:lnTo>
                <a:lnTo>
                  <a:pt x="66164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097284" y="1879600"/>
                </a:lnTo>
                <a:lnTo>
                  <a:pt x="20097284" y="0"/>
                </a:lnTo>
                <a:close/>
              </a:path>
              <a:path w="20097750" h="1879600">
                <a:moveTo>
                  <a:pt x="5696042" y="812800"/>
                </a:moveTo>
                <a:lnTo>
                  <a:pt x="875334" y="812800"/>
                </a:lnTo>
                <a:lnTo>
                  <a:pt x="824716" y="825500"/>
                </a:lnTo>
                <a:lnTo>
                  <a:pt x="5830531" y="825500"/>
                </a:lnTo>
                <a:lnTo>
                  <a:pt x="5696042" y="812800"/>
                </a:lnTo>
                <a:close/>
              </a:path>
              <a:path w="20097750" h="1879600">
                <a:moveTo>
                  <a:pt x="4748640" y="800100"/>
                </a:moveTo>
                <a:lnTo>
                  <a:pt x="1077848" y="800100"/>
                </a:lnTo>
                <a:lnTo>
                  <a:pt x="1027214" y="812800"/>
                </a:lnTo>
                <a:lnTo>
                  <a:pt x="4884611" y="812800"/>
                </a:lnTo>
                <a:lnTo>
                  <a:pt x="4748640" y="800100"/>
                </a:lnTo>
                <a:close/>
              </a:path>
              <a:path w="20097750" h="1879600">
                <a:moveTo>
                  <a:pt x="3928584" y="787400"/>
                </a:moveTo>
                <a:lnTo>
                  <a:pt x="1280415" y="787400"/>
                </a:lnTo>
                <a:lnTo>
                  <a:pt x="1229769" y="800100"/>
                </a:lnTo>
                <a:lnTo>
                  <a:pt x="4134267" y="800100"/>
                </a:lnTo>
                <a:lnTo>
                  <a:pt x="3928584" y="787400"/>
                </a:lnTo>
                <a:close/>
              </a:path>
              <a:path w="20097750" h="1879600">
                <a:moveTo>
                  <a:pt x="3239865" y="774700"/>
                </a:moveTo>
                <a:lnTo>
                  <a:pt x="1533670" y="774700"/>
                </a:lnTo>
                <a:lnTo>
                  <a:pt x="1483016" y="787400"/>
                </a:lnTo>
                <a:lnTo>
                  <a:pt x="3515919" y="787400"/>
                </a:lnTo>
                <a:lnTo>
                  <a:pt x="3239865" y="774700"/>
                </a:lnTo>
                <a:close/>
              </a:path>
              <a:path w="20097750" h="1879600">
                <a:moveTo>
                  <a:pt x="2546534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3" y="774700"/>
                </a:lnTo>
                <a:lnTo>
                  <a:pt x="2546534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15" y="8906843"/>
            <a:ext cx="20097750" cy="2400300"/>
          </a:xfrm>
          <a:custGeom>
            <a:avLst/>
            <a:gdLst/>
            <a:ahLst/>
            <a:cxnLst/>
            <a:rect l="l" t="t" r="r" b="b"/>
            <a:pathLst>
              <a:path w="20097750" h="2400300">
                <a:moveTo>
                  <a:pt x="40413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097284" y="2400300"/>
                </a:lnTo>
                <a:lnTo>
                  <a:pt x="20097284" y="2273300"/>
                </a:lnTo>
                <a:lnTo>
                  <a:pt x="6147208" y="2273300"/>
                </a:lnTo>
                <a:lnTo>
                  <a:pt x="6076030" y="2260600"/>
                </a:lnTo>
                <a:lnTo>
                  <a:pt x="5718246" y="2260600"/>
                </a:lnTo>
                <a:lnTo>
                  <a:pt x="5646306" y="2247900"/>
                </a:lnTo>
                <a:lnTo>
                  <a:pt x="5429709" y="2247900"/>
                </a:lnTo>
                <a:lnTo>
                  <a:pt x="5357249" y="2235200"/>
                </a:lnTo>
                <a:lnTo>
                  <a:pt x="5215425" y="2235200"/>
                </a:lnTo>
                <a:lnTo>
                  <a:pt x="4978149" y="2222500"/>
                </a:lnTo>
                <a:lnTo>
                  <a:pt x="4211238" y="2171700"/>
                </a:lnTo>
                <a:lnTo>
                  <a:pt x="3920625" y="2159000"/>
                </a:lnTo>
                <a:lnTo>
                  <a:pt x="3725959" y="2146300"/>
                </a:lnTo>
                <a:lnTo>
                  <a:pt x="3579474" y="2146300"/>
                </a:lnTo>
                <a:lnTo>
                  <a:pt x="3285248" y="2120900"/>
                </a:lnTo>
                <a:lnTo>
                  <a:pt x="3088163" y="2120900"/>
                </a:lnTo>
                <a:lnTo>
                  <a:pt x="2989340" y="2108200"/>
                </a:lnTo>
                <a:lnTo>
                  <a:pt x="2890329" y="2108200"/>
                </a:lnTo>
                <a:lnTo>
                  <a:pt x="2791130" y="2095500"/>
                </a:lnTo>
                <a:lnTo>
                  <a:pt x="2691742" y="2095500"/>
                </a:lnTo>
                <a:lnTo>
                  <a:pt x="2592165" y="2082800"/>
                </a:lnTo>
                <a:lnTo>
                  <a:pt x="2492399" y="2082800"/>
                </a:lnTo>
                <a:lnTo>
                  <a:pt x="2392444" y="2070100"/>
                </a:lnTo>
                <a:lnTo>
                  <a:pt x="2292299" y="2070100"/>
                </a:lnTo>
                <a:lnTo>
                  <a:pt x="2191964" y="2057400"/>
                </a:lnTo>
                <a:lnTo>
                  <a:pt x="2091438" y="2057400"/>
                </a:lnTo>
                <a:lnTo>
                  <a:pt x="1990721" y="2044700"/>
                </a:lnTo>
                <a:lnTo>
                  <a:pt x="1889814" y="2044700"/>
                </a:lnTo>
                <a:lnTo>
                  <a:pt x="1839288" y="2032000"/>
                </a:lnTo>
                <a:lnTo>
                  <a:pt x="1687424" y="2032000"/>
                </a:lnTo>
                <a:lnTo>
                  <a:pt x="1636706" y="2019300"/>
                </a:lnTo>
                <a:lnTo>
                  <a:pt x="1484265" y="2019300"/>
                </a:lnTo>
                <a:lnTo>
                  <a:pt x="1433355" y="2006600"/>
                </a:lnTo>
                <a:lnTo>
                  <a:pt x="1331390" y="2006600"/>
                </a:lnTo>
                <a:lnTo>
                  <a:pt x="1280335" y="1993900"/>
                </a:lnTo>
                <a:lnTo>
                  <a:pt x="1178080" y="1993900"/>
                </a:lnTo>
                <a:lnTo>
                  <a:pt x="1126880" y="1981200"/>
                </a:lnTo>
                <a:lnTo>
                  <a:pt x="1024335" y="1981200"/>
                </a:lnTo>
                <a:lnTo>
                  <a:pt x="972989" y="1968500"/>
                </a:lnTo>
                <a:lnTo>
                  <a:pt x="818660" y="1968500"/>
                </a:lnTo>
                <a:lnTo>
                  <a:pt x="767120" y="1955800"/>
                </a:lnTo>
                <a:lnTo>
                  <a:pt x="663892" y="1955800"/>
                </a:lnTo>
                <a:lnTo>
                  <a:pt x="612206" y="1943100"/>
                </a:lnTo>
                <a:lnTo>
                  <a:pt x="508685" y="1943100"/>
                </a:lnTo>
                <a:lnTo>
                  <a:pt x="456851" y="1930400"/>
                </a:lnTo>
                <a:lnTo>
                  <a:pt x="404969" y="1930400"/>
                </a:lnTo>
                <a:lnTo>
                  <a:pt x="353037" y="1917700"/>
                </a:lnTo>
                <a:lnTo>
                  <a:pt x="249026" y="1917700"/>
                </a:lnTo>
                <a:lnTo>
                  <a:pt x="196947" y="1905000"/>
                </a:lnTo>
                <a:lnTo>
                  <a:pt x="92641" y="1905000"/>
                </a:lnTo>
                <a:lnTo>
                  <a:pt x="40413" y="1892300"/>
                </a:lnTo>
                <a:close/>
              </a:path>
              <a:path w="20097750" h="2400300">
                <a:moveTo>
                  <a:pt x="20097284" y="0"/>
                </a:moveTo>
                <a:lnTo>
                  <a:pt x="20069377" y="0"/>
                </a:lnTo>
                <a:lnTo>
                  <a:pt x="19959559" y="25400"/>
                </a:lnTo>
                <a:lnTo>
                  <a:pt x="19904654" y="25400"/>
                </a:lnTo>
                <a:lnTo>
                  <a:pt x="19794854" y="50800"/>
                </a:lnTo>
                <a:lnTo>
                  <a:pt x="19739961" y="50800"/>
                </a:lnTo>
                <a:lnTo>
                  <a:pt x="19575318" y="88900"/>
                </a:lnTo>
                <a:lnTo>
                  <a:pt x="19520452" y="88900"/>
                </a:lnTo>
                <a:lnTo>
                  <a:pt x="19301086" y="139700"/>
                </a:lnTo>
                <a:lnTo>
                  <a:pt x="19246273" y="139700"/>
                </a:lnTo>
                <a:lnTo>
                  <a:pt x="19027156" y="190500"/>
                </a:lnTo>
                <a:lnTo>
                  <a:pt x="18972415" y="190500"/>
                </a:lnTo>
                <a:lnTo>
                  <a:pt x="18589748" y="279400"/>
                </a:lnTo>
                <a:lnTo>
                  <a:pt x="18535166" y="279400"/>
                </a:lnTo>
                <a:lnTo>
                  <a:pt x="18045067" y="393700"/>
                </a:lnTo>
                <a:lnTo>
                  <a:pt x="17460275" y="520700"/>
                </a:lnTo>
                <a:lnTo>
                  <a:pt x="17401720" y="546100"/>
                </a:lnTo>
                <a:lnTo>
                  <a:pt x="16873924" y="660400"/>
                </a:lnTo>
                <a:lnTo>
                  <a:pt x="16756413" y="698500"/>
                </a:lnTo>
                <a:lnTo>
                  <a:pt x="16462224" y="762000"/>
                </a:lnTo>
                <a:lnTo>
                  <a:pt x="16049252" y="863600"/>
                </a:lnTo>
                <a:lnTo>
                  <a:pt x="15753377" y="939800"/>
                </a:lnTo>
                <a:lnTo>
                  <a:pt x="15337737" y="1028700"/>
                </a:lnTo>
                <a:lnTo>
                  <a:pt x="15218654" y="1066800"/>
                </a:lnTo>
                <a:lnTo>
                  <a:pt x="14740721" y="1168400"/>
                </a:lnTo>
                <a:lnTo>
                  <a:pt x="14680790" y="1193800"/>
                </a:lnTo>
                <a:lnTo>
                  <a:pt x="14078937" y="1320800"/>
                </a:lnTo>
                <a:lnTo>
                  <a:pt x="14018485" y="1346200"/>
                </a:lnTo>
                <a:lnTo>
                  <a:pt x="12178464" y="1727200"/>
                </a:lnTo>
                <a:lnTo>
                  <a:pt x="12116147" y="1727200"/>
                </a:lnTo>
                <a:lnTo>
                  <a:pt x="11615045" y="1828800"/>
                </a:lnTo>
                <a:lnTo>
                  <a:pt x="11552077" y="1828800"/>
                </a:lnTo>
                <a:lnTo>
                  <a:pt x="11236095" y="1892300"/>
                </a:lnTo>
                <a:lnTo>
                  <a:pt x="11172665" y="1892300"/>
                </a:lnTo>
                <a:lnTo>
                  <a:pt x="10981900" y="1930400"/>
                </a:lnTo>
                <a:lnTo>
                  <a:pt x="10918151" y="1930400"/>
                </a:lnTo>
                <a:lnTo>
                  <a:pt x="10726411" y="1968500"/>
                </a:lnTo>
                <a:lnTo>
                  <a:pt x="10662332" y="1968500"/>
                </a:lnTo>
                <a:lnTo>
                  <a:pt x="10469589" y="2006600"/>
                </a:lnTo>
                <a:lnTo>
                  <a:pt x="10405170" y="2006600"/>
                </a:lnTo>
                <a:lnTo>
                  <a:pt x="10276073" y="2032000"/>
                </a:lnTo>
                <a:lnTo>
                  <a:pt x="10211394" y="2032000"/>
                </a:lnTo>
                <a:lnTo>
                  <a:pt x="10081769" y="2057400"/>
                </a:lnTo>
                <a:lnTo>
                  <a:pt x="10016823" y="2057400"/>
                </a:lnTo>
                <a:lnTo>
                  <a:pt x="9886660" y="2082800"/>
                </a:lnTo>
                <a:lnTo>
                  <a:pt x="9821442" y="2082800"/>
                </a:lnTo>
                <a:lnTo>
                  <a:pt x="9756133" y="2095500"/>
                </a:lnTo>
                <a:lnTo>
                  <a:pt x="9690730" y="2095500"/>
                </a:lnTo>
                <a:lnTo>
                  <a:pt x="9625235" y="2108200"/>
                </a:lnTo>
                <a:lnTo>
                  <a:pt x="9559645" y="2108200"/>
                </a:lnTo>
                <a:lnTo>
                  <a:pt x="9428183" y="2133600"/>
                </a:lnTo>
                <a:lnTo>
                  <a:pt x="9362309" y="2133600"/>
                </a:lnTo>
                <a:lnTo>
                  <a:pt x="9296339" y="2146300"/>
                </a:lnTo>
                <a:lnTo>
                  <a:pt x="9230272" y="2146300"/>
                </a:lnTo>
                <a:lnTo>
                  <a:pt x="9164108" y="2159000"/>
                </a:lnTo>
                <a:lnTo>
                  <a:pt x="9097846" y="2159000"/>
                </a:lnTo>
                <a:lnTo>
                  <a:pt x="9031485" y="2171700"/>
                </a:lnTo>
                <a:lnTo>
                  <a:pt x="8965025" y="2171700"/>
                </a:lnTo>
                <a:lnTo>
                  <a:pt x="8898465" y="2184400"/>
                </a:lnTo>
                <a:lnTo>
                  <a:pt x="8765043" y="2184400"/>
                </a:lnTo>
                <a:lnTo>
                  <a:pt x="8698180" y="2197100"/>
                </a:lnTo>
                <a:lnTo>
                  <a:pt x="8631214" y="2197100"/>
                </a:lnTo>
                <a:lnTo>
                  <a:pt x="8564146" y="2209800"/>
                </a:lnTo>
                <a:lnTo>
                  <a:pt x="8429699" y="2209800"/>
                </a:lnTo>
                <a:lnTo>
                  <a:pt x="8362318" y="2222500"/>
                </a:lnTo>
                <a:lnTo>
                  <a:pt x="8227241" y="2222500"/>
                </a:lnTo>
                <a:lnTo>
                  <a:pt x="8159543" y="2235200"/>
                </a:lnTo>
                <a:lnTo>
                  <a:pt x="8023824" y="2235200"/>
                </a:lnTo>
                <a:lnTo>
                  <a:pt x="7955803" y="2247900"/>
                </a:lnTo>
                <a:lnTo>
                  <a:pt x="7682621" y="2247900"/>
                </a:lnTo>
                <a:lnTo>
                  <a:pt x="7614048" y="2260600"/>
                </a:lnTo>
                <a:lnTo>
                  <a:pt x="7338632" y="2260600"/>
                </a:lnTo>
                <a:lnTo>
                  <a:pt x="7269493" y="2273300"/>
                </a:lnTo>
                <a:lnTo>
                  <a:pt x="20097284" y="2273300"/>
                </a:lnTo>
                <a:lnTo>
                  <a:pt x="20097284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815" y="8741743"/>
            <a:ext cx="20097750" cy="2565400"/>
          </a:xfrm>
          <a:custGeom>
            <a:avLst/>
            <a:gdLst/>
            <a:ahLst/>
            <a:cxnLst/>
            <a:rect l="l" t="t" r="r" b="b"/>
            <a:pathLst>
              <a:path w="20097750" h="2565400">
                <a:moveTo>
                  <a:pt x="20097284" y="63500"/>
                </a:moveTo>
                <a:lnTo>
                  <a:pt x="9726859" y="63500"/>
                </a:lnTo>
                <a:lnTo>
                  <a:pt x="9620685" y="76200"/>
                </a:lnTo>
                <a:lnTo>
                  <a:pt x="9089050" y="76200"/>
                </a:lnTo>
                <a:lnTo>
                  <a:pt x="8982585" y="88900"/>
                </a:lnTo>
                <a:lnTo>
                  <a:pt x="8662954" y="88900"/>
                </a:lnTo>
                <a:lnTo>
                  <a:pt x="8556339" y="101600"/>
                </a:lnTo>
                <a:lnTo>
                  <a:pt x="8236307" y="101600"/>
                </a:lnTo>
                <a:lnTo>
                  <a:pt x="8129576" y="114300"/>
                </a:lnTo>
                <a:lnTo>
                  <a:pt x="7809247" y="114300"/>
                </a:lnTo>
                <a:lnTo>
                  <a:pt x="7702433" y="127000"/>
                </a:lnTo>
                <a:lnTo>
                  <a:pt x="7381910" y="127000"/>
                </a:lnTo>
                <a:lnTo>
                  <a:pt x="7275049" y="139700"/>
                </a:lnTo>
                <a:lnTo>
                  <a:pt x="7061309" y="139700"/>
                </a:lnTo>
                <a:lnTo>
                  <a:pt x="6954435" y="152400"/>
                </a:lnTo>
                <a:lnTo>
                  <a:pt x="6740688" y="152400"/>
                </a:lnTo>
                <a:lnTo>
                  <a:pt x="6687254" y="165100"/>
                </a:lnTo>
                <a:lnTo>
                  <a:pt x="6473531" y="165100"/>
                </a:lnTo>
                <a:lnTo>
                  <a:pt x="6420105" y="177800"/>
                </a:lnTo>
                <a:lnTo>
                  <a:pt x="6154570" y="177800"/>
                </a:lnTo>
                <a:lnTo>
                  <a:pt x="6102696" y="190500"/>
                </a:lnTo>
                <a:lnTo>
                  <a:pt x="5947026" y="190500"/>
                </a:lnTo>
                <a:lnTo>
                  <a:pt x="5895123" y="203200"/>
                </a:lnTo>
                <a:lnTo>
                  <a:pt x="5687474" y="203200"/>
                </a:lnTo>
                <a:lnTo>
                  <a:pt x="5635559" y="215900"/>
                </a:lnTo>
                <a:lnTo>
                  <a:pt x="5479820" y="215900"/>
                </a:lnTo>
                <a:lnTo>
                  <a:pt x="5427914" y="228600"/>
                </a:lnTo>
                <a:lnTo>
                  <a:pt x="5324118" y="228600"/>
                </a:lnTo>
                <a:lnTo>
                  <a:pt x="5272230" y="241300"/>
                </a:lnTo>
                <a:lnTo>
                  <a:pt x="5116621" y="241300"/>
                </a:lnTo>
                <a:lnTo>
                  <a:pt x="5064773" y="254000"/>
                </a:lnTo>
                <a:lnTo>
                  <a:pt x="4961117" y="254000"/>
                </a:lnTo>
                <a:lnTo>
                  <a:pt x="4909311" y="266700"/>
                </a:lnTo>
                <a:lnTo>
                  <a:pt x="4805748" y="266700"/>
                </a:lnTo>
                <a:lnTo>
                  <a:pt x="4753993" y="279400"/>
                </a:lnTo>
                <a:lnTo>
                  <a:pt x="4650542" y="279400"/>
                </a:lnTo>
                <a:lnTo>
                  <a:pt x="4598848" y="292100"/>
                </a:lnTo>
                <a:lnTo>
                  <a:pt x="4495529" y="292100"/>
                </a:lnTo>
                <a:lnTo>
                  <a:pt x="4443906" y="304800"/>
                </a:lnTo>
                <a:lnTo>
                  <a:pt x="4392309" y="304800"/>
                </a:lnTo>
                <a:lnTo>
                  <a:pt x="4340739" y="317500"/>
                </a:lnTo>
                <a:lnTo>
                  <a:pt x="4237684" y="317500"/>
                </a:lnTo>
                <a:lnTo>
                  <a:pt x="4186201" y="330200"/>
                </a:lnTo>
                <a:lnTo>
                  <a:pt x="4134749" y="330200"/>
                </a:lnTo>
                <a:lnTo>
                  <a:pt x="4083330" y="342900"/>
                </a:lnTo>
                <a:lnTo>
                  <a:pt x="3980593" y="342900"/>
                </a:lnTo>
                <a:lnTo>
                  <a:pt x="3929278" y="355600"/>
                </a:lnTo>
                <a:lnTo>
                  <a:pt x="3877999" y="355600"/>
                </a:lnTo>
                <a:lnTo>
                  <a:pt x="3826758" y="368300"/>
                </a:lnTo>
                <a:lnTo>
                  <a:pt x="3775556" y="368300"/>
                </a:lnTo>
                <a:lnTo>
                  <a:pt x="3724394" y="381000"/>
                </a:lnTo>
                <a:lnTo>
                  <a:pt x="3673273" y="381000"/>
                </a:lnTo>
                <a:lnTo>
                  <a:pt x="3622194" y="393700"/>
                </a:lnTo>
                <a:lnTo>
                  <a:pt x="3571158" y="393700"/>
                </a:lnTo>
                <a:lnTo>
                  <a:pt x="3520167" y="406400"/>
                </a:lnTo>
                <a:lnTo>
                  <a:pt x="3469222" y="406400"/>
                </a:lnTo>
                <a:lnTo>
                  <a:pt x="3418322" y="419100"/>
                </a:lnTo>
                <a:lnTo>
                  <a:pt x="3367471" y="419100"/>
                </a:lnTo>
                <a:lnTo>
                  <a:pt x="3316668" y="431800"/>
                </a:lnTo>
                <a:lnTo>
                  <a:pt x="3265915" y="431800"/>
                </a:lnTo>
                <a:lnTo>
                  <a:pt x="3215213" y="444500"/>
                </a:lnTo>
                <a:lnTo>
                  <a:pt x="3164563" y="444500"/>
                </a:lnTo>
                <a:lnTo>
                  <a:pt x="3113966" y="457200"/>
                </a:lnTo>
                <a:lnTo>
                  <a:pt x="3063423" y="457200"/>
                </a:lnTo>
                <a:lnTo>
                  <a:pt x="2962505" y="482600"/>
                </a:lnTo>
                <a:lnTo>
                  <a:pt x="2912131" y="482600"/>
                </a:lnTo>
                <a:lnTo>
                  <a:pt x="2861816" y="495300"/>
                </a:lnTo>
                <a:lnTo>
                  <a:pt x="2811561" y="495300"/>
                </a:lnTo>
                <a:lnTo>
                  <a:pt x="2711233" y="520700"/>
                </a:lnTo>
                <a:lnTo>
                  <a:pt x="2661163" y="520700"/>
                </a:lnTo>
                <a:lnTo>
                  <a:pt x="2561216" y="546100"/>
                </a:lnTo>
                <a:lnTo>
                  <a:pt x="2511341" y="5461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262998" y="596900"/>
                </a:lnTo>
                <a:lnTo>
                  <a:pt x="2213544" y="596900"/>
                </a:lnTo>
                <a:lnTo>
                  <a:pt x="2114857" y="622300"/>
                </a:lnTo>
                <a:lnTo>
                  <a:pt x="2065627" y="622300"/>
                </a:lnTo>
                <a:lnTo>
                  <a:pt x="1918404" y="660400"/>
                </a:lnTo>
                <a:lnTo>
                  <a:pt x="1869489" y="660400"/>
                </a:lnTo>
                <a:lnTo>
                  <a:pt x="1723236" y="698500"/>
                </a:lnTo>
                <a:lnTo>
                  <a:pt x="1674654" y="698500"/>
                </a:lnTo>
                <a:lnTo>
                  <a:pt x="1481192" y="749300"/>
                </a:lnTo>
                <a:lnTo>
                  <a:pt x="1433049" y="749300"/>
                </a:lnTo>
                <a:lnTo>
                  <a:pt x="1098667" y="838200"/>
                </a:lnTo>
                <a:lnTo>
                  <a:pt x="1051285" y="838200"/>
                </a:lnTo>
                <a:lnTo>
                  <a:pt x="444816" y="1003300"/>
                </a:lnTo>
                <a:lnTo>
                  <a:pt x="297421" y="1041400"/>
                </a:lnTo>
                <a:lnTo>
                  <a:pt x="248458" y="1066800"/>
                </a:lnTo>
                <a:lnTo>
                  <a:pt x="53447" y="1117600"/>
                </a:lnTo>
                <a:lnTo>
                  <a:pt x="4904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2" y="2463800"/>
                </a:lnTo>
                <a:lnTo>
                  <a:pt x="236725" y="2540000"/>
                </a:lnTo>
                <a:lnTo>
                  <a:pt x="330391" y="2565400"/>
                </a:lnTo>
                <a:lnTo>
                  <a:pt x="20019241" y="2565400"/>
                </a:lnTo>
                <a:lnTo>
                  <a:pt x="20066844" y="2552700"/>
                </a:lnTo>
                <a:lnTo>
                  <a:pt x="20097284" y="2540000"/>
                </a:lnTo>
                <a:lnTo>
                  <a:pt x="20097284" y="63500"/>
                </a:lnTo>
                <a:close/>
              </a:path>
              <a:path w="20097750" h="2565400">
                <a:moveTo>
                  <a:pt x="19943016" y="50800"/>
                </a:moveTo>
                <a:lnTo>
                  <a:pt x="10362656" y="50800"/>
                </a:lnTo>
                <a:lnTo>
                  <a:pt x="10256850" y="63500"/>
                </a:lnTo>
                <a:lnTo>
                  <a:pt x="19995556" y="63500"/>
                </a:lnTo>
                <a:lnTo>
                  <a:pt x="19943016" y="50800"/>
                </a:lnTo>
                <a:close/>
              </a:path>
              <a:path w="20097750" h="2565400">
                <a:moveTo>
                  <a:pt x="19679113" y="38100"/>
                </a:moveTo>
                <a:lnTo>
                  <a:pt x="11206452" y="38100"/>
                </a:lnTo>
                <a:lnTo>
                  <a:pt x="11048627" y="50800"/>
                </a:lnTo>
                <a:lnTo>
                  <a:pt x="19732052" y="50800"/>
                </a:lnTo>
                <a:lnTo>
                  <a:pt x="19679113" y="38100"/>
                </a:lnTo>
                <a:close/>
              </a:path>
              <a:path w="20097750" h="2565400">
                <a:moveTo>
                  <a:pt x="19306390" y="25400"/>
                </a:moveTo>
                <a:lnTo>
                  <a:pt x="12409488" y="25400"/>
                </a:lnTo>
                <a:lnTo>
                  <a:pt x="12201224" y="38100"/>
                </a:lnTo>
                <a:lnTo>
                  <a:pt x="19359864" y="38100"/>
                </a:lnTo>
                <a:lnTo>
                  <a:pt x="19306390" y="25400"/>
                </a:lnTo>
                <a:close/>
              </a:path>
              <a:path w="20097750" h="2565400">
                <a:moveTo>
                  <a:pt x="18930028" y="12700"/>
                </a:moveTo>
                <a:lnTo>
                  <a:pt x="15370882" y="12700"/>
                </a:lnTo>
                <a:lnTo>
                  <a:pt x="13546567" y="25400"/>
                </a:lnTo>
                <a:lnTo>
                  <a:pt x="18984010" y="25400"/>
                </a:lnTo>
                <a:lnTo>
                  <a:pt x="18930028" y="12700"/>
                </a:lnTo>
                <a:close/>
              </a:path>
              <a:path w="20097750" h="2565400">
                <a:moveTo>
                  <a:pt x="18331684" y="0"/>
                </a:moveTo>
                <a:lnTo>
                  <a:pt x="16016547" y="0"/>
                </a:lnTo>
                <a:lnTo>
                  <a:pt x="15719493" y="12700"/>
                </a:lnTo>
                <a:lnTo>
                  <a:pt x="18386413" y="12700"/>
                </a:lnTo>
                <a:lnTo>
                  <a:pt x="18331684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11" y="7646982"/>
            <a:ext cx="20097290" cy="3660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367" y="3530477"/>
            <a:ext cx="171910" cy="2366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083221" y="3589525"/>
            <a:ext cx="159975" cy="1781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361915" y="3523255"/>
            <a:ext cx="264250" cy="2444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666261" y="3589527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840578" y="3524195"/>
            <a:ext cx="169711" cy="2435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039389" y="3524823"/>
            <a:ext cx="175051" cy="2428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338503" y="3589525"/>
            <a:ext cx="159975" cy="1781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540196" y="352419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687236" y="3532049"/>
            <a:ext cx="186672" cy="2319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997650" y="3524195"/>
            <a:ext cx="169711" cy="243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196466" y="3589525"/>
            <a:ext cx="159975" cy="1781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477980" y="3542100"/>
            <a:ext cx="466214" cy="2256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968271" y="3593295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156093" y="3524195"/>
            <a:ext cx="169711" cy="2435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355537" y="3589525"/>
            <a:ext cx="258914" cy="1781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736628" y="3524195"/>
            <a:ext cx="169711" cy="2435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935443" y="3589525"/>
            <a:ext cx="159975" cy="1781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137137" y="352419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3284175" y="3530479"/>
            <a:ext cx="160603" cy="2334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466973" y="3529849"/>
            <a:ext cx="275877" cy="2378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3766928" y="3532049"/>
            <a:ext cx="73287" cy="23190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3979032" y="3589525"/>
            <a:ext cx="159975" cy="1781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4165597" y="3589527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471353" y="352419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4513385" y="3590781"/>
            <a:ext cx="148667" cy="1769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793965" y="3589525"/>
            <a:ext cx="157462" cy="1781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981994" y="3535713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991574" y="359329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5043658" y="3593295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5221117" y="3524195"/>
            <a:ext cx="169711" cy="24352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417731" y="3590781"/>
            <a:ext cx="148667" cy="17693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592992" y="3524195"/>
            <a:ext cx="169711" cy="243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898378" y="3524195"/>
            <a:ext cx="169711" cy="24352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097194" y="3589525"/>
            <a:ext cx="159975" cy="1781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382693" y="3538855"/>
            <a:ext cx="170180" cy="220345"/>
          </a:xfrm>
          <a:custGeom>
            <a:avLst/>
            <a:gdLst/>
            <a:ahLst/>
            <a:cxnLst/>
            <a:rect l="l" t="t" r="r" b="b"/>
            <a:pathLst>
              <a:path w="170180" h="220345">
                <a:moveTo>
                  <a:pt x="76637" y="219861"/>
                </a:moveTo>
                <a:lnTo>
                  <a:pt x="92969" y="219861"/>
                </a:lnTo>
                <a:lnTo>
                  <a:pt x="92969" y="15076"/>
                </a:lnTo>
                <a:lnTo>
                  <a:pt x="169607" y="15076"/>
                </a:lnTo>
                <a:lnTo>
                  <a:pt x="169607" y="0"/>
                </a:lnTo>
                <a:lnTo>
                  <a:pt x="0" y="0"/>
                </a:lnTo>
                <a:lnTo>
                  <a:pt x="0" y="15076"/>
                </a:lnTo>
                <a:lnTo>
                  <a:pt x="76637" y="15076"/>
                </a:lnTo>
                <a:lnTo>
                  <a:pt x="76637" y="219861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6578371" y="3535713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6587950" y="359329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6648723" y="3535713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6618884" y="3598530"/>
            <a:ext cx="47625" cy="211454"/>
          </a:xfrm>
          <a:custGeom>
            <a:avLst/>
            <a:gdLst/>
            <a:ahLst/>
            <a:cxnLst/>
            <a:rect l="l" t="t" r="r" b="b"/>
            <a:pathLst>
              <a:path w="47625" h="211454">
                <a:moveTo>
                  <a:pt x="12877" y="211380"/>
                </a:moveTo>
                <a:lnTo>
                  <a:pt x="26972" y="209123"/>
                </a:lnTo>
                <a:lnTo>
                  <a:pt x="37768" y="202272"/>
                </a:lnTo>
                <a:lnTo>
                  <a:pt x="44678" y="190709"/>
                </a:lnTo>
                <a:lnTo>
                  <a:pt x="47113" y="174318"/>
                </a:lnTo>
                <a:lnTo>
                  <a:pt x="47113" y="0"/>
                </a:lnTo>
                <a:lnTo>
                  <a:pt x="31722" y="0"/>
                </a:lnTo>
                <a:lnTo>
                  <a:pt x="31722" y="175260"/>
                </a:lnTo>
                <a:lnTo>
                  <a:pt x="30319" y="185105"/>
                </a:lnTo>
                <a:lnTo>
                  <a:pt x="26383" y="192064"/>
                </a:lnTo>
                <a:lnTo>
                  <a:pt x="20327" y="196196"/>
                </a:lnTo>
                <a:lnTo>
                  <a:pt x="12563" y="197560"/>
                </a:lnTo>
                <a:lnTo>
                  <a:pt x="9108" y="197560"/>
                </a:lnTo>
                <a:lnTo>
                  <a:pt x="3769" y="197246"/>
                </a:lnTo>
                <a:lnTo>
                  <a:pt x="0" y="196618"/>
                </a:lnTo>
                <a:lnTo>
                  <a:pt x="0" y="210124"/>
                </a:lnTo>
                <a:lnTo>
                  <a:pt x="4711" y="211066"/>
                </a:lnTo>
                <a:lnTo>
                  <a:pt x="8480" y="211380"/>
                </a:lnTo>
                <a:lnTo>
                  <a:pt x="12877" y="21138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6710386" y="3593295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6885015" y="3590781"/>
            <a:ext cx="148667" cy="1769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7070640" y="3589527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7242127" y="3590781"/>
            <a:ext cx="148667" cy="17693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420423" y="3732017"/>
            <a:ext cx="29845" cy="60325"/>
          </a:xfrm>
          <a:custGeom>
            <a:avLst/>
            <a:gdLst/>
            <a:ahLst/>
            <a:cxnLst/>
            <a:rect l="l" t="t" r="r" b="b"/>
            <a:pathLst>
              <a:path w="29844" h="60325">
                <a:moveTo>
                  <a:pt x="3769" y="60304"/>
                </a:moveTo>
                <a:lnTo>
                  <a:pt x="15792" y="54204"/>
                </a:lnTo>
                <a:lnTo>
                  <a:pt x="23870" y="46367"/>
                </a:lnTo>
                <a:lnTo>
                  <a:pt x="28415" y="36232"/>
                </a:lnTo>
                <a:lnTo>
                  <a:pt x="29838" y="23242"/>
                </a:lnTo>
                <a:lnTo>
                  <a:pt x="29838" y="0"/>
                </a:lnTo>
                <a:lnTo>
                  <a:pt x="9108" y="0"/>
                </a:lnTo>
                <a:lnTo>
                  <a:pt x="9108" y="26697"/>
                </a:lnTo>
                <a:lnTo>
                  <a:pt x="17588" y="26697"/>
                </a:lnTo>
                <a:lnTo>
                  <a:pt x="17137" y="34785"/>
                </a:lnTo>
                <a:lnTo>
                  <a:pt x="14212" y="41459"/>
                </a:lnTo>
                <a:lnTo>
                  <a:pt x="8578" y="47191"/>
                </a:lnTo>
                <a:lnTo>
                  <a:pt x="0" y="52452"/>
                </a:lnTo>
                <a:lnTo>
                  <a:pt x="3769" y="603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606776" y="3538855"/>
            <a:ext cx="174625" cy="220345"/>
          </a:xfrm>
          <a:custGeom>
            <a:avLst/>
            <a:gdLst/>
            <a:ahLst/>
            <a:cxnLst/>
            <a:rect l="l" t="t" r="r" b="b"/>
            <a:pathLst>
              <a:path w="174625" h="220345">
                <a:moveTo>
                  <a:pt x="0" y="219861"/>
                </a:moveTo>
                <a:lnTo>
                  <a:pt x="95482" y="219861"/>
                </a:lnTo>
                <a:lnTo>
                  <a:pt x="127808" y="215655"/>
                </a:lnTo>
                <a:lnTo>
                  <a:pt x="152685" y="203646"/>
                </a:lnTo>
                <a:lnTo>
                  <a:pt x="168669" y="184747"/>
                </a:lnTo>
                <a:lnTo>
                  <a:pt x="174318" y="159870"/>
                </a:lnTo>
                <a:lnTo>
                  <a:pt x="174318" y="159242"/>
                </a:lnTo>
                <a:lnTo>
                  <a:pt x="170274" y="139165"/>
                </a:lnTo>
                <a:lnTo>
                  <a:pt x="159399" y="124182"/>
                </a:lnTo>
                <a:lnTo>
                  <a:pt x="143577" y="113616"/>
                </a:lnTo>
                <a:lnTo>
                  <a:pt x="124692" y="106789"/>
                </a:lnTo>
                <a:lnTo>
                  <a:pt x="138085" y="99791"/>
                </a:lnTo>
                <a:lnTo>
                  <a:pt x="150094" y="89200"/>
                </a:lnTo>
                <a:lnTo>
                  <a:pt x="158746" y="74369"/>
                </a:lnTo>
                <a:lnTo>
                  <a:pt x="162069" y="54651"/>
                </a:lnTo>
                <a:lnTo>
                  <a:pt x="162069" y="54023"/>
                </a:lnTo>
                <a:lnTo>
                  <a:pt x="137324" y="11262"/>
                </a:lnTo>
                <a:lnTo>
                  <a:pt x="90771" y="0"/>
                </a:lnTo>
                <a:lnTo>
                  <a:pt x="0" y="0"/>
                </a:lnTo>
                <a:lnTo>
                  <a:pt x="0" y="219861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7623108" y="3553931"/>
            <a:ext cx="129539" cy="86995"/>
          </a:xfrm>
          <a:custGeom>
            <a:avLst/>
            <a:gdLst/>
            <a:ahLst/>
            <a:cxnLst/>
            <a:rect l="l" t="t" r="r" b="b"/>
            <a:pathLst>
              <a:path w="129540" h="86995">
                <a:moveTo>
                  <a:pt x="129089" y="41145"/>
                </a:moveTo>
                <a:lnTo>
                  <a:pt x="124893" y="60535"/>
                </a:lnTo>
                <a:lnTo>
                  <a:pt x="113189" y="74713"/>
                </a:lnTo>
                <a:lnTo>
                  <a:pt x="95300" y="83414"/>
                </a:lnTo>
                <a:lnTo>
                  <a:pt x="72554" y="86374"/>
                </a:lnTo>
                <a:lnTo>
                  <a:pt x="0" y="86374"/>
                </a:lnTo>
                <a:lnTo>
                  <a:pt x="0" y="0"/>
                </a:lnTo>
                <a:lnTo>
                  <a:pt x="74124" y="0"/>
                </a:lnTo>
                <a:lnTo>
                  <a:pt x="97553" y="2929"/>
                </a:lnTo>
                <a:lnTo>
                  <a:pt x="114798" y="11189"/>
                </a:lnTo>
                <a:lnTo>
                  <a:pt x="125448" y="23983"/>
                </a:lnTo>
                <a:lnTo>
                  <a:pt x="129089" y="40517"/>
                </a:lnTo>
                <a:lnTo>
                  <a:pt x="129089" y="4114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623108" y="3655381"/>
            <a:ext cx="141605" cy="88265"/>
          </a:xfrm>
          <a:custGeom>
            <a:avLst/>
            <a:gdLst/>
            <a:ahLst/>
            <a:cxnLst/>
            <a:rect l="l" t="t" r="r" b="b"/>
            <a:pathLst>
              <a:path w="141605" h="88264">
                <a:moveTo>
                  <a:pt x="141339" y="42715"/>
                </a:moveTo>
                <a:lnTo>
                  <a:pt x="141339" y="43344"/>
                </a:lnTo>
                <a:lnTo>
                  <a:pt x="137020" y="62022"/>
                </a:lnTo>
                <a:lnTo>
                  <a:pt x="124692" y="76166"/>
                </a:lnTo>
                <a:lnTo>
                  <a:pt x="105297" y="85127"/>
                </a:lnTo>
                <a:lnTo>
                  <a:pt x="79778" y="88258"/>
                </a:lnTo>
                <a:lnTo>
                  <a:pt x="0" y="88258"/>
                </a:lnTo>
                <a:lnTo>
                  <a:pt x="0" y="0"/>
                </a:lnTo>
                <a:lnTo>
                  <a:pt x="74438" y="0"/>
                </a:lnTo>
                <a:lnTo>
                  <a:pt x="103177" y="2875"/>
                </a:lnTo>
                <a:lnTo>
                  <a:pt x="124143" y="11228"/>
                </a:lnTo>
                <a:lnTo>
                  <a:pt x="136981" y="24646"/>
                </a:lnTo>
                <a:lnTo>
                  <a:pt x="141339" y="4271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7809043" y="3596016"/>
            <a:ext cx="138430" cy="167005"/>
          </a:xfrm>
          <a:custGeom>
            <a:avLst/>
            <a:gdLst/>
            <a:ahLst/>
            <a:cxnLst/>
            <a:rect l="l" t="t" r="r" b="b"/>
            <a:pathLst>
              <a:path w="138430" h="167004">
                <a:moveTo>
                  <a:pt x="61875" y="166466"/>
                </a:moveTo>
                <a:lnTo>
                  <a:pt x="82752" y="163870"/>
                </a:lnTo>
                <a:lnTo>
                  <a:pt x="99801" y="157004"/>
                </a:lnTo>
                <a:lnTo>
                  <a:pt x="113199" y="147252"/>
                </a:lnTo>
                <a:lnTo>
                  <a:pt x="123122" y="135999"/>
                </a:lnTo>
                <a:lnTo>
                  <a:pt x="123122" y="162697"/>
                </a:lnTo>
                <a:lnTo>
                  <a:pt x="138198" y="162697"/>
                </a:lnTo>
                <a:lnTo>
                  <a:pt x="138198" y="62817"/>
                </a:lnTo>
                <a:lnTo>
                  <a:pt x="121865" y="17588"/>
                </a:lnTo>
                <a:lnTo>
                  <a:pt x="86707" y="1114"/>
                </a:lnTo>
                <a:lnTo>
                  <a:pt x="71297" y="0"/>
                </a:lnTo>
                <a:lnTo>
                  <a:pt x="55613" y="1010"/>
                </a:lnTo>
                <a:lnTo>
                  <a:pt x="41223" y="3847"/>
                </a:lnTo>
                <a:lnTo>
                  <a:pt x="27659" y="8215"/>
                </a:lnTo>
                <a:lnTo>
                  <a:pt x="14448" y="13819"/>
                </a:lnTo>
                <a:lnTo>
                  <a:pt x="20101" y="27325"/>
                </a:lnTo>
                <a:lnTo>
                  <a:pt x="31443" y="22133"/>
                </a:lnTo>
                <a:lnTo>
                  <a:pt x="43461" y="18060"/>
                </a:lnTo>
                <a:lnTo>
                  <a:pt x="56363" y="15400"/>
                </a:lnTo>
                <a:lnTo>
                  <a:pt x="70355" y="14448"/>
                </a:lnTo>
                <a:lnTo>
                  <a:pt x="92513" y="17554"/>
                </a:lnTo>
                <a:lnTo>
                  <a:pt x="109106" y="26815"/>
                </a:lnTo>
                <a:lnTo>
                  <a:pt x="119515" y="42141"/>
                </a:lnTo>
                <a:lnTo>
                  <a:pt x="123122" y="63445"/>
                </a:lnTo>
                <a:lnTo>
                  <a:pt x="123122" y="70355"/>
                </a:lnTo>
                <a:lnTo>
                  <a:pt x="111471" y="67553"/>
                </a:lnTo>
                <a:lnTo>
                  <a:pt x="99173" y="65369"/>
                </a:lnTo>
                <a:lnTo>
                  <a:pt x="85578" y="63951"/>
                </a:lnTo>
                <a:lnTo>
                  <a:pt x="70041" y="63445"/>
                </a:lnTo>
                <a:lnTo>
                  <a:pt x="41606" y="66910"/>
                </a:lnTo>
                <a:lnTo>
                  <a:pt x="19473" y="77029"/>
                </a:lnTo>
                <a:lnTo>
                  <a:pt x="5113" y="93391"/>
                </a:lnTo>
                <a:lnTo>
                  <a:pt x="0" y="115584"/>
                </a:lnTo>
                <a:lnTo>
                  <a:pt x="0" y="116212"/>
                </a:lnTo>
                <a:lnTo>
                  <a:pt x="5471" y="138110"/>
                </a:lnTo>
                <a:lnTo>
                  <a:pt x="19748" y="153824"/>
                </a:lnTo>
                <a:lnTo>
                  <a:pt x="39619" y="163295"/>
                </a:lnTo>
                <a:lnTo>
                  <a:pt x="61875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7825375" y="3673282"/>
            <a:ext cx="107314" cy="74930"/>
          </a:xfrm>
          <a:custGeom>
            <a:avLst/>
            <a:gdLst/>
            <a:ahLst/>
            <a:cxnLst/>
            <a:rect l="l" t="t" r="r" b="b"/>
            <a:pathLst>
              <a:path w="107315" h="74929">
                <a:moveTo>
                  <a:pt x="46484" y="74752"/>
                </a:moveTo>
                <a:lnTo>
                  <a:pt x="28886" y="72279"/>
                </a:lnTo>
                <a:lnTo>
                  <a:pt x="14055" y="65094"/>
                </a:lnTo>
                <a:lnTo>
                  <a:pt x="3818" y="53551"/>
                </a:lnTo>
                <a:lnTo>
                  <a:pt x="0" y="38004"/>
                </a:lnTo>
                <a:lnTo>
                  <a:pt x="0" y="37376"/>
                </a:lnTo>
                <a:lnTo>
                  <a:pt x="3474" y="22128"/>
                </a:lnTo>
                <a:lnTo>
                  <a:pt x="13662" y="10325"/>
                </a:lnTo>
                <a:lnTo>
                  <a:pt x="30211" y="2704"/>
                </a:lnTo>
                <a:lnTo>
                  <a:pt x="52766" y="0"/>
                </a:lnTo>
                <a:lnTo>
                  <a:pt x="69030" y="642"/>
                </a:lnTo>
                <a:lnTo>
                  <a:pt x="83468" y="2316"/>
                </a:lnTo>
                <a:lnTo>
                  <a:pt x="96140" y="4637"/>
                </a:lnTo>
                <a:lnTo>
                  <a:pt x="107103" y="7224"/>
                </a:lnTo>
                <a:lnTo>
                  <a:pt x="107103" y="25441"/>
                </a:lnTo>
                <a:lnTo>
                  <a:pt x="102225" y="45469"/>
                </a:lnTo>
                <a:lnTo>
                  <a:pt x="89043" y="61050"/>
                </a:lnTo>
                <a:lnTo>
                  <a:pt x="69737" y="71155"/>
                </a:lnTo>
                <a:lnTo>
                  <a:pt x="46484" y="7475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7994979" y="3535713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965140" y="3598530"/>
            <a:ext cx="47625" cy="211454"/>
          </a:xfrm>
          <a:custGeom>
            <a:avLst/>
            <a:gdLst/>
            <a:ahLst/>
            <a:cxnLst/>
            <a:rect l="l" t="t" r="r" b="b"/>
            <a:pathLst>
              <a:path w="47625" h="211454">
                <a:moveTo>
                  <a:pt x="12877" y="211380"/>
                </a:moveTo>
                <a:lnTo>
                  <a:pt x="26972" y="209123"/>
                </a:lnTo>
                <a:lnTo>
                  <a:pt x="37768" y="202272"/>
                </a:lnTo>
                <a:lnTo>
                  <a:pt x="44678" y="190709"/>
                </a:lnTo>
                <a:lnTo>
                  <a:pt x="47113" y="174318"/>
                </a:lnTo>
                <a:lnTo>
                  <a:pt x="47113" y="0"/>
                </a:lnTo>
                <a:lnTo>
                  <a:pt x="31722" y="0"/>
                </a:lnTo>
                <a:lnTo>
                  <a:pt x="31722" y="175260"/>
                </a:lnTo>
                <a:lnTo>
                  <a:pt x="30319" y="185105"/>
                </a:lnTo>
                <a:lnTo>
                  <a:pt x="26383" y="192064"/>
                </a:lnTo>
                <a:lnTo>
                  <a:pt x="20327" y="196196"/>
                </a:lnTo>
                <a:lnTo>
                  <a:pt x="12563" y="197560"/>
                </a:lnTo>
                <a:lnTo>
                  <a:pt x="9108" y="197560"/>
                </a:lnTo>
                <a:lnTo>
                  <a:pt x="3769" y="197246"/>
                </a:lnTo>
                <a:lnTo>
                  <a:pt x="0" y="196618"/>
                </a:lnTo>
                <a:lnTo>
                  <a:pt x="0" y="210124"/>
                </a:lnTo>
                <a:lnTo>
                  <a:pt x="4711" y="211066"/>
                </a:lnTo>
                <a:lnTo>
                  <a:pt x="8480" y="211380"/>
                </a:lnTo>
                <a:lnTo>
                  <a:pt x="12877" y="21138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8046591" y="3590781"/>
            <a:ext cx="148667" cy="1769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371285" y="3906754"/>
            <a:ext cx="365699" cy="23786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789068" y="3901102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49838" y="391261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59418" y="397020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00824" y="3900160"/>
            <a:ext cx="280583" cy="24446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210518" y="3967688"/>
            <a:ext cx="96843" cy="17316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328301" y="3966432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518526" y="391261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528106" y="397020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570140" y="3967686"/>
            <a:ext cx="148667" cy="17693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748437" y="4108922"/>
            <a:ext cx="29845" cy="60325"/>
          </a:xfrm>
          <a:custGeom>
            <a:avLst/>
            <a:gdLst/>
            <a:ahLst/>
            <a:cxnLst/>
            <a:rect l="l" t="t" r="r" b="b"/>
            <a:pathLst>
              <a:path w="29845" h="60325">
                <a:moveTo>
                  <a:pt x="3769" y="60304"/>
                </a:moveTo>
                <a:lnTo>
                  <a:pt x="15792" y="54204"/>
                </a:lnTo>
                <a:lnTo>
                  <a:pt x="23870" y="46367"/>
                </a:lnTo>
                <a:lnTo>
                  <a:pt x="28415" y="36232"/>
                </a:lnTo>
                <a:lnTo>
                  <a:pt x="29838" y="23242"/>
                </a:lnTo>
                <a:lnTo>
                  <a:pt x="29838" y="0"/>
                </a:lnTo>
                <a:lnTo>
                  <a:pt x="9108" y="0"/>
                </a:lnTo>
                <a:lnTo>
                  <a:pt x="9108" y="26697"/>
                </a:lnTo>
                <a:lnTo>
                  <a:pt x="17588" y="26697"/>
                </a:lnTo>
                <a:lnTo>
                  <a:pt x="17137" y="34785"/>
                </a:lnTo>
                <a:lnTo>
                  <a:pt x="14212" y="41459"/>
                </a:lnTo>
                <a:lnTo>
                  <a:pt x="8578" y="47191"/>
                </a:lnTo>
                <a:lnTo>
                  <a:pt x="0" y="52452"/>
                </a:lnTo>
                <a:lnTo>
                  <a:pt x="3769" y="603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914773" y="3966430"/>
            <a:ext cx="341826" cy="1781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285710" y="3966432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591128" y="3901102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0633161" y="3967686"/>
            <a:ext cx="148667" cy="17693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910579" y="3900160"/>
            <a:ext cx="105323" cy="24069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1053227" y="3970201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1043647" y="391261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1108451" y="3966432"/>
            <a:ext cx="147725" cy="17442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1279937" y="3967686"/>
            <a:ext cx="148667" cy="17693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1480689" y="3901102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1541461" y="391261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1551041" y="397020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1595904" y="3901100"/>
            <a:ext cx="169711" cy="24352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1792517" y="3967686"/>
            <a:ext cx="148667" cy="17693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1967778" y="3901100"/>
            <a:ext cx="169711" cy="2435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2378448" y="3901100"/>
            <a:ext cx="169711" cy="243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2577264" y="3966430"/>
            <a:ext cx="159975" cy="1781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2855620" y="3900160"/>
            <a:ext cx="280583" cy="24446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3165314" y="3919005"/>
            <a:ext cx="371040" cy="22561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588438" y="3901102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3632673" y="3966430"/>
            <a:ext cx="502332" cy="17819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4161596" y="3967688"/>
            <a:ext cx="96843" cy="17316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4400122" y="3901102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442154" y="3967686"/>
            <a:ext cx="148667" cy="17693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4738934" y="391261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4748515" y="397020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4803741" y="3966432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4978057" y="3901100"/>
            <a:ext cx="169711" cy="24352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5184721" y="3970199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5358726" y="3919005"/>
            <a:ext cx="249487" cy="22498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5635433" y="3967688"/>
            <a:ext cx="96843" cy="17316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5758763" y="391261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5768342" y="397020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5810376" y="3967686"/>
            <a:ext cx="148667" cy="17693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6091253" y="3901100"/>
            <a:ext cx="169711" cy="24352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6290069" y="3966430"/>
            <a:ext cx="159975" cy="1781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6569994" y="3910525"/>
            <a:ext cx="321100" cy="23409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6931192" y="3967688"/>
            <a:ext cx="96843" cy="17316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7054521" y="3912618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7064101" y="397020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7105509" y="3967058"/>
            <a:ext cx="131393" cy="17693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7267573" y="3966432"/>
            <a:ext cx="252630" cy="17442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7547420" y="3966430"/>
            <a:ext cx="175051" cy="17819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7846834" y="3901100"/>
            <a:ext cx="169711" cy="243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8045648" y="3966430"/>
            <a:ext cx="159975" cy="1781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366889" y="4284286"/>
            <a:ext cx="339320" cy="23724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758293" y="427800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810374" y="4347104"/>
            <a:ext cx="147725" cy="17442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987834" y="4278005"/>
            <a:ext cx="169711" cy="24352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268190" y="4347105"/>
            <a:ext cx="169711" cy="22185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552942" y="4287429"/>
            <a:ext cx="184788" cy="23033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773947" y="428952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783527" y="434710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827763" y="4343335"/>
            <a:ext cx="159975" cy="1781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014329" y="4343337"/>
            <a:ext cx="147725" cy="1744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193252" y="4348570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209584" y="4362703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0366001" y="4349198"/>
            <a:ext cx="121285" cy="167005"/>
          </a:xfrm>
          <a:custGeom>
            <a:avLst/>
            <a:gdLst/>
            <a:ahLst/>
            <a:cxnLst/>
            <a:rect l="l" t="t" r="r" b="b"/>
            <a:pathLst>
              <a:path w="121284" h="167004">
                <a:moveTo>
                  <a:pt x="65644" y="166466"/>
                </a:moveTo>
                <a:lnTo>
                  <a:pt x="87267" y="163173"/>
                </a:lnTo>
                <a:lnTo>
                  <a:pt x="104826" y="153784"/>
                </a:lnTo>
                <a:lnTo>
                  <a:pt x="116614" y="139037"/>
                </a:lnTo>
                <a:lnTo>
                  <a:pt x="120923" y="119667"/>
                </a:lnTo>
                <a:lnTo>
                  <a:pt x="120923" y="119039"/>
                </a:lnTo>
                <a:lnTo>
                  <a:pt x="87267" y="80214"/>
                </a:lnTo>
                <a:lnTo>
                  <a:pt x="51515" y="69001"/>
                </a:lnTo>
                <a:lnTo>
                  <a:pt x="37258" y="62817"/>
                </a:lnTo>
                <a:lnTo>
                  <a:pt x="27301" y="54513"/>
                </a:lnTo>
                <a:lnTo>
                  <a:pt x="23556" y="43029"/>
                </a:lnTo>
                <a:lnTo>
                  <a:pt x="23556" y="42401"/>
                </a:lnTo>
                <a:lnTo>
                  <a:pt x="26157" y="31276"/>
                </a:lnTo>
                <a:lnTo>
                  <a:pt x="33528" y="22417"/>
                </a:lnTo>
                <a:lnTo>
                  <a:pt x="45022" y="16563"/>
                </a:lnTo>
                <a:lnTo>
                  <a:pt x="59990" y="14448"/>
                </a:lnTo>
                <a:lnTo>
                  <a:pt x="72775" y="15581"/>
                </a:lnTo>
                <a:lnTo>
                  <a:pt x="85471" y="18805"/>
                </a:lnTo>
                <a:lnTo>
                  <a:pt x="97754" y="23855"/>
                </a:lnTo>
                <a:lnTo>
                  <a:pt x="109302" y="30466"/>
                </a:lnTo>
                <a:lnTo>
                  <a:pt x="117468" y="17588"/>
                </a:lnTo>
                <a:lnTo>
                  <a:pt x="104522" y="10335"/>
                </a:lnTo>
                <a:lnTo>
                  <a:pt x="90221" y="4789"/>
                </a:lnTo>
                <a:lnTo>
                  <a:pt x="75331" y="1246"/>
                </a:lnTo>
                <a:lnTo>
                  <a:pt x="60618" y="0"/>
                </a:lnTo>
                <a:lnTo>
                  <a:pt x="39256" y="3297"/>
                </a:lnTo>
                <a:lnTo>
                  <a:pt x="22575" y="12484"/>
                </a:lnTo>
                <a:lnTo>
                  <a:pt x="11724" y="26501"/>
                </a:lnTo>
                <a:lnTo>
                  <a:pt x="7852" y="44286"/>
                </a:lnTo>
                <a:lnTo>
                  <a:pt x="7852" y="44914"/>
                </a:lnTo>
                <a:lnTo>
                  <a:pt x="12774" y="62783"/>
                </a:lnTo>
                <a:lnTo>
                  <a:pt x="25558" y="74792"/>
                </a:lnTo>
                <a:lnTo>
                  <a:pt x="43231" y="82855"/>
                </a:lnTo>
                <a:lnTo>
                  <a:pt x="62817" y="88886"/>
                </a:lnTo>
                <a:lnTo>
                  <a:pt x="78850" y="93892"/>
                </a:lnTo>
                <a:lnTo>
                  <a:pt x="92380" y="100193"/>
                </a:lnTo>
                <a:lnTo>
                  <a:pt x="101729" y="108850"/>
                </a:lnTo>
                <a:lnTo>
                  <a:pt x="105219" y="120923"/>
                </a:lnTo>
                <a:lnTo>
                  <a:pt x="105219" y="121551"/>
                </a:lnTo>
                <a:lnTo>
                  <a:pt x="102230" y="134129"/>
                </a:lnTo>
                <a:lnTo>
                  <a:pt x="94029" y="143734"/>
                </a:lnTo>
                <a:lnTo>
                  <a:pt x="81765" y="149863"/>
                </a:lnTo>
                <a:lnTo>
                  <a:pt x="66586" y="152018"/>
                </a:lnTo>
                <a:lnTo>
                  <a:pt x="51466" y="150629"/>
                </a:lnTo>
                <a:lnTo>
                  <a:pt x="36787" y="146560"/>
                </a:lnTo>
                <a:lnTo>
                  <a:pt x="22638" y="139960"/>
                </a:lnTo>
                <a:lnTo>
                  <a:pt x="9108" y="130974"/>
                </a:lnTo>
                <a:lnTo>
                  <a:pt x="0" y="143223"/>
                </a:lnTo>
                <a:lnTo>
                  <a:pt x="14143" y="152685"/>
                </a:lnTo>
                <a:lnTo>
                  <a:pt x="30466" y="160027"/>
                </a:lnTo>
                <a:lnTo>
                  <a:pt x="47967" y="164778"/>
                </a:lnTo>
                <a:lnTo>
                  <a:pt x="65644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0510163" y="4301145"/>
            <a:ext cx="95250" cy="214629"/>
          </a:xfrm>
          <a:custGeom>
            <a:avLst/>
            <a:gdLst/>
            <a:ahLst/>
            <a:cxnLst/>
            <a:rect l="l" t="t" r="r" b="b"/>
            <a:pathLst>
              <a:path w="95250" h="214629">
                <a:moveTo>
                  <a:pt x="68156" y="214207"/>
                </a:moveTo>
                <a:lnTo>
                  <a:pt x="75322" y="213854"/>
                </a:lnTo>
                <a:lnTo>
                  <a:pt x="81898" y="212794"/>
                </a:lnTo>
                <a:lnTo>
                  <a:pt x="88121" y="211027"/>
                </a:lnTo>
                <a:lnTo>
                  <a:pt x="94226" y="208553"/>
                </a:lnTo>
                <a:lnTo>
                  <a:pt x="94226" y="194105"/>
                </a:lnTo>
                <a:lnTo>
                  <a:pt x="85117" y="198189"/>
                </a:lnTo>
                <a:lnTo>
                  <a:pt x="78521" y="199759"/>
                </a:lnTo>
                <a:lnTo>
                  <a:pt x="70669" y="199759"/>
                </a:lnTo>
                <a:lnTo>
                  <a:pt x="57846" y="198125"/>
                </a:lnTo>
                <a:lnTo>
                  <a:pt x="47702" y="192810"/>
                </a:lnTo>
                <a:lnTo>
                  <a:pt x="41032" y="183196"/>
                </a:lnTo>
                <a:lnTo>
                  <a:pt x="38632" y="168664"/>
                </a:lnTo>
                <a:lnTo>
                  <a:pt x="38632" y="65330"/>
                </a:lnTo>
                <a:lnTo>
                  <a:pt x="94854" y="65330"/>
                </a:lnTo>
                <a:lnTo>
                  <a:pt x="94854" y="51196"/>
                </a:lnTo>
                <a:lnTo>
                  <a:pt x="38632" y="51196"/>
                </a:lnTo>
                <a:lnTo>
                  <a:pt x="38632" y="0"/>
                </a:lnTo>
                <a:lnTo>
                  <a:pt x="23242" y="0"/>
                </a:lnTo>
                <a:lnTo>
                  <a:pt x="23242" y="51196"/>
                </a:lnTo>
                <a:lnTo>
                  <a:pt x="0" y="51196"/>
                </a:lnTo>
                <a:lnTo>
                  <a:pt x="0" y="65330"/>
                </a:lnTo>
                <a:lnTo>
                  <a:pt x="23242" y="65330"/>
                </a:lnTo>
                <a:lnTo>
                  <a:pt x="23242" y="170235"/>
                </a:lnTo>
                <a:lnTo>
                  <a:pt x="26771" y="189959"/>
                </a:lnTo>
                <a:lnTo>
                  <a:pt x="36394" y="203646"/>
                </a:lnTo>
                <a:lnTo>
                  <a:pt x="50671" y="211621"/>
                </a:lnTo>
                <a:lnTo>
                  <a:pt x="68156" y="21420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0629515" y="4349826"/>
            <a:ext cx="138430" cy="167005"/>
          </a:xfrm>
          <a:custGeom>
            <a:avLst/>
            <a:gdLst/>
            <a:ahLst/>
            <a:cxnLst/>
            <a:rect l="l" t="t" r="r" b="b"/>
            <a:pathLst>
              <a:path w="138429" h="167004">
                <a:moveTo>
                  <a:pt x="61875" y="166466"/>
                </a:moveTo>
                <a:lnTo>
                  <a:pt x="82752" y="163870"/>
                </a:lnTo>
                <a:lnTo>
                  <a:pt x="99801" y="157004"/>
                </a:lnTo>
                <a:lnTo>
                  <a:pt x="113199" y="147252"/>
                </a:lnTo>
                <a:lnTo>
                  <a:pt x="123122" y="135999"/>
                </a:lnTo>
                <a:lnTo>
                  <a:pt x="123122" y="162697"/>
                </a:lnTo>
                <a:lnTo>
                  <a:pt x="138198" y="162697"/>
                </a:lnTo>
                <a:lnTo>
                  <a:pt x="138198" y="62817"/>
                </a:lnTo>
                <a:lnTo>
                  <a:pt x="121865" y="17588"/>
                </a:lnTo>
                <a:lnTo>
                  <a:pt x="86707" y="1114"/>
                </a:lnTo>
                <a:lnTo>
                  <a:pt x="71297" y="0"/>
                </a:lnTo>
                <a:lnTo>
                  <a:pt x="55613" y="1010"/>
                </a:lnTo>
                <a:lnTo>
                  <a:pt x="41223" y="3847"/>
                </a:lnTo>
                <a:lnTo>
                  <a:pt x="27659" y="8215"/>
                </a:lnTo>
                <a:lnTo>
                  <a:pt x="14448" y="13819"/>
                </a:lnTo>
                <a:lnTo>
                  <a:pt x="20101" y="27325"/>
                </a:lnTo>
                <a:lnTo>
                  <a:pt x="31443" y="22133"/>
                </a:lnTo>
                <a:lnTo>
                  <a:pt x="43461" y="18060"/>
                </a:lnTo>
                <a:lnTo>
                  <a:pt x="56363" y="15400"/>
                </a:lnTo>
                <a:lnTo>
                  <a:pt x="70355" y="14448"/>
                </a:lnTo>
                <a:lnTo>
                  <a:pt x="92513" y="17554"/>
                </a:lnTo>
                <a:lnTo>
                  <a:pt x="109106" y="26815"/>
                </a:lnTo>
                <a:lnTo>
                  <a:pt x="119515" y="42141"/>
                </a:lnTo>
                <a:lnTo>
                  <a:pt x="123122" y="63445"/>
                </a:lnTo>
                <a:lnTo>
                  <a:pt x="123122" y="70355"/>
                </a:lnTo>
                <a:lnTo>
                  <a:pt x="111471" y="67553"/>
                </a:lnTo>
                <a:lnTo>
                  <a:pt x="99173" y="65369"/>
                </a:lnTo>
                <a:lnTo>
                  <a:pt x="85578" y="63951"/>
                </a:lnTo>
                <a:lnTo>
                  <a:pt x="70041" y="63445"/>
                </a:lnTo>
                <a:lnTo>
                  <a:pt x="41606" y="66910"/>
                </a:lnTo>
                <a:lnTo>
                  <a:pt x="19473" y="77029"/>
                </a:lnTo>
                <a:lnTo>
                  <a:pt x="5113" y="93391"/>
                </a:lnTo>
                <a:lnTo>
                  <a:pt x="0" y="115584"/>
                </a:lnTo>
                <a:lnTo>
                  <a:pt x="0" y="116212"/>
                </a:lnTo>
                <a:lnTo>
                  <a:pt x="5471" y="138110"/>
                </a:lnTo>
                <a:lnTo>
                  <a:pt x="19748" y="153824"/>
                </a:lnTo>
                <a:lnTo>
                  <a:pt x="39619" y="163295"/>
                </a:lnTo>
                <a:lnTo>
                  <a:pt x="61875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0645847" y="4427091"/>
            <a:ext cx="107314" cy="74930"/>
          </a:xfrm>
          <a:custGeom>
            <a:avLst/>
            <a:gdLst/>
            <a:ahLst/>
            <a:cxnLst/>
            <a:rect l="l" t="t" r="r" b="b"/>
            <a:pathLst>
              <a:path w="107315" h="74929">
                <a:moveTo>
                  <a:pt x="46484" y="74752"/>
                </a:moveTo>
                <a:lnTo>
                  <a:pt x="28886" y="72279"/>
                </a:lnTo>
                <a:lnTo>
                  <a:pt x="14055" y="65094"/>
                </a:lnTo>
                <a:lnTo>
                  <a:pt x="3818" y="53551"/>
                </a:lnTo>
                <a:lnTo>
                  <a:pt x="0" y="38004"/>
                </a:lnTo>
                <a:lnTo>
                  <a:pt x="0" y="37376"/>
                </a:lnTo>
                <a:lnTo>
                  <a:pt x="3474" y="22128"/>
                </a:lnTo>
                <a:lnTo>
                  <a:pt x="13662" y="10325"/>
                </a:lnTo>
                <a:lnTo>
                  <a:pt x="30211" y="2704"/>
                </a:lnTo>
                <a:lnTo>
                  <a:pt x="52766" y="0"/>
                </a:lnTo>
                <a:lnTo>
                  <a:pt x="69030" y="642"/>
                </a:lnTo>
                <a:lnTo>
                  <a:pt x="83468" y="2316"/>
                </a:lnTo>
                <a:lnTo>
                  <a:pt x="96140" y="4637"/>
                </a:lnTo>
                <a:lnTo>
                  <a:pt x="107103" y="7224"/>
                </a:lnTo>
                <a:lnTo>
                  <a:pt x="107103" y="25441"/>
                </a:lnTo>
                <a:lnTo>
                  <a:pt x="102225" y="45469"/>
                </a:lnTo>
                <a:lnTo>
                  <a:pt x="89043" y="61050"/>
                </a:lnTo>
                <a:lnTo>
                  <a:pt x="69737" y="71155"/>
                </a:lnTo>
                <a:lnTo>
                  <a:pt x="46484" y="7475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809903" y="4344593"/>
            <a:ext cx="117264" cy="20677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1037496" y="4277064"/>
            <a:ext cx="280579" cy="24446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1347185" y="4343337"/>
            <a:ext cx="252630" cy="1744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1627043" y="4343335"/>
            <a:ext cx="159975" cy="17819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1813603" y="4343337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1983522" y="4295910"/>
            <a:ext cx="268019" cy="22561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2288497" y="4343337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2462813" y="4278005"/>
            <a:ext cx="169711" cy="24352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2661624" y="4343335"/>
            <a:ext cx="175051" cy="17819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2942303" y="4343335"/>
            <a:ext cx="159975" cy="17819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3143993" y="427800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3276369" y="4278005"/>
            <a:ext cx="169711" cy="24352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3475183" y="4343335"/>
            <a:ext cx="470287" cy="17819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3982427" y="4344593"/>
            <a:ext cx="96843" cy="17316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4100209" y="4343335"/>
            <a:ext cx="273986" cy="17819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4418434" y="427800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4488786" y="427800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4533015" y="4343335"/>
            <a:ext cx="175051" cy="17819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4824685" y="4343335"/>
            <a:ext cx="169711" cy="22467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5029363" y="4349828"/>
            <a:ext cx="86995" cy="163195"/>
          </a:xfrm>
          <a:custGeom>
            <a:avLst/>
            <a:gdLst/>
            <a:ahLst/>
            <a:cxnLst/>
            <a:rect l="l" t="t" r="r" b="b"/>
            <a:pathLst>
              <a:path w="86994" h="163195">
                <a:moveTo>
                  <a:pt x="0" y="162697"/>
                </a:moveTo>
                <a:lnTo>
                  <a:pt x="15390" y="162697"/>
                </a:lnTo>
                <a:lnTo>
                  <a:pt x="15390" y="97052"/>
                </a:lnTo>
                <a:lnTo>
                  <a:pt x="21024" y="62542"/>
                </a:lnTo>
                <a:lnTo>
                  <a:pt x="36198" y="37454"/>
                </a:lnTo>
                <a:lnTo>
                  <a:pt x="58322" y="22143"/>
                </a:lnTo>
                <a:lnTo>
                  <a:pt x="84803" y="16960"/>
                </a:lnTo>
                <a:lnTo>
                  <a:pt x="86374" y="16960"/>
                </a:lnTo>
                <a:lnTo>
                  <a:pt x="86374" y="0"/>
                </a:lnTo>
                <a:lnTo>
                  <a:pt x="63666" y="2959"/>
                </a:lnTo>
                <a:lnTo>
                  <a:pt x="43697" y="12838"/>
                </a:lnTo>
                <a:lnTo>
                  <a:pt x="27320" y="28312"/>
                </a:lnTo>
                <a:lnTo>
                  <a:pt x="15390" y="48055"/>
                </a:lnTo>
                <a:lnTo>
                  <a:pt x="15390" y="2512"/>
                </a:lnTo>
                <a:lnTo>
                  <a:pt x="0" y="2512"/>
                </a:lnTo>
                <a:lnTo>
                  <a:pt x="0" y="162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5128298" y="4348570"/>
            <a:ext cx="165100" cy="168275"/>
          </a:xfrm>
          <a:custGeom>
            <a:avLst/>
            <a:gdLst/>
            <a:ahLst/>
            <a:cxnLst/>
            <a:rect l="l" t="t" r="r" b="b"/>
            <a:pathLst>
              <a:path w="165100" h="168275">
                <a:moveTo>
                  <a:pt x="81976" y="167722"/>
                </a:moveTo>
                <a:lnTo>
                  <a:pt x="115024" y="160935"/>
                </a:lnTo>
                <a:lnTo>
                  <a:pt x="141182" y="142634"/>
                </a:lnTo>
                <a:lnTo>
                  <a:pt x="158388" y="115912"/>
                </a:lnTo>
                <a:lnTo>
                  <a:pt x="164581" y="83861"/>
                </a:lnTo>
                <a:lnTo>
                  <a:pt x="164581" y="83233"/>
                </a:lnTo>
                <a:lnTo>
                  <a:pt x="158442" y="51279"/>
                </a:lnTo>
                <a:lnTo>
                  <a:pt x="141378" y="24773"/>
                </a:lnTo>
                <a:lnTo>
                  <a:pt x="115422" y="6689"/>
                </a:lnTo>
                <a:lnTo>
                  <a:pt x="82604" y="0"/>
                </a:lnTo>
                <a:lnTo>
                  <a:pt x="49557" y="6787"/>
                </a:lnTo>
                <a:lnTo>
                  <a:pt x="23399" y="25087"/>
                </a:lnTo>
                <a:lnTo>
                  <a:pt x="6193" y="51809"/>
                </a:lnTo>
                <a:lnTo>
                  <a:pt x="0" y="83861"/>
                </a:lnTo>
                <a:lnTo>
                  <a:pt x="0" y="84489"/>
                </a:lnTo>
                <a:lnTo>
                  <a:pt x="6139" y="116442"/>
                </a:lnTo>
                <a:lnTo>
                  <a:pt x="23203" y="142948"/>
                </a:lnTo>
                <a:lnTo>
                  <a:pt x="49159" y="161033"/>
                </a:lnTo>
                <a:lnTo>
                  <a:pt x="81976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5144945" y="4363018"/>
            <a:ext cx="131445" cy="139065"/>
          </a:xfrm>
          <a:custGeom>
            <a:avLst/>
            <a:gdLst/>
            <a:ahLst/>
            <a:cxnLst/>
            <a:rect l="l" t="t" r="r" b="b"/>
            <a:pathLst>
              <a:path w="131444" h="139064">
                <a:moveTo>
                  <a:pt x="65958" y="138826"/>
                </a:moveTo>
                <a:lnTo>
                  <a:pt x="40016" y="133413"/>
                </a:lnTo>
                <a:lnTo>
                  <a:pt x="19080" y="118607"/>
                </a:lnTo>
                <a:lnTo>
                  <a:pt x="5094" y="96557"/>
                </a:lnTo>
                <a:lnTo>
                  <a:pt x="0" y="69413"/>
                </a:lnTo>
                <a:lnTo>
                  <a:pt x="0" y="68785"/>
                </a:lnTo>
                <a:lnTo>
                  <a:pt x="4863" y="42136"/>
                </a:lnTo>
                <a:lnTo>
                  <a:pt x="18413" y="20258"/>
                </a:lnTo>
                <a:lnTo>
                  <a:pt x="39089" y="5447"/>
                </a:lnTo>
                <a:lnTo>
                  <a:pt x="65330" y="0"/>
                </a:lnTo>
                <a:lnTo>
                  <a:pt x="91271" y="5413"/>
                </a:lnTo>
                <a:lnTo>
                  <a:pt x="112207" y="20219"/>
                </a:lnTo>
                <a:lnTo>
                  <a:pt x="126194" y="42269"/>
                </a:lnTo>
                <a:lnTo>
                  <a:pt x="131288" y="69413"/>
                </a:lnTo>
                <a:lnTo>
                  <a:pt x="131288" y="70041"/>
                </a:lnTo>
                <a:lnTo>
                  <a:pt x="126425" y="96689"/>
                </a:lnTo>
                <a:lnTo>
                  <a:pt x="112875" y="118567"/>
                </a:lnTo>
                <a:lnTo>
                  <a:pt x="92199" y="133379"/>
                </a:lnTo>
                <a:lnTo>
                  <a:pt x="65958" y="13882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5318638" y="4282299"/>
            <a:ext cx="95250" cy="230504"/>
          </a:xfrm>
          <a:custGeom>
            <a:avLst/>
            <a:gdLst/>
            <a:ahLst/>
            <a:cxnLst/>
            <a:rect l="l" t="t" r="r" b="b"/>
            <a:pathLst>
              <a:path w="95250" h="230504">
                <a:moveTo>
                  <a:pt x="23242" y="230225"/>
                </a:moveTo>
                <a:lnTo>
                  <a:pt x="38632" y="230225"/>
                </a:lnTo>
                <a:lnTo>
                  <a:pt x="38632" y="84175"/>
                </a:lnTo>
                <a:lnTo>
                  <a:pt x="94540" y="84175"/>
                </a:lnTo>
                <a:lnTo>
                  <a:pt x="94540" y="70041"/>
                </a:lnTo>
                <a:lnTo>
                  <a:pt x="38632" y="70041"/>
                </a:lnTo>
                <a:lnTo>
                  <a:pt x="38632" y="54651"/>
                </a:lnTo>
                <a:lnTo>
                  <a:pt x="40595" y="36792"/>
                </a:lnTo>
                <a:lnTo>
                  <a:pt x="46563" y="24145"/>
                </a:lnTo>
                <a:lnTo>
                  <a:pt x="56653" y="16622"/>
                </a:lnTo>
                <a:lnTo>
                  <a:pt x="70983" y="14133"/>
                </a:lnTo>
                <a:lnTo>
                  <a:pt x="79149" y="14133"/>
                </a:lnTo>
                <a:lnTo>
                  <a:pt x="85745" y="15390"/>
                </a:lnTo>
                <a:lnTo>
                  <a:pt x="94854" y="18217"/>
                </a:lnTo>
                <a:lnTo>
                  <a:pt x="94854" y="3769"/>
                </a:lnTo>
                <a:lnTo>
                  <a:pt x="87630" y="1256"/>
                </a:lnTo>
                <a:lnTo>
                  <a:pt x="80720" y="0"/>
                </a:lnTo>
                <a:lnTo>
                  <a:pt x="70983" y="0"/>
                </a:lnTo>
                <a:lnTo>
                  <a:pt x="31325" y="20371"/>
                </a:lnTo>
                <a:lnTo>
                  <a:pt x="23242" y="54337"/>
                </a:lnTo>
                <a:lnTo>
                  <a:pt x="23242" y="70041"/>
                </a:lnTo>
                <a:lnTo>
                  <a:pt x="0" y="70041"/>
                </a:lnTo>
                <a:lnTo>
                  <a:pt x="0" y="84175"/>
                </a:lnTo>
                <a:lnTo>
                  <a:pt x="23242" y="84175"/>
                </a:lnTo>
                <a:lnTo>
                  <a:pt x="23242" y="23022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5424176" y="4348570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5440508" y="4362703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5596923" y="4349198"/>
            <a:ext cx="121285" cy="167005"/>
          </a:xfrm>
          <a:custGeom>
            <a:avLst/>
            <a:gdLst/>
            <a:ahLst/>
            <a:cxnLst/>
            <a:rect l="l" t="t" r="r" b="b"/>
            <a:pathLst>
              <a:path w="121284" h="167004">
                <a:moveTo>
                  <a:pt x="65644" y="166466"/>
                </a:moveTo>
                <a:lnTo>
                  <a:pt x="87267" y="163173"/>
                </a:lnTo>
                <a:lnTo>
                  <a:pt x="104826" y="153784"/>
                </a:lnTo>
                <a:lnTo>
                  <a:pt x="116614" y="139037"/>
                </a:lnTo>
                <a:lnTo>
                  <a:pt x="120923" y="119667"/>
                </a:lnTo>
                <a:lnTo>
                  <a:pt x="120923" y="119039"/>
                </a:lnTo>
                <a:lnTo>
                  <a:pt x="87267" y="80214"/>
                </a:lnTo>
                <a:lnTo>
                  <a:pt x="51515" y="69001"/>
                </a:lnTo>
                <a:lnTo>
                  <a:pt x="37258" y="62817"/>
                </a:lnTo>
                <a:lnTo>
                  <a:pt x="27301" y="54513"/>
                </a:lnTo>
                <a:lnTo>
                  <a:pt x="23556" y="43029"/>
                </a:lnTo>
                <a:lnTo>
                  <a:pt x="23556" y="42401"/>
                </a:lnTo>
                <a:lnTo>
                  <a:pt x="26157" y="31276"/>
                </a:lnTo>
                <a:lnTo>
                  <a:pt x="33528" y="22417"/>
                </a:lnTo>
                <a:lnTo>
                  <a:pt x="45022" y="16563"/>
                </a:lnTo>
                <a:lnTo>
                  <a:pt x="59990" y="14448"/>
                </a:lnTo>
                <a:lnTo>
                  <a:pt x="72775" y="15581"/>
                </a:lnTo>
                <a:lnTo>
                  <a:pt x="85471" y="18805"/>
                </a:lnTo>
                <a:lnTo>
                  <a:pt x="97754" y="23855"/>
                </a:lnTo>
                <a:lnTo>
                  <a:pt x="109302" y="30466"/>
                </a:lnTo>
                <a:lnTo>
                  <a:pt x="117468" y="17588"/>
                </a:lnTo>
                <a:lnTo>
                  <a:pt x="104522" y="10335"/>
                </a:lnTo>
                <a:lnTo>
                  <a:pt x="90221" y="4789"/>
                </a:lnTo>
                <a:lnTo>
                  <a:pt x="75331" y="1246"/>
                </a:lnTo>
                <a:lnTo>
                  <a:pt x="60618" y="0"/>
                </a:lnTo>
                <a:lnTo>
                  <a:pt x="39256" y="3297"/>
                </a:lnTo>
                <a:lnTo>
                  <a:pt x="22575" y="12484"/>
                </a:lnTo>
                <a:lnTo>
                  <a:pt x="11724" y="26501"/>
                </a:lnTo>
                <a:lnTo>
                  <a:pt x="7852" y="44286"/>
                </a:lnTo>
                <a:lnTo>
                  <a:pt x="7852" y="44914"/>
                </a:lnTo>
                <a:lnTo>
                  <a:pt x="12774" y="62783"/>
                </a:lnTo>
                <a:lnTo>
                  <a:pt x="25558" y="74792"/>
                </a:lnTo>
                <a:lnTo>
                  <a:pt x="43231" y="82855"/>
                </a:lnTo>
                <a:lnTo>
                  <a:pt x="62817" y="88886"/>
                </a:lnTo>
                <a:lnTo>
                  <a:pt x="78850" y="93892"/>
                </a:lnTo>
                <a:lnTo>
                  <a:pt x="92380" y="100193"/>
                </a:lnTo>
                <a:lnTo>
                  <a:pt x="101729" y="108850"/>
                </a:lnTo>
                <a:lnTo>
                  <a:pt x="105219" y="120923"/>
                </a:lnTo>
                <a:lnTo>
                  <a:pt x="105219" y="121551"/>
                </a:lnTo>
                <a:lnTo>
                  <a:pt x="102230" y="134129"/>
                </a:lnTo>
                <a:lnTo>
                  <a:pt x="94029" y="143734"/>
                </a:lnTo>
                <a:lnTo>
                  <a:pt x="81765" y="149863"/>
                </a:lnTo>
                <a:lnTo>
                  <a:pt x="66586" y="152018"/>
                </a:lnTo>
                <a:lnTo>
                  <a:pt x="51466" y="150629"/>
                </a:lnTo>
                <a:lnTo>
                  <a:pt x="36787" y="146560"/>
                </a:lnTo>
                <a:lnTo>
                  <a:pt x="22638" y="139960"/>
                </a:lnTo>
                <a:lnTo>
                  <a:pt x="9108" y="130974"/>
                </a:lnTo>
                <a:lnTo>
                  <a:pt x="0" y="143223"/>
                </a:lnTo>
                <a:lnTo>
                  <a:pt x="14143" y="152685"/>
                </a:lnTo>
                <a:lnTo>
                  <a:pt x="30466" y="160027"/>
                </a:lnTo>
                <a:lnTo>
                  <a:pt x="47967" y="164778"/>
                </a:lnTo>
                <a:lnTo>
                  <a:pt x="65644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5759300" y="428952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5768879" y="434710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5813110" y="4343335"/>
            <a:ext cx="175051" cy="17819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6017271" y="4343337"/>
            <a:ext cx="147725" cy="174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6188759" y="4344591"/>
            <a:ext cx="148667" cy="17693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6389509" y="427800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6437407" y="4485827"/>
            <a:ext cx="29845" cy="60325"/>
          </a:xfrm>
          <a:custGeom>
            <a:avLst/>
            <a:gdLst/>
            <a:ahLst/>
            <a:cxnLst/>
            <a:rect l="l" t="t" r="r" b="b"/>
            <a:pathLst>
              <a:path w="29844" h="60325">
                <a:moveTo>
                  <a:pt x="3769" y="60304"/>
                </a:moveTo>
                <a:lnTo>
                  <a:pt x="15792" y="54204"/>
                </a:lnTo>
                <a:lnTo>
                  <a:pt x="23870" y="46367"/>
                </a:lnTo>
                <a:lnTo>
                  <a:pt x="28415" y="36232"/>
                </a:lnTo>
                <a:lnTo>
                  <a:pt x="29838" y="23242"/>
                </a:lnTo>
                <a:lnTo>
                  <a:pt x="29838" y="0"/>
                </a:lnTo>
                <a:lnTo>
                  <a:pt x="9108" y="0"/>
                </a:lnTo>
                <a:lnTo>
                  <a:pt x="9108" y="26697"/>
                </a:lnTo>
                <a:lnTo>
                  <a:pt x="17588" y="26697"/>
                </a:lnTo>
                <a:lnTo>
                  <a:pt x="17137" y="34785"/>
                </a:lnTo>
                <a:lnTo>
                  <a:pt x="14212" y="41459"/>
                </a:lnTo>
                <a:lnTo>
                  <a:pt x="8578" y="47191"/>
                </a:lnTo>
                <a:lnTo>
                  <a:pt x="0" y="52452"/>
                </a:lnTo>
                <a:lnTo>
                  <a:pt x="3769" y="603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6611753" y="427800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6653786" y="4344591"/>
            <a:ext cx="148667" cy="17693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6825591" y="4343963"/>
            <a:ext cx="131393" cy="17693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7061970" y="4344591"/>
            <a:ext cx="148667" cy="176935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7262723" y="4278007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7323494" y="428952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7333073" y="434710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7375106" y="4344591"/>
            <a:ext cx="148667" cy="17693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7560731" y="4343337"/>
            <a:ext cx="147725" cy="1744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7734419" y="4344591"/>
            <a:ext cx="312614" cy="17693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8070172" y="4343963"/>
            <a:ext cx="131393" cy="176935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366576" y="4672815"/>
            <a:ext cx="422235" cy="22561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816032" y="4721496"/>
            <a:ext cx="245405" cy="176935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082068" y="4655537"/>
            <a:ext cx="462750" cy="290007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590464" y="4666427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00044" y="472401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644277" y="4720240"/>
            <a:ext cx="317958" cy="17819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985374" y="4720868"/>
            <a:ext cx="131393" cy="17693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0256283" y="4724010"/>
            <a:ext cx="169711" cy="22185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0564891" y="4720240"/>
            <a:ext cx="159975" cy="1781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766586" y="4654911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936621" y="4720240"/>
            <a:ext cx="317958" cy="17819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1291535" y="4654910"/>
            <a:ext cx="169711" cy="243522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1496526" y="4666427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1506105" y="472401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1576460" y="4654911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1621321" y="4654910"/>
            <a:ext cx="169711" cy="2435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1820136" y="4720240"/>
            <a:ext cx="350621" cy="17819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2315309" y="4654910"/>
            <a:ext cx="169711" cy="243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2514125" y="4720240"/>
            <a:ext cx="159975" cy="17819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2826499" y="4720240"/>
            <a:ext cx="363499" cy="224677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3234237" y="4654911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3291660" y="4655540"/>
            <a:ext cx="158716" cy="24195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3483142" y="4666427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3492722" y="472401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3536956" y="4720240"/>
            <a:ext cx="317958" cy="17819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3878053" y="4720868"/>
            <a:ext cx="131393" cy="176935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4165919" y="4720240"/>
            <a:ext cx="169711" cy="224677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4362221" y="4655537"/>
            <a:ext cx="147725" cy="242894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4550043" y="4654910"/>
            <a:ext cx="169711" cy="2435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4764615" y="4654911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4825384" y="4666427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834965" y="472401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4879198" y="4720240"/>
            <a:ext cx="317958" cy="17819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5220295" y="4720868"/>
            <a:ext cx="131393" cy="17693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5497798" y="4720240"/>
            <a:ext cx="169711" cy="224677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5704463" y="4724009"/>
            <a:ext cx="147725" cy="17442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5881294" y="4720240"/>
            <a:ext cx="159975" cy="178192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6193668" y="4720240"/>
            <a:ext cx="169711" cy="224677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6393112" y="4720240"/>
            <a:ext cx="273991" cy="17819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6696213" y="4720242"/>
            <a:ext cx="252630" cy="174423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6983913" y="4724009"/>
            <a:ext cx="147725" cy="174423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7160746" y="4720240"/>
            <a:ext cx="481278" cy="178192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7678979" y="4720242"/>
            <a:ext cx="147725" cy="174423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8004590" y="4654911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8046622" y="4721496"/>
            <a:ext cx="148667" cy="17693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366574" y="5097144"/>
            <a:ext cx="341826" cy="178192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737510" y="5097147"/>
            <a:ext cx="252630" cy="174423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28353" y="5049719"/>
            <a:ext cx="465581" cy="27210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26701" y="50433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536280" y="51009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576745" y="5049719"/>
            <a:ext cx="105323" cy="224677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714836" y="50433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724416" y="51009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763310" y="5100916"/>
            <a:ext cx="167513" cy="171910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960130" y="50433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969710" y="51009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0014573" y="5031814"/>
            <a:ext cx="169711" cy="24352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211187" y="5098401"/>
            <a:ext cx="148667" cy="176935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0386448" y="5031814"/>
            <a:ext cx="169711" cy="243522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0665664" y="5100915"/>
            <a:ext cx="169711" cy="22185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0934834" y="5097144"/>
            <a:ext cx="159975" cy="178192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1136528" y="5031816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1267128" y="5097144"/>
            <a:ext cx="157462" cy="178192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1449611" y="5097144"/>
            <a:ext cx="431979" cy="17819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1912159" y="50433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1921739" y="51009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1976965" y="5097147"/>
            <a:ext cx="252630" cy="174423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2273354" y="50433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2282934" y="51009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2327170" y="5097144"/>
            <a:ext cx="159975" cy="178192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2513736" y="5097147"/>
            <a:ext cx="147725" cy="17442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2683654" y="5049719"/>
            <a:ext cx="291886" cy="225617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3080657" y="5031814"/>
            <a:ext cx="169711" cy="243522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3279471" y="5097144"/>
            <a:ext cx="159975" cy="178192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3481166" y="5031816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3608941" y="5097772"/>
            <a:ext cx="131393" cy="176935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3765248" y="5102379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3781582" y="5116513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3940821" y="5102379"/>
            <a:ext cx="147320" cy="168275"/>
          </a:xfrm>
          <a:custGeom>
            <a:avLst/>
            <a:gdLst/>
            <a:ahLst/>
            <a:cxnLst/>
            <a:rect l="l" t="t" r="r" b="b"/>
            <a:pathLst>
              <a:path w="147319" h="168275">
                <a:moveTo>
                  <a:pt x="81662" y="167722"/>
                </a:moveTo>
                <a:lnTo>
                  <a:pt x="102029" y="165371"/>
                </a:lnTo>
                <a:lnTo>
                  <a:pt x="119274" y="158810"/>
                </a:lnTo>
                <a:lnTo>
                  <a:pt x="134046" y="148774"/>
                </a:lnTo>
                <a:lnTo>
                  <a:pt x="146992" y="135999"/>
                </a:lnTo>
                <a:lnTo>
                  <a:pt x="136313" y="126577"/>
                </a:lnTo>
                <a:lnTo>
                  <a:pt x="125404" y="137108"/>
                </a:lnTo>
                <a:lnTo>
                  <a:pt x="112875" y="145579"/>
                </a:lnTo>
                <a:lnTo>
                  <a:pt x="98638" y="151223"/>
                </a:lnTo>
                <a:lnTo>
                  <a:pt x="82604" y="153274"/>
                </a:lnTo>
                <a:lnTo>
                  <a:pt x="56795" y="147861"/>
                </a:lnTo>
                <a:lnTo>
                  <a:pt x="35845" y="133055"/>
                </a:lnTo>
                <a:lnTo>
                  <a:pt x="21784" y="111005"/>
                </a:lnTo>
                <a:lnTo>
                  <a:pt x="16646" y="83861"/>
                </a:lnTo>
                <a:lnTo>
                  <a:pt x="16646" y="83233"/>
                </a:lnTo>
                <a:lnTo>
                  <a:pt x="21632" y="56319"/>
                </a:lnTo>
                <a:lnTo>
                  <a:pt x="35334" y="34471"/>
                </a:lnTo>
                <a:lnTo>
                  <a:pt x="55868" y="19807"/>
                </a:lnTo>
                <a:lnTo>
                  <a:pt x="81348" y="14448"/>
                </a:lnTo>
                <a:lnTo>
                  <a:pt x="97818" y="16582"/>
                </a:lnTo>
                <a:lnTo>
                  <a:pt x="111815" y="22339"/>
                </a:lnTo>
                <a:lnTo>
                  <a:pt x="123927" y="30746"/>
                </a:lnTo>
                <a:lnTo>
                  <a:pt x="134743" y="40831"/>
                </a:lnTo>
                <a:lnTo>
                  <a:pt x="145736" y="29524"/>
                </a:lnTo>
                <a:lnTo>
                  <a:pt x="133604" y="18285"/>
                </a:lnTo>
                <a:lnTo>
                  <a:pt x="119353" y="8872"/>
                </a:lnTo>
                <a:lnTo>
                  <a:pt x="102274" y="2404"/>
                </a:lnTo>
                <a:lnTo>
                  <a:pt x="81662" y="0"/>
                </a:lnTo>
                <a:lnTo>
                  <a:pt x="49557" y="6787"/>
                </a:lnTo>
                <a:lnTo>
                  <a:pt x="23635" y="25087"/>
                </a:lnTo>
                <a:lnTo>
                  <a:pt x="6311" y="51809"/>
                </a:lnTo>
                <a:lnTo>
                  <a:pt x="0" y="83861"/>
                </a:lnTo>
                <a:lnTo>
                  <a:pt x="0" y="84489"/>
                </a:lnTo>
                <a:lnTo>
                  <a:pt x="6267" y="116442"/>
                </a:lnTo>
                <a:lnTo>
                  <a:pt x="23517" y="142948"/>
                </a:lnTo>
                <a:lnTo>
                  <a:pt x="49424" y="161033"/>
                </a:lnTo>
                <a:lnTo>
                  <a:pt x="81662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4108543" y="5054954"/>
            <a:ext cx="95250" cy="214629"/>
          </a:xfrm>
          <a:custGeom>
            <a:avLst/>
            <a:gdLst/>
            <a:ahLst/>
            <a:cxnLst/>
            <a:rect l="l" t="t" r="r" b="b"/>
            <a:pathLst>
              <a:path w="95250" h="214629">
                <a:moveTo>
                  <a:pt x="68156" y="214207"/>
                </a:moveTo>
                <a:lnTo>
                  <a:pt x="75322" y="213854"/>
                </a:lnTo>
                <a:lnTo>
                  <a:pt x="81898" y="212794"/>
                </a:lnTo>
                <a:lnTo>
                  <a:pt x="88121" y="211027"/>
                </a:lnTo>
                <a:lnTo>
                  <a:pt x="94226" y="208553"/>
                </a:lnTo>
                <a:lnTo>
                  <a:pt x="94226" y="194105"/>
                </a:lnTo>
                <a:lnTo>
                  <a:pt x="85117" y="198189"/>
                </a:lnTo>
                <a:lnTo>
                  <a:pt x="78521" y="199759"/>
                </a:lnTo>
                <a:lnTo>
                  <a:pt x="70669" y="199759"/>
                </a:lnTo>
                <a:lnTo>
                  <a:pt x="57846" y="198125"/>
                </a:lnTo>
                <a:lnTo>
                  <a:pt x="47702" y="192810"/>
                </a:lnTo>
                <a:lnTo>
                  <a:pt x="41032" y="183196"/>
                </a:lnTo>
                <a:lnTo>
                  <a:pt x="38632" y="168664"/>
                </a:lnTo>
                <a:lnTo>
                  <a:pt x="38632" y="65330"/>
                </a:lnTo>
                <a:lnTo>
                  <a:pt x="94854" y="65330"/>
                </a:lnTo>
                <a:lnTo>
                  <a:pt x="94854" y="51196"/>
                </a:lnTo>
                <a:lnTo>
                  <a:pt x="38632" y="51196"/>
                </a:lnTo>
                <a:lnTo>
                  <a:pt x="38632" y="0"/>
                </a:lnTo>
                <a:lnTo>
                  <a:pt x="23242" y="0"/>
                </a:lnTo>
                <a:lnTo>
                  <a:pt x="23242" y="51196"/>
                </a:lnTo>
                <a:lnTo>
                  <a:pt x="0" y="51196"/>
                </a:lnTo>
                <a:lnTo>
                  <a:pt x="0" y="65330"/>
                </a:lnTo>
                <a:lnTo>
                  <a:pt x="23242" y="65330"/>
                </a:lnTo>
                <a:lnTo>
                  <a:pt x="23242" y="170235"/>
                </a:lnTo>
                <a:lnTo>
                  <a:pt x="26771" y="189959"/>
                </a:lnTo>
                <a:lnTo>
                  <a:pt x="36394" y="203646"/>
                </a:lnTo>
                <a:lnTo>
                  <a:pt x="50671" y="211621"/>
                </a:lnTo>
                <a:lnTo>
                  <a:pt x="68156" y="21420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4225384" y="5102379"/>
            <a:ext cx="165100" cy="168275"/>
          </a:xfrm>
          <a:custGeom>
            <a:avLst/>
            <a:gdLst/>
            <a:ahLst/>
            <a:cxnLst/>
            <a:rect l="l" t="t" r="r" b="b"/>
            <a:pathLst>
              <a:path w="165100" h="168275">
                <a:moveTo>
                  <a:pt x="81976" y="167722"/>
                </a:moveTo>
                <a:lnTo>
                  <a:pt x="115024" y="160935"/>
                </a:lnTo>
                <a:lnTo>
                  <a:pt x="141182" y="142634"/>
                </a:lnTo>
                <a:lnTo>
                  <a:pt x="158388" y="115912"/>
                </a:lnTo>
                <a:lnTo>
                  <a:pt x="164581" y="83861"/>
                </a:lnTo>
                <a:lnTo>
                  <a:pt x="164581" y="83233"/>
                </a:lnTo>
                <a:lnTo>
                  <a:pt x="158442" y="51279"/>
                </a:lnTo>
                <a:lnTo>
                  <a:pt x="141378" y="24773"/>
                </a:lnTo>
                <a:lnTo>
                  <a:pt x="115422" y="6689"/>
                </a:lnTo>
                <a:lnTo>
                  <a:pt x="82604" y="0"/>
                </a:lnTo>
                <a:lnTo>
                  <a:pt x="49557" y="6787"/>
                </a:lnTo>
                <a:lnTo>
                  <a:pt x="23399" y="25087"/>
                </a:lnTo>
                <a:lnTo>
                  <a:pt x="6193" y="51809"/>
                </a:lnTo>
                <a:lnTo>
                  <a:pt x="0" y="83861"/>
                </a:lnTo>
                <a:lnTo>
                  <a:pt x="0" y="84489"/>
                </a:lnTo>
                <a:lnTo>
                  <a:pt x="6139" y="116442"/>
                </a:lnTo>
                <a:lnTo>
                  <a:pt x="23203" y="142948"/>
                </a:lnTo>
                <a:lnTo>
                  <a:pt x="49159" y="161033"/>
                </a:lnTo>
                <a:lnTo>
                  <a:pt x="81976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4242031" y="5116827"/>
            <a:ext cx="131445" cy="139065"/>
          </a:xfrm>
          <a:custGeom>
            <a:avLst/>
            <a:gdLst/>
            <a:ahLst/>
            <a:cxnLst/>
            <a:rect l="l" t="t" r="r" b="b"/>
            <a:pathLst>
              <a:path w="131444" h="139064">
                <a:moveTo>
                  <a:pt x="65958" y="138826"/>
                </a:moveTo>
                <a:lnTo>
                  <a:pt x="40016" y="133413"/>
                </a:lnTo>
                <a:lnTo>
                  <a:pt x="19080" y="118607"/>
                </a:lnTo>
                <a:lnTo>
                  <a:pt x="5094" y="96557"/>
                </a:lnTo>
                <a:lnTo>
                  <a:pt x="0" y="69413"/>
                </a:lnTo>
                <a:lnTo>
                  <a:pt x="0" y="68785"/>
                </a:lnTo>
                <a:lnTo>
                  <a:pt x="4863" y="42136"/>
                </a:lnTo>
                <a:lnTo>
                  <a:pt x="18413" y="20258"/>
                </a:lnTo>
                <a:lnTo>
                  <a:pt x="39089" y="5447"/>
                </a:lnTo>
                <a:lnTo>
                  <a:pt x="65330" y="0"/>
                </a:lnTo>
                <a:lnTo>
                  <a:pt x="91271" y="5413"/>
                </a:lnTo>
                <a:lnTo>
                  <a:pt x="112207" y="20219"/>
                </a:lnTo>
                <a:lnTo>
                  <a:pt x="126194" y="42269"/>
                </a:lnTo>
                <a:lnTo>
                  <a:pt x="131288" y="69413"/>
                </a:lnTo>
                <a:lnTo>
                  <a:pt x="131288" y="70041"/>
                </a:lnTo>
                <a:lnTo>
                  <a:pt x="126425" y="96689"/>
                </a:lnTo>
                <a:lnTo>
                  <a:pt x="112875" y="118567"/>
                </a:lnTo>
                <a:lnTo>
                  <a:pt x="92199" y="133379"/>
                </a:lnTo>
                <a:lnTo>
                  <a:pt x="65958" y="13882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4424310" y="5098403"/>
            <a:ext cx="117257" cy="173166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904502" y="5795048"/>
            <a:ext cx="316706" cy="233469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9361010" y="5854723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9548831" y="5850956"/>
            <a:ext cx="147725" cy="17442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9720318" y="5852210"/>
            <a:ext cx="148667" cy="17693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0007219" y="5850954"/>
            <a:ext cx="175051" cy="178192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0211380" y="5850954"/>
            <a:ext cx="269274" cy="22530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0507561" y="5852210"/>
            <a:ext cx="148667" cy="1769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0693185" y="5850956"/>
            <a:ext cx="147725" cy="17442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0883410" y="579714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0892990" y="585472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0937226" y="5852210"/>
            <a:ext cx="312614" cy="176935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1275803" y="5850954"/>
            <a:ext cx="157462" cy="178192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1463833" y="579714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1473413" y="585472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1517644" y="5786252"/>
            <a:ext cx="175051" cy="2428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1721805" y="5850956"/>
            <a:ext cx="147725" cy="17442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2008391" y="5850954"/>
            <a:ext cx="169711" cy="224677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2215058" y="5854723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2391889" y="5850954"/>
            <a:ext cx="159975" cy="178192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2690726" y="5850954"/>
            <a:ext cx="169711" cy="224677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2890169" y="5850954"/>
            <a:ext cx="273991" cy="178192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3193272" y="5850956"/>
            <a:ext cx="252630" cy="174423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3480970" y="5854723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3657802" y="5850954"/>
            <a:ext cx="493217" cy="178192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4272924" y="5854724"/>
            <a:ext cx="169711" cy="221850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4565800" y="5852210"/>
            <a:ext cx="148667" cy="176935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4737605" y="5851582"/>
            <a:ext cx="131393" cy="176935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4888678" y="5850954"/>
            <a:ext cx="304142" cy="178192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5212494" y="5850954"/>
            <a:ext cx="175051" cy="178192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5416655" y="5852210"/>
            <a:ext cx="245405" cy="176935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5798097" y="5852210"/>
            <a:ext cx="148667" cy="17693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6082174" y="5851582"/>
            <a:ext cx="131393" cy="176935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6241095" y="5854723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6415100" y="5851582"/>
            <a:ext cx="131393" cy="176935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6689435" y="5850956"/>
            <a:ext cx="252630" cy="174423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6985825" y="579714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6995404" y="585472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7039640" y="5850954"/>
            <a:ext cx="159975" cy="178192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7226205" y="5850956"/>
            <a:ext cx="252630" cy="174423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7517048" y="5785624"/>
            <a:ext cx="169711" cy="243522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7716492" y="5850954"/>
            <a:ext cx="479093" cy="208031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367203" y="6227859"/>
            <a:ext cx="169711" cy="224677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573869" y="6231628"/>
            <a:ext cx="147725" cy="1744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767238" y="61740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776817" y="62316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821053" y="6227859"/>
            <a:ext cx="159975" cy="178192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9007618" y="6227861"/>
            <a:ext cx="147725" cy="17442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9181307" y="6227859"/>
            <a:ext cx="304141" cy="178192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9591495" y="6227859"/>
            <a:ext cx="317958" cy="178192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9936047" y="6162528"/>
            <a:ext cx="169711" cy="243522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0132660" y="6229115"/>
            <a:ext cx="148667" cy="176935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0391460" y="6229115"/>
            <a:ext cx="148667" cy="176935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0577084" y="6172896"/>
            <a:ext cx="147725" cy="229388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0750768" y="6227859"/>
            <a:ext cx="175051" cy="178192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1041298" y="6227859"/>
            <a:ext cx="431974" cy="178192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1503841" y="61740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1513420" y="62316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1568648" y="6162528"/>
            <a:ext cx="348426" cy="243522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1943666" y="6227861"/>
            <a:ext cx="147725" cy="17442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2201521" y="6229115"/>
            <a:ext cx="148667" cy="176935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2473514" y="6227861"/>
            <a:ext cx="252630" cy="174423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2769902" y="61740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2779482" y="62316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2849837" y="6162531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2894071" y="6227859"/>
            <a:ext cx="304141" cy="178192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3304888" y="6162528"/>
            <a:ext cx="169711" cy="24352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3503704" y="6227859"/>
            <a:ext cx="159975" cy="178192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3776638" y="6227859"/>
            <a:ext cx="334918" cy="224677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4137520" y="6227859"/>
            <a:ext cx="157462" cy="178192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4325550" y="61740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4335129" y="62316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4379365" y="6227859"/>
            <a:ext cx="159975" cy="178192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4565931" y="6227861"/>
            <a:ext cx="147725" cy="17442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4735849" y="6180433"/>
            <a:ext cx="420986" cy="225617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5273875" y="6227859"/>
            <a:ext cx="169711" cy="224677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5478552" y="6234352"/>
            <a:ext cx="86995" cy="163195"/>
          </a:xfrm>
          <a:custGeom>
            <a:avLst/>
            <a:gdLst/>
            <a:ahLst/>
            <a:cxnLst/>
            <a:rect l="l" t="t" r="r" b="b"/>
            <a:pathLst>
              <a:path w="86994" h="163195">
                <a:moveTo>
                  <a:pt x="0" y="162697"/>
                </a:moveTo>
                <a:lnTo>
                  <a:pt x="15390" y="162697"/>
                </a:lnTo>
                <a:lnTo>
                  <a:pt x="15390" y="97052"/>
                </a:lnTo>
                <a:lnTo>
                  <a:pt x="21024" y="62542"/>
                </a:lnTo>
                <a:lnTo>
                  <a:pt x="36198" y="37454"/>
                </a:lnTo>
                <a:lnTo>
                  <a:pt x="58322" y="22143"/>
                </a:lnTo>
                <a:lnTo>
                  <a:pt x="84803" y="16960"/>
                </a:lnTo>
                <a:lnTo>
                  <a:pt x="86374" y="16960"/>
                </a:lnTo>
                <a:lnTo>
                  <a:pt x="86374" y="0"/>
                </a:lnTo>
                <a:lnTo>
                  <a:pt x="63666" y="2959"/>
                </a:lnTo>
                <a:lnTo>
                  <a:pt x="43697" y="12838"/>
                </a:lnTo>
                <a:lnTo>
                  <a:pt x="27320" y="28312"/>
                </a:lnTo>
                <a:lnTo>
                  <a:pt x="15390" y="48055"/>
                </a:lnTo>
                <a:lnTo>
                  <a:pt x="15390" y="2512"/>
                </a:lnTo>
                <a:lnTo>
                  <a:pt x="0" y="2512"/>
                </a:lnTo>
                <a:lnTo>
                  <a:pt x="0" y="162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5577487" y="6233093"/>
            <a:ext cx="165100" cy="168275"/>
          </a:xfrm>
          <a:custGeom>
            <a:avLst/>
            <a:gdLst/>
            <a:ahLst/>
            <a:cxnLst/>
            <a:rect l="l" t="t" r="r" b="b"/>
            <a:pathLst>
              <a:path w="165100" h="168275">
                <a:moveTo>
                  <a:pt x="81976" y="167722"/>
                </a:moveTo>
                <a:lnTo>
                  <a:pt x="115024" y="160935"/>
                </a:lnTo>
                <a:lnTo>
                  <a:pt x="141182" y="142634"/>
                </a:lnTo>
                <a:lnTo>
                  <a:pt x="158388" y="115912"/>
                </a:lnTo>
                <a:lnTo>
                  <a:pt x="164581" y="83861"/>
                </a:lnTo>
                <a:lnTo>
                  <a:pt x="164581" y="83233"/>
                </a:lnTo>
                <a:lnTo>
                  <a:pt x="158442" y="51279"/>
                </a:lnTo>
                <a:lnTo>
                  <a:pt x="141378" y="24773"/>
                </a:lnTo>
                <a:lnTo>
                  <a:pt x="115422" y="6689"/>
                </a:lnTo>
                <a:lnTo>
                  <a:pt x="82604" y="0"/>
                </a:lnTo>
                <a:lnTo>
                  <a:pt x="49557" y="6787"/>
                </a:lnTo>
                <a:lnTo>
                  <a:pt x="23399" y="25087"/>
                </a:lnTo>
                <a:lnTo>
                  <a:pt x="6193" y="51809"/>
                </a:lnTo>
                <a:lnTo>
                  <a:pt x="0" y="83861"/>
                </a:lnTo>
                <a:lnTo>
                  <a:pt x="0" y="84489"/>
                </a:lnTo>
                <a:lnTo>
                  <a:pt x="6139" y="116442"/>
                </a:lnTo>
                <a:lnTo>
                  <a:pt x="23203" y="142948"/>
                </a:lnTo>
                <a:lnTo>
                  <a:pt x="49159" y="161033"/>
                </a:lnTo>
                <a:lnTo>
                  <a:pt x="81976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5594134" y="6247541"/>
            <a:ext cx="131445" cy="139065"/>
          </a:xfrm>
          <a:custGeom>
            <a:avLst/>
            <a:gdLst/>
            <a:ahLst/>
            <a:cxnLst/>
            <a:rect l="l" t="t" r="r" b="b"/>
            <a:pathLst>
              <a:path w="131444" h="139064">
                <a:moveTo>
                  <a:pt x="65958" y="138826"/>
                </a:moveTo>
                <a:lnTo>
                  <a:pt x="40016" y="133413"/>
                </a:lnTo>
                <a:lnTo>
                  <a:pt x="19080" y="118607"/>
                </a:lnTo>
                <a:lnTo>
                  <a:pt x="5094" y="96557"/>
                </a:lnTo>
                <a:lnTo>
                  <a:pt x="0" y="69413"/>
                </a:lnTo>
                <a:lnTo>
                  <a:pt x="0" y="68785"/>
                </a:lnTo>
                <a:lnTo>
                  <a:pt x="4863" y="42136"/>
                </a:lnTo>
                <a:lnTo>
                  <a:pt x="18413" y="20258"/>
                </a:lnTo>
                <a:lnTo>
                  <a:pt x="39089" y="5447"/>
                </a:lnTo>
                <a:lnTo>
                  <a:pt x="65330" y="0"/>
                </a:lnTo>
                <a:lnTo>
                  <a:pt x="91271" y="5413"/>
                </a:lnTo>
                <a:lnTo>
                  <a:pt x="112207" y="20219"/>
                </a:lnTo>
                <a:lnTo>
                  <a:pt x="126194" y="42269"/>
                </a:lnTo>
                <a:lnTo>
                  <a:pt x="131288" y="69413"/>
                </a:lnTo>
                <a:lnTo>
                  <a:pt x="131288" y="70041"/>
                </a:lnTo>
                <a:lnTo>
                  <a:pt x="126425" y="96689"/>
                </a:lnTo>
                <a:lnTo>
                  <a:pt x="112875" y="118567"/>
                </a:lnTo>
                <a:lnTo>
                  <a:pt x="92199" y="133379"/>
                </a:lnTo>
                <a:lnTo>
                  <a:pt x="65958" y="13882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5755897" y="6236866"/>
            <a:ext cx="157480" cy="161925"/>
          </a:xfrm>
          <a:custGeom>
            <a:avLst/>
            <a:gdLst/>
            <a:ahLst/>
            <a:cxnLst/>
            <a:rect l="l" t="t" r="r" b="b"/>
            <a:pathLst>
              <a:path w="157480" h="161925">
                <a:moveTo>
                  <a:pt x="71925" y="161440"/>
                </a:moveTo>
                <a:lnTo>
                  <a:pt x="85117" y="161440"/>
                </a:lnTo>
                <a:lnTo>
                  <a:pt x="157043" y="0"/>
                </a:lnTo>
                <a:lnTo>
                  <a:pt x="139768" y="0"/>
                </a:lnTo>
                <a:lnTo>
                  <a:pt x="78521" y="142909"/>
                </a:lnTo>
                <a:lnTo>
                  <a:pt x="17902" y="0"/>
                </a:lnTo>
                <a:lnTo>
                  <a:pt x="0" y="0"/>
                </a:lnTo>
                <a:lnTo>
                  <a:pt x="71925" y="16144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5926756" y="6233093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5943088" y="6247227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6108088" y="6227861"/>
            <a:ext cx="147725" cy="174423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6298315" y="61740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6307894" y="62316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6352129" y="6227859"/>
            <a:ext cx="159975" cy="178192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6538695" y="6227861"/>
            <a:ext cx="147725" cy="17442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6708614" y="6180433"/>
            <a:ext cx="420980" cy="225617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7236271" y="6162528"/>
            <a:ext cx="169711" cy="243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7435086" y="6227859"/>
            <a:ext cx="159975" cy="178192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7636780" y="6162531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7772617" y="6233093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7788949" y="6247227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7934685" y="6236866"/>
            <a:ext cx="151130" cy="160655"/>
          </a:xfrm>
          <a:custGeom>
            <a:avLst/>
            <a:gdLst/>
            <a:ahLst/>
            <a:cxnLst/>
            <a:rect l="l" t="t" r="r" b="b"/>
            <a:pathLst>
              <a:path w="151130" h="160654">
                <a:moveTo>
                  <a:pt x="21672" y="0"/>
                </a:moveTo>
                <a:lnTo>
                  <a:pt x="2512" y="0"/>
                </a:lnTo>
                <a:lnTo>
                  <a:pt x="65330" y="78521"/>
                </a:lnTo>
                <a:lnTo>
                  <a:pt x="0" y="160184"/>
                </a:lnTo>
                <a:lnTo>
                  <a:pt x="18531" y="160184"/>
                </a:lnTo>
                <a:lnTo>
                  <a:pt x="75066" y="88886"/>
                </a:lnTo>
                <a:lnTo>
                  <a:pt x="131602" y="160184"/>
                </a:lnTo>
                <a:lnTo>
                  <a:pt x="150761" y="160184"/>
                </a:lnTo>
                <a:lnTo>
                  <a:pt x="85117" y="78207"/>
                </a:lnTo>
                <a:lnTo>
                  <a:pt x="148249" y="0"/>
                </a:lnTo>
                <a:lnTo>
                  <a:pt x="129718" y="0"/>
                </a:lnTo>
                <a:lnTo>
                  <a:pt x="75380" y="67842"/>
                </a:lnTo>
                <a:lnTo>
                  <a:pt x="21672" y="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8108477" y="6303767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4644" y="0"/>
                </a:lnTo>
              </a:path>
            </a:pathLst>
          </a:custGeom>
          <a:ln w="28058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362806" y="6557338"/>
            <a:ext cx="105323" cy="224677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495350" y="6606020"/>
            <a:ext cx="245405" cy="176935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782947" y="6610001"/>
            <a:ext cx="137795" cy="164465"/>
          </a:xfrm>
          <a:custGeom>
            <a:avLst/>
            <a:gdLst/>
            <a:ahLst/>
            <a:cxnLst/>
            <a:rect l="l" t="t" r="r" b="b"/>
            <a:pathLst>
              <a:path w="137795" h="164465">
                <a:moveTo>
                  <a:pt x="0" y="163953"/>
                </a:moveTo>
                <a:lnTo>
                  <a:pt x="15390" y="163953"/>
                </a:lnTo>
                <a:lnTo>
                  <a:pt x="15390" y="71297"/>
                </a:lnTo>
                <a:lnTo>
                  <a:pt x="19659" y="48320"/>
                </a:lnTo>
                <a:lnTo>
                  <a:pt x="31408" y="30230"/>
                </a:lnTo>
                <a:lnTo>
                  <a:pt x="49046" y="18383"/>
                </a:lnTo>
                <a:lnTo>
                  <a:pt x="70983" y="14133"/>
                </a:lnTo>
                <a:lnTo>
                  <a:pt x="92582" y="18035"/>
                </a:lnTo>
                <a:lnTo>
                  <a:pt x="108556" y="29092"/>
                </a:lnTo>
                <a:lnTo>
                  <a:pt x="118464" y="46332"/>
                </a:lnTo>
                <a:lnTo>
                  <a:pt x="121865" y="68785"/>
                </a:lnTo>
                <a:lnTo>
                  <a:pt x="121865" y="163953"/>
                </a:lnTo>
                <a:lnTo>
                  <a:pt x="137256" y="163953"/>
                </a:lnTo>
                <a:lnTo>
                  <a:pt x="137256" y="65958"/>
                </a:lnTo>
                <a:lnTo>
                  <a:pt x="132942" y="39486"/>
                </a:lnTo>
                <a:lnTo>
                  <a:pt x="120413" y="18609"/>
                </a:lnTo>
                <a:lnTo>
                  <a:pt x="100287" y="4917"/>
                </a:lnTo>
                <a:lnTo>
                  <a:pt x="73182" y="0"/>
                </a:lnTo>
                <a:lnTo>
                  <a:pt x="53331" y="2601"/>
                </a:lnTo>
                <a:lnTo>
                  <a:pt x="37337" y="9736"/>
                </a:lnTo>
                <a:lnTo>
                  <a:pt x="24817" y="20405"/>
                </a:lnTo>
                <a:lnTo>
                  <a:pt x="15390" y="33607"/>
                </a:lnTo>
                <a:lnTo>
                  <a:pt x="15390" y="3769"/>
                </a:lnTo>
                <a:lnTo>
                  <a:pt x="0" y="3769"/>
                </a:lnTo>
                <a:lnTo>
                  <a:pt x="0" y="16395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967938" y="655095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938100" y="6613769"/>
            <a:ext cx="47625" cy="211454"/>
          </a:xfrm>
          <a:custGeom>
            <a:avLst/>
            <a:gdLst/>
            <a:ahLst/>
            <a:cxnLst/>
            <a:rect l="l" t="t" r="r" b="b"/>
            <a:pathLst>
              <a:path w="47625" h="211454">
                <a:moveTo>
                  <a:pt x="12877" y="211380"/>
                </a:moveTo>
                <a:lnTo>
                  <a:pt x="26972" y="209123"/>
                </a:lnTo>
                <a:lnTo>
                  <a:pt x="37768" y="202272"/>
                </a:lnTo>
                <a:lnTo>
                  <a:pt x="44678" y="190709"/>
                </a:lnTo>
                <a:lnTo>
                  <a:pt x="47113" y="174318"/>
                </a:lnTo>
                <a:lnTo>
                  <a:pt x="47113" y="0"/>
                </a:lnTo>
                <a:lnTo>
                  <a:pt x="31722" y="0"/>
                </a:lnTo>
                <a:lnTo>
                  <a:pt x="31722" y="175260"/>
                </a:lnTo>
                <a:lnTo>
                  <a:pt x="30319" y="185105"/>
                </a:lnTo>
                <a:lnTo>
                  <a:pt x="26383" y="192064"/>
                </a:lnTo>
                <a:lnTo>
                  <a:pt x="20327" y="196196"/>
                </a:lnTo>
                <a:lnTo>
                  <a:pt x="12563" y="197560"/>
                </a:lnTo>
                <a:lnTo>
                  <a:pt x="9108" y="197560"/>
                </a:lnTo>
                <a:lnTo>
                  <a:pt x="3769" y="197246"/>
                </a:lnTo>
                <a:lnTo>
                  <a:pt x="0" y="196618"/>
                </a:lnTo>
                <a:lnTo>
                  <a:pt x="0" y="210124"/>
                </a:lnTo>
                <a:lnTo>
                  <a:pt x="4711" y="211066"/>
                </a:lnTo>
                <a:lnTo>
                  <a:pt x="8480" y="211380"/>
                </a:lnTo>
                <a:lnTo>
                  <a:pt x="12877" y="21138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9021753" y="6604764"/>
            <a:ext cx="159975" cy="1781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9208319" y="6604764"/>
            <a:ext cx="273991" cy="178192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9506922" y="6747257"/>
            <a:ext cx="20955" cy="27305"/>
          </a:xfrm>
          <a:custGeom>
            <a:avLst/>
            <a:gdLst/>
            <a:ahLst/>
            <a:cxnLst/>
            <a:rect l="l" t="t" r="r" b="b"/>
            <a:pathLst>
              <a:path w="20954" h="27304">
                <a:moveTo>
                  <a:pt x="0" y="26697"/>
                </a:moveTo>
                <a:lnTo>
                  <a:pt x="20729" y="26697"/>
                </a:lnTo>
                <a:lnTo>
                  <a:pt x="20729" y="0"/>
                </a:lnTo>
                <a:lnTo>
                  <a:pt x="0" y="0"/>
                </a:lnTo>
                <a:lnTo>
                  <a:pt x="0" y="26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 txBox="1">
            <a:spLocks noGrp="1"/>
          </p:cNvSpPr>
          <p:nvPr>
            <p:ph type="title"/>
          </p:nvPr>
        </p:nvSpPr>
        <p:spPr>
          <a:xfrm>
            <a:off x="8340892" y="1880463"/>
            <a:ext cx="874077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45" dirty="0"/>
              <a:t>CLÚSTER</a:t>
            </a:r>
            <a:r>
              <a:rPr spc="-320" dirty="0"/>
              <a:t> </a:t>
            </a:r>
            <a:r>
              <a:rPr spc="35" dirty="0"/>
              <a:t>DE</a:t>
            </a:r>
            <a:r>
              <a:rPr spc="-315" dirty="0"/>
              <a:t> </a:t>
            </a:r>
            <a:r>
              <a:rPr spc="-80" dirty="0"/>
              <a:t>SERVICIOS</a:t>
            </a:r>
            <a:r>
              <a:rPr spc="-315" dirty="0"/>
              <a:t> </a:t>
            </a:r>
            <a:r>
              <a:rPr spc="35" dirty="0"/>
              <a:t>DE</a:t>
            </a:r>
            <a:r>
              <a:rPr spc="-320" dirty="0"/>
              <a:t> </a:t>
            </a:r>
            <a:r>
              <a:rPr spc="-110" dirty="0"/>
              <a:t>SALUD</a:t>
            </a:r>
          </a:p>
        </p:txBody>
      </p:sp>
      <p:sp>
        <p:nvSpPr>
          <p:cNvPr id="408" name="object 408"/>
          <p:cNvSpPr txBox="1"/>
          <p:nvPr/>
        </p:nvSpPr>
        <p:spPr>
          <a:xfrm>
            <a:off x="8340892" y="2341124"/>
            <a:ext cx="9892030" cy="45085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35" dirty="0">
                <a:solidFill>
                  <a:srgbClr val="236068"/>
                </a:solidFill>
                <a:latin typeface="Arial"/>
                <a:cs typeface="Arial"/>
              </a:rPr>
              <a:t>DE</a:t>
            </a:r>
            <a:r>
              <a:rPr sz="4100" b="1" spc="-320" dirty="0">
                <a:solidFill>
                  <a:srgbClr val="236068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236068"/>
                </a:solidFill>
                <a:latin typeface="Arial"/>
                <a:cs typeface="Arial"/>
              </a:rPr>
              <a:t>BAJA</a:t>
            </a:r>
            <a:r>
              <a:rPr sz="4100" b="1" spc="-315" dirty="0">
                <a:solidFill>
                  <a:srgbClr val="236068"/>
                </a:solidFill>
                <a:latin typeface="Arial"/>
                <a:cs typeface="Arial"/>
              </a:rPr>
              <a:t> </a:t>
            </a:r>
            <a:r>
              <a:rPr sz="4100" b="1" spc="-5" dirty="0">
                <a:solidFill>
                  <a:srgbClr val="236068"/>
                </a:solidFill>
                <a:latin typeface="Arial"/>
                <a:cs typeface="Arial"/>
              </a:rPr>
              <a:t>CALIFORNIA,</a:t>
            </a:r>
            <a:r>
              <a:rPr sz="4100" b="1" spc="-315" dirty="0">
                <a:solidFill>
                  <a:srgbClr val="236068"/>
                </a:solidFill>
                <a:latin typeface="Arial"/>
                <a:cs typeface="Arial"/>
              </a:rPr>
              <a:t> </a:t>
            </a:r>
            <a:r>
              <a:rPr sz="4100" b="1" spc="60" dirty="0">
                <a:solidFill>
                  <a:srgbClr val="236068"/>
                </a:solidFill>
                <a:latin typeface="Arial"/>
                <a:cs typeface="Arial"/>
              </a:rPr>
              <a:t>A.</a:t>
            </a:r>
            <a:r>
              <a:rPr sz="4100" b="1" spc="-320" dirty="0">
                <a:solidFill>
                  <a:srgbClr val="236068"/>
                </a:solidFill>
                <a:latin typeface="Arial"/>
                <a:cs typeface="Arial"/>
              </a:rPr>
              <a:t> </a:t>
            </a:r>
            <a:r>
              <a:rPr sz="4100" b="1" spc="-150" dirty="0">
                <a:solidFill>
                  <a:srgbClr val="236068"/>
                </a:solidFill>
                <a:latin typeface="Arial"/>
                <a:cs typeface="Arial"/>
              </a:rPr>
              <a:t>C.</a:t>
            </a:r>
            <a:endParaRPr sz="4100" dirty="0">
              <a:latin typeface="Arial"/>
              <a:cs typeface="Arial"/>
            </a:endParaRPr>
          </a:p>
          <a:p>
            <a:pPr marL="12700" marR="15240" indent="523240" algn="just">
              <a:lnSpc>
                <a:spcPct val="100899"/>
              </a:lnSpc>
              <a:spcBef>
                <a:spcPts val="3645"/>
              </a:spcBef>
            </a:pPr>
            <a:r>
              <a:rPr sz="2450" spc="-20" dirty="0">
                <a:solidFill>
                  <a:srgbClr val="323232"/>
                </a:solidFill>
                <a:latin typeface="Arial"/>
                <a:cs typeface="Arial"/>
              </a:rPr>
              <a:t>Se </a:t>
            </a:r>
            <a:r>
              <a:rPr sz="2450" spc="150" dirty="0">
                <a:solidFill>
                  <a:srgbClr val="323232"/>
                </a:solidFill>
                <a:latin typeface="Arial"/>
                <a:cs typeface="Arial"/>
              </a:rPr>
              <a:t>fundó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450" spc="275" dirty="0">
                <a:solidFill>
                  <a:srgbClr val="323232"/>
                </a:solidFill>
                <a:latin typeface="Arial"/>
                <a:cs typeface="Arial"/>
              </a:rPr>
              <a:t>4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130" dirty="0">
                <a:solidFill>
                  <a:srgbClr val="323232"/>
                </a:solidFill>
                <a:latin typeface="Arial"/>
                <a:cs typeface="Arial"/>
              </a:rPr>
              <a:t>octubre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del </a:t>
            </a:r>
            <a:r>
              <a:rPr sz="2450" spc="-200" dirty="0">
                <a:solidFill>
                  <a:srgbClr val="323232"/>
                </a:solidFill>
                <a:latin typeface="Arial"/>
                <a:cs typeface="Arial"/>
              </a:rPr>
              <a:t>2011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 </a:t>
            </a:r>
            <a:r>
              <a:rPr sz="2450" spc="110" dirty="0">
                <a:solidFill>
                  <a:srgbClr val="323232"/>
                </a:solidFill>
                <a:latin typeface="Arial"/>
                <a:cs typeface="Arial"/>
              </a:rPr>
              <a:t>ciudad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-20" dirty="0">
                <a:solidFill>
                  <a:srgbClr val="323232"/>
                </a:solidFill>
                <a:latin typeface="Arial"/>
                <a:cs typeface="Arial"/>
              </a:rPr>
              <a:t>Tijuana, </a:t>
            </a:r>
            <a:r>
              <a:rPr sz="2450" spc="15" dirty="0">
                <a:solidFill>
                  <a:srgbClr val="323232"/>
                </a:solidFill>
                <a:latin typeface="Arial"/>
                <a:cs typeface="Arial"/>
              </a:rPr>
              <a:t>Baja 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California, </a:t>
            </a:r>
            <a:r>
              <a:rPr sz="2450" spc="130" dirty="0">
                <a:solidFill>
                  <a:srgbClr val="323232"/>
                </a:solidFill>
                <a:latin typeface="Arial"/>
                <a:cs typeface="Arial"/>
              </a:rPr>
              <a:t>con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finalidad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fortalecer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industria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Turismo </a:t>
            </a:r>
            <a:r>
              <a:rPr sz="2450" spc="110" dirty="0">
                <a:solidFill>
                  <a:srgbClr val="323232"/>
                </a:solidFill>
                <a:latin typeface="Arial"/>
                <a:cs typeface="Arial"/>
              </a:rPr>
              <a:t>de  </a:t>
            </a:r>
            <a:r>
              <a:rPr sz="2450" spc="45" dirty="0">
                <a:solidFill>
                  <a:srgbClr val="323232"/>
                </a:solidFill>
                <a:latin typeface="Arial"/>
                <a:cs typeface="Arial"/>
              </a:rPr>
              <a:t>Salud</a:t>
            </a: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323232"/>
                </a:solidFill>
                <a:latin typeface="Arial"/>
                <a:cs typeface="Arial"/>
              </a:rPr>
              <a:t>Bienestar,</a:t>
            </a: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35" dirty="0">
                <a:solidFill>
                  <a:srgbClr val="323232"/>
                </a:solidFill>
                <a:latin typeface="Arial"/>
                <a:cs typeface="Arial"/>
              </a:rPr>
              <a:t>fomentando</a:t>
            </a: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450" spc="-4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desarrollo</a:t>
            </a: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profesional,</a:t>
            </a: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323232"/>
                </a:solidFill>
                <a:latin typeface="Arial"/>
                <a:cs typeface="Arial"/>
              </a:rPr>
              <a:t>las</a:t>
            </a: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323232"/>
                </a:solidFill>
                <a:latin typeface="Arial"/>
                <a:cs typeface="Arial"/>
              </a:rPr>
              <a:t>alianzas  </a:t>
            </a:r>
            <a:r>
              <a:rPr sz="2450" spc="60" dirty="0">
                <a:solidFill>
                  <a:srgbClr val="323232"/>
                </a:solidFill>
                <a:latin typeface="Arial"/>
                <a:cs typeface="Arial"/>
              </a:rPr>
              <a:t>estratégicas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cabildeo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65" dirty="0">
                <a:solidFill>
                  <a:srgbClr val="323232"/>
                </a:solidFill>
                <a:latin typeface="Arial"/>
                <a:cs typeface="Arial"/>
              </a:rPr>
              <a:t>políticas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públicas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promuevan </a:t>
            </a:r>
            <a:r>
              <a:rPr sz="2450" spc="-5" dirty="0">
                <a:solidFill>
                  <a:srgbClr val="323232"/>
                </a:solidFill>
                <a:latin typeface="Arial"/>
                <a:cs typeface="Arial"/>
              </a:rPr>
              <a:t>la  </a:t>
            </a:r>
            <a:r>
              <a:rPr sz="2450" spc="130" dirty="0">
                <a:solidFill>
                  <a:srgbClr val="323232"/>
                </a:solidFill>
                <a:latin typeface="Arial"/>
                <a:cs typeface="Arial"/>
              </a:rPr>
              <a:t>competitividad</a:t>
            </a:r>
            <a:r>
              <a:rPr sz="24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crecimiento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450" spc="-7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sector.</a:t>
            </a:r>
            <a:endParaRPr sz="2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50" dirty="0">
              <a:latin typeface="Times New Roman"/>
              <a:cs typeface="Times New Roman"/>
            </a:endParaRPr>
          </a:p>
          <a:p>
            <a:pPr marL="12700" marR="5080" indent="523240" algn="just">
              <a:lnSpc>
                <a:spcPct val="100899"/>
              </a:lnSpc>
            </a:pPr>
            <a:r>
              <a:rPr sz="2450" spc="-20" dirty="0">
                <a:solidFill>
                  <a:srgbClr val="323232"/>
                </a:solidFill>
                <a:latin typeface="Arial"/>
                <a:cs typeface="Arial"/>
              </a:rPr>
              <a:t>Es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una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organización </a:t>
            </a:r>
            <a:r>
              <a:rPr sz="2450" spc="125" dirty="0">
                <a:solidFill>
                  <a:srgbClr val="323232"/>
                </a:solidFill>
                <a:latin typeface="Arial"/>
                <a:cs typeface="Arial"/>
              </a:rPr>
              <a:t>que </a:t>
            </a:r>
            <a:r>
              <a:rPr sz="2450" spc="105" dirty="0">
                <a:solidFill>
                  <a:srgbClr val="323232"/>
                </a:solidFill>
                <a:latin typeface="Arial"/>
                <a:cs typeface="Arial"/>
              </a:rPr>
              <a:t>promueve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 </a:t>
            </a:r>
            <a:r>
              <a:rPr sz="2450" spc="20" dirty="0">
                <a:solidFill>
                  <a:srgbClr val="323232"/>
                </a:solidFill>
                <a:latin typeface="Arial"/>
                <a:cs typeface="Arial"/>
              </a:rPr>
              <a:t>asesora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 </a:t>
            </a:r>
            <a:r>
              <a:rPr sz="2450" spc="10" dirty="0">
                <a:solidFill>
                  <a:srgbClr val="323232"/>
                </a:solidFill>
                <a:latin typeface="Arial"/>
                <a:cs typeface="Arial"/>
              </a:rPr>
              <a:t>sus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miembros,  </a:t>
            </a:r>
            <a:r>
              <a:rPr sz="2450" spc="60" dirty="0">
                <a:solidFill>
                  <a:srgbClr val="323232"/>
                </a:solidFill>
                <a:latin typeface="Arial"/>
                <a:cs typeface="Arial"/>
              </a:rPr>
              <a:t>quienes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cada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año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reciben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miles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pacientes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provenientes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del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ex-  </a:t>
            </a:r>
            <a:r>
              <a:rPr sz="2450" spc="45" dirty="0">
                <a:solidFill>
                  <a:srgbClr val="323232"/>
                </a:solidFill>
                <a:latin typeface="Arial"/>
                <a:cs typeface="Arial"/>
              </a:rPr>
              <a:t>tranjero.</a:t>
            </a:r>
            <a:endParaRPr sz="2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5" y="8665543"/>
            <a:ext cx="20097750" cy="2641600"/>
          </a:xfrm>
          <a:custGeom>
            <a:avLst/>
            <a:gdLst/>
            <a:ahLst/>
            <a:cxnLst/>
            <a:rect l="l" t="t" r="r" b="b"/>
            <a:pathLst>
              <a:path w="20097750" h="2641600">
                <a:moveTo>
                  <a:pt x="0" y="2133600"/>
                </a:moveTo>
                <a:lnTo>
                  <a:pt x="0" y="2641600"/>
                </a:lnTo>
                <a:lnTo>
                  <a:pt x="20097284" y="2641600"/>
                </a:lnTo>
                <a:lnTo>
                  <a:pt x="20097284" y="2628900"/>
                </a:lnTo>
                <a:lnTo>
                  <a:pt x="6317379" y="2628900"/>
                </a:lnTo>
                <a:lnTo>
                  <a:pt x="6265501" y="2616200"/>
                </a:lnTo>
                <a:lnTo>
                  <a:pt x="5899934" y="2616200"/>
                </a:lnTo>
                <a:lnTo>
                  <a:pt x="5847367" y="2603500"/>
                </a:lnTo>
                <a:lnTo>
                  <a:pt x="5583260" y="2603500"/>
                </a:lnTo>
                <a:lnTo>
                  <a:pt x="5530185" y="2590800"/>
                </a:lnTo>
                <a:lnTo>
                  <a:pt x="5370459" y="2590800"/>
                </a:lnTo>
                <a:lnTo>
                  <a:pt x="5317050" y="2578100"/>
                </a:lnTo>
                <a:lnTo>
                  <a:pt x="5156327" y="2578100"/>
                </a:lnTo>
                <a:lnTo>
                  <a:pt x="5102587" y="2565400"/>
                </a:lnTo>
                <a:lnTo>
                  <a:pt x="4940876" y="2565400"/>
                </a:lnTo>
                <a:lnTo>
                  <a:pt x="4886809" y="2552700"/>
                </a:lnTo>
                <a:lnTo>
                  <a:pt x="4778430" y="2552700"/>
                </a:lnTo>
                <a:lnTo>
                  <a:pt x="4724120" y="2540000"/>
                </a:lnTo>
                <a:lnTo>
                  <a:pt x="4615257" y="2540000"/>
                </a:lnTo>
                <a:lnTo>
                  <a:pt x="4560705" y="2527300"/>
                </a:lnTo>
                <a:lnTo>
                  <a:pt x="4451361" y="2527300"/>
                </a:lnTo>
                <a:lnTo>
                  <a:pt x="4396569" y="2514600"/>
                </a:lnTo>
                <a:lnTo>
                  <a:pt x="4341698" y="2514600"/>
                </a:lnTo>
                <a:lnTo>
                  <a:pt x="4286747" y="2501900"/>
                </a:lnTo>
                <a:lnTo>
                  <a:pt x="4176610" y="2501900"/>
                </a:lnTo>
                <a:lnTo>
                  <a:pt x="4121423" y="2489200"/>
                </a:lnTo>
                <a:lnTo>
                  <a:pt x="4066158" y="2489200"/>
                </a:lnTo>
                <a:lnTo>
                  <a:pt x="4010814" y="2476500"/>
                </a:lnTo>
                <a:lnTo>
                  <a:pt x="3899894" y="2476500"/>
                </a:lnTo>
                <a:lnTo>
                  <a:pt x="3844317" y="2463800"/>
                </a:lnTo>
                <a:lnTo>
                  <a:pt x="3788663" y="2463800"/>
                </a:lnTo>
                <a:lnTo>
                  <a:pt x="3732932" y="2451100"/>
                </a:lnTo>
                <a:lnTo>
                  <a:pt x="3677124" y="2451100"/>
                </a:lnTo>
                <a:lnTo>
                  <a:pt x="3621239" y="2438400"/>
                </a:lnTo>
                <a:lnTo>
                  <a:pt x="3565278" y="2438400"/>
                </a:lnTo>
                <a:lnTo>
                  <a:pt x="3461252" y="2425700"/>
                </a:lnTo>
                <a:lnTo>
                  <a:pt x="3413230" y="2413000"/>
                </a:lnTo>
                <a:lnTo>
                  <a:pt x="3317081" y="2413000"/>
                </a:lnTo>
                <a:lnTo>
                  <a:pt x="3268955" y="2400300"/>
                </a:lnTo>
                <a:lnTo>
                  <a:pt x="3220793" y="2400300"/>
                </a:lnTo>
                <a:lnTo>
                  <a:pt x="3172596" y="2387600"/>
                </a:lnTo>
                <a:lnTo>
                  <a:pt x="3076093" y="2387600"/>
                </a:lnTo>
                <a:lnTo>
                  <a:pt x="3027787" y="2374900"/>
                </a:lnTo>
                <a:lnTo>
                  <a:pt x="2931064" y="2374900"/>
                </a:lnTo>
                <a:lnTo>
                  <a:pt x="2882647" y="2362200"/>
                </a:lnTo>
                <a:lnTo>
                  <a:pt x="2785700" y="2362200"/>
                </a:lnTo>
                <a:lnTo>
                  <a:pt x="2737169" y="2349500"/>
                </a:lnTo>
                <a:lnTo>
                  <a:pt x="2639992" y="2349500"/>
                </a:lnTo>
                <a:lnTo>
                  <a:pt x="2591344" y="2336800"/>
                </a:lnTo>
                <a:lnTo>
                  <a:pt x="2493932" y="2336800"/>
                </a:lnTo>
                <a:lnTo>
                  <a:pt x="2445165" y="2324100"/>
                </a:lnTo>
                <a:lnTo>
                  <a:pt x="2347512" y="2324100"/>
                </a:lnTo>
                <a:lnTo>
                  <a:pt x="2298624" y="2311400"/>
                </a:lnTo>
                <a:lnTo>
                  <a:pt x="2200725" y="2311400"/>
                </a:lnTo>
                <a:lnTo>
                  <a:pt x="2151713" y="2298700"/>
                </a:lnTo>
                <a:lnTo>
                  <a:pt x="2053563" y="2298700"/>
                </a:lnTo>
                <a:lnTo>
                  <a:pt x="2004424" y="2286000"/>
                </a:lnTo>
                <a:lnTo>
                  <a:pt x="1856749" y="2286000"/>
                </a:lnTo>
                <a:lnTo>
                  <a:pt x="1659236" y="2260600"/>
                </a:lnTo>
                <a:lnTo>
                  <a:pt x="1560211" y="2260600"/>
                </a:lnTo>
                <a:lnTo>
                  <a:pt x="912012" y="2209800"/>
                </a:lnTo>
                <a:lnTo>
                  <a:pt x="811567" y="2197100"/>
                </a:lnTo>
                <a:lnTo>
                  <a:pt x="710922" y="2197100"/>
                </a:lnTo>
                <a:lnTo>
                  <a:pt x="610075" y="2184400"/>
                </a:lnTo>
                <a:lnTo>
                  <a:pt x="509025" y="2184400"/>
                </a:lnTo>
                <a:lnTo>
                  <a:pt x="458423" y="2171700"/>
                </a:lnTo>
                <a:lnTo>
                  <a:pt x="357062" y="2171700"/>
                </a:lnTo>
                <a:lnTo>
                  <a:pt x="306303" y="2159000"/>
                </a:lnTo>
                <a:lnTo>
                  <a:pt x="204627" y="2159000"/>
                </a:lnTo>
                <a:lnTo>
                  <a:pt x="153709" y="2146300"/>
                </a:lnTo>
                <a:lnTo>
                  <a:pt x="51712" y="2146300"/>
                </a:lnTo>
                <a:lnTo>
                  <a:pt x="0" y="2133600"/>
                </a:lnTo>
                <a:close/>
              </a:path>
              <a:path w="20097750" h="2641600">
                <a:moveTo>
                  <a:pt x="20097284" y="0"/>
                </a:moveTo>
                <a:lnTo>
                  <a:pt x="20042072" y="12700"/>
                </a:lnTo>
                <a:lnTo>
                  <a:pt x="19941242" y="38100"/>
                </a:lnTo>
                <a:lnTo>
                  <a:pt x="19890815" y="38100"/>
                </a:lnTo>
                <a:lnTo>
                  <a:pt x="19789941" y="63500"/>
                </a:lnTo>
                <a:lnTo>
                  <a:pt x="19739495" y="63500"/>
                </a:lnTo>
                <a:lnTo>
                  <a:pt x="19588121" y="101600"/>
                </a:lnTo>
                <a:lnTo>
                  <a:pt x="19537654" y="101600"/>
                </a:lnTo>
                <a:lnTo>
                  <a:pt x="19386226" y="139700"/>
                </a:lnTo>
                <a:lnTo>
                  <a:pt x="19335743" y="139700"/>
                </a:lnTo>
                <a:lnTo>
                  <a:pt x="19133787" y="190500"/>
                </a:lnTo>
                <a:lnTo>
                  <a:pt x="19083294" y="190500"/>
                </a:lnTo>
                <a:lnTo>
                  <a:pt x="18830820" y="254000"/>
                </a:lnTo>
                <a:lnTo>
                  <a:pt x="18780327" y="254000"/>
                </a:lnTo>
                <a:lnTo>
                  <a:pt x="18426931" y="342900"/>
                </a:lnTo>
                <a:lnTo>
                  <a:pt x="18376458" y="342900"/>
                </a:lnTo>
                <a:lnTo>
                  <a:pt x="16515208" y="812800"/>
                </a:lnTo>
                <a:lnTo>
                  <a:pt x="16465166" y="838200"/>
                </a:lnTo>
                <a:lnTo>
                  <a:pt x="16065530" y="939800"/>
                </a:lnTo>
                <a:lnTo>
                  <a:pt x="16015669" y="965200"/>
                </a:lnTo>
                <a:lnTo>
                  <a:pt x="15667283" y="1054100"/>
                </a:lnTo>
                <a:lnTo>
                  <a:pt x="15617609" y="1079500"/>
                </a:lnTo>
                <a:lnTo>
                  <a:pt x="15100580" y="1231900"/>
                </a:lnTo>
                <a:lnTo>
                  <a:pt x="14675698" y="1346200"/>
                </a:lnTo>
                <a:lnTo>
                  <a:pt x="14580992" y="1384300"/>
                </a:lnTo>
                <a:lnTo>
                  <a:pt x="14057841" y="1524000"/>
                </a:lnTo>
                <a:lnTo>
                  <a:pt x="14010071" y="1549400"/>
                </a:lnTo>
                <a:lnTo>
                  <a:pt x="12209162" y="2019300"/>
                </a:lnTo>
                <a:lnTo>
                  <a:pt x="12159400" y="2019300"/>
                </a:lnTo>
                <a:lnTo>
                  <a:pt x="11758825" y="2120900"/>
                </a:lnTo>
                <a:lnTo>
                  <a:pt x="11708432" y="2120900"/>
                </a:lnTo>
                <a:lnTo>
                  <a:pt x="11455344" y="2184400"/>
                </a:lnTo>
                <a:lnTo>
                  <a:pt x="11404497" y="2184400"/>
                </a:lnTo>
                <a:lnTo>
                  <a:pt x="11200315" y="2235200"/>
                </a:lnTo>
                <a:lnTo>
                  <a:pt x="11149068" y="2235200"/>
                </a:lnTo>
                <a:lnTo>
                  <a:pt x="10994831" y="2273300"/>
                </a:lnTo>
                <a:lnTo>
                  <a:pt x="10943251" y="2273300"/>
                </a:lnTo>
                <a:lnTo>
                  <a:pt x="10787996" y="2311400"/>
                </a:lnTo>
                <a:lnTo>
                  <a:pt x="10736071" y="2311400"/>
                </a:lnTo>
                <a:lnTo>
                  <a:pt x="10631955" y="2336800"/>
                </a:lnTo>
                <a:lnTo>
                  <a:pt x="10579762" y="2336800"/>
                </a:lnTo>
                <a:lnTo>
                  <a:pt x="10475106" y="2362200"/>
                </a:lnTo>
                <a:lnTo>
                  <a:pt x="10422640" y="2362200"/>
                </a:lnTo>
                <a:lnTo>
                  <a:pt x="10317430" y="2387600"/>
                </a:lnTo>
                <a:lnTo>
                  <a:pt x="10264683" y="2387600"/>
                </a:lnTo>
                <a:lnTo>
                  <a:pt x="10211842" y="2400300"/>
                </a:lnTo>
                <a:lnTo>
                  <a:pt x="10167696" y="2413000"/>
                </a:lnTo>
                <a:lnTo>
                  <a:pt x="10123445" y="2413000"/>
                </a:lnTo>
                <a:lnTo>
                  <a:pt x="10079091" y="2425700"/>
                </a:lnTo>
                <a:lnTo>
                  <a:pt x="10034634" y="2425700"/>
                </a:lnTo>
                <a:lnTo>
                  <a:pt x="9990073" y="2438400"/>
                </a:lnTo>
                <a:lnTo>
                  <a:pt x="9945409" y="2438400"/>
                </a:lnTo>
                <a:lnTo>
                  <a:pt x="9900642" y="2451100"/>
                </a:lnTo>
                <a:lnTo>
                  <a:pt x="9810801" y="2451100"/>
                </a:lnTo>
                <a:lnTo>
                  <a:pt x="9765728" y="2463800"/>
                </a:lnTo>
                <a:lnTo>
                  <a:pt x="9720552" y="2463800"/>
                </a:lnTo>
                <a:lnTo>
                  <a:pt x="9675274" y="2476500"/>
                </a:lnTo>
                <a:lnTo>
                  <a:pt x="9629895" y="2476500"/>
                </a:lnTo>
                <a:lnTo>
                  <a:pt x="9584414" y="2489200"/>
                </a:lnTo>
                <a:lnTo>
                  <a:pt x="9493150" y="2489200"/>
                </a:lnTo>
                <a:lnTo>
                  <a:pt x="9447367" y="2501900"/>
                </a:lnTo>
                <a:lnTo>
                  <a:pt x="9401483" y="2501900"/>
                </a:lnTo>
                <a:lnTo>
                  <a:pt x="9355499" y="2514600"/>
                </a:lnTo>
                <a:lnTo>
                  <a:pt x="9263231" y="2514600"/>
                </a:lnTo>
                <a:lnTo>
                  <a:pt x="9216947" y="2527300"/>
                </a:lnTo>
                <a:lnTo>
                  <a:pt x="9124081" y="2527300"/>
                </a:lnTo>
                <a:lnTo>
                  <a:pt x="9077500" y="2540000"/>
                </a:lnTo>
                <a:lnTo>
                  <a:pt x="8984041" y="2540000"/>
                </a:lnTo>
                <a:lnTo>
                  <a:pt x="8937163" y="2552700"/>
                </a:lnTo>
                <a:lnTo>
                  <a:pt x="8843114" y="2552700"/>
                </a:lnTo>
                <a:lnTo>
                  <a:pt x="8795943" y="2565400"/>
                </a:lnTo>
                <a:lnTo>
                  <a:pt x="8653845" y="2565400"/>
                </a:lnTo>
                <a:lnTo>
                  <a:pt x="8606285" y="2578100"/>
                </a:lnTo>
                <a:lnTo>
                  <a:pt x="8463025" y="2578100"/>
                </a:lnTo>
                <a:lnTo>
                  <a:pt x="8415079" y="2590800"/>
                </a:lnTo>
                <a:lnTo>
                  <a:pt x="8270667" y="2590800"/>
                </a:lnTo>
                <a:lnTo>
                  <a:pt x="8222339" y="2603500"/>
                </a:lnTo>
                <a:lnTo>
                  <a:pt x="7979278" y="2603500"/>
                </a:lnTo>
                <a:lnTo>
                  <a:pt x="7930383" y="2616200"/>
                </a:lnTo>
                <a:lnTo>
                  <a:pt x="7585503" y="2616200"/>
                </a:lnTo>
                <a:lnTo>
                  <a:pt x="7535864" y="2628900"/>
                </a:lnTo>
                <a:lnTo>
                  <a:pt x="20097284" y="2628900"/>
                </a:lnTo>
                <a:lnTo>
                  <a:pt x="20097284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15" y="8436943"/>
            <a:ext cx="20097750" cy="2870200"/>
          </a:xfrm>
          <a:custGeom>
            <a:avLst/>
            <a:gdLst/>
            <a:ahLst/>
            <a:cxnLst/>
            <a:rect l="l" t="t" r="r" b="b"/>
            <a:pathLst>
              <a:path w="20097750" h="2870200">
                <a:moveTo>
                  <a:pt x="1210205" y="2032000"/>
                </a:moveTo>
                <a:lnTo>
                  <a:pt x="107828" y="2032000"/>
                </a:lnTo>
                <a:lnTo>
                  <a:pt x="57502" y="2044700"/>
                </a:lnTo>
                <a:lnTo>
                  <a:pt x="0" y="2044700"/>
                </a:lnTo>
                <a:lnTo>
                  <a:pt x="0" y="2870200"/>
                </a:lnTo>
                <a:lnTo>
                  <a:pt x="18920586" y="2870200"/>
                </a:lnTo>
                <a:lnTo>
                  <a:pt x="18965423" y="2844800"/>
                </a:lnTo>
                <a:lnTo>
                  <a:pt x="19010290" y="2832100"/>
                </a:lnTo>
                <a:lnTo>
                  <a:pt x="19100119" y="2781300"/>
                </a:lnTo>
                <a:lnTo>
                  <a:pt x="19145081" y="2768600"/>
                </a:lnTo>
                <a:lnTo>
                  <a:pt x="19235104" y="2717800"/>
                </a:lnTo>
                <a:lnTo>
                  <a:pt x="19280166" y="2705100"/>
                </a:lnTo>
                <a:lnTo>
                  <a:pt x="19370393" y="2654300"/>
                </a:lnTo>
                <a:lnTo>
                  <a:pt x="19415560" y="2641600"/>
                </a:lnTo>
                <a:lnTo>
                  <a:pt x="19460762" y="2616200"/>
                </a:lnTo>
                <a:lnTo>
                  <a:pt x="19506001" y="2603500"/>
                </a:lnTo>
                <a:lnTo>
                  <a:pt x="19596590" y="2552700"/>
                </a:lnTo>
                <a:lnTo>
                  <a:pt x="19641940" y="2540000"/>
                </a:lnTo>
                <a:lnTo>
                  <a:pt x="19687330" y="2514600"/>
                </a:lnTo>
                <a:lnTo>
                  <a:pt x="19732758" y="2501900"/>
                </a:lnTo>
                <a:lnTo>
                  <a:pt x="19823734" y="2451100"/>
                </a:lnTo>
                <a:lnTo>
                  <a:pt x="19869283" y="2438400"/>
                </a:lnTo>
                <a:lnTo>
                  <a:pt x="19914872" y="2413000"/>
                </a:lnTo>
                <a:lnTo>
                  <a:pt x="19960503" y="2400300"/>
                </a:lnTo>
                <a:lnTo>
                  <a:pt x="20006177" y="2374900"/>
                </a:lnTo>
                <a:lnTo>
                  <a:pt x="20051893" y="2362200"/>
                </a:lnTo>
                <a:lnTo>
                  <a:pt x="20097284" y="2336800"/>
                </a:lnTo>
                <a:lnTo>
                  <a:pt x="20097284" y="2235200"/>
                </a:lnTo>
                <a:lnTo>
                  <a:pt x="5319527" y="2235200"/>
                </a:lnTo>
                <a:lnTo>
                  <a:pt x="5269218" y="2222500"/>
                </a:lnTo>
                <a:lnTo>
                  <a:pt x="4762600" y="2222500"/>
                </a:lnTo>
                <a:lnTo>
                  <a:pt x="4711587" y="2209800"/>
                </a:lnTo>
                <a:lnTo>
                  <a:pt x="4352735" y="2209800"/>
                </a:lnTo>
                <a:lnTo>
                  <a:pt x="4301219" y="2197100"/>
                </a:lnTo>
                <a:lnTo>
                  <a:pt x="3990819" y="2197100"/>
                </a:lnTo>
                <a:lnTo>
                  <a:pt x="3938869" y="2184400"/>
                </a:lnTo>
                <a:lnTo>
                  <a:pt x="3678197" y="2184400"/>
                </a:lnTo>
                <a:lnTo>
                  <a:pt x="3625879" y="2171700"/>
                </a:lnTo>
                <a:lnTo>
                  <a:pt x="3415999" y="2171700"/>
                </a:lnTo>
                <a:lnTo>
                  <a:pt x="3363377" y="2159000"/>
                </a:lnTo>
                <a:lnTo>
                  <a:pt x="3152289" y="2159000"/>
                </a:lnTo>
                <a:lnTo>
                  <a:pt x="3099366" y="2146300"/>
                </a:lnTo>
                <a:lnTo>
                  <a:pt x="2940241" y="2146300"/>
                </a:lnTo>
                <a:lnTo>
                  <a:pt x="2887080" y="2133600"/>
                </a:lnTo>
                <a:lnTo>
                  <a:pt x="2673844" y="2133600"/>
                </a:lnTo>
                <a:lnTo>
                  <a:pt x="2620388" y="2120900"/>
                </a:lnTo>
                <a:lnTo>
                  <a:pt x="2459665" y="2120900"/>
                </a:lnTo>
                <a:lnTo>
                  <a:pt x="2405974" y="2108200"/>
                </a:lnTo>
                <a:lnTo>
                  <a:pt x="2298417" y="2108200"/>
                </a:lnTo>
                <a:lnTo>
                  <a:pt x="2190627" y="2095500"/>
                </a:lnTo>
                <a:lnTo>
                  <a:pt x="2082606" y="2095500"/>
                </a:lnTo>
                <a:lnTo>
                  <a:pt x="1974354" y="2082800"/>
                </a:lnTo>
                <a:lnTo>
                  <a:pt x="1865872" y="2082800"/>
                </a:lnTo>
                <a:lnTo>
                  <a:pt x="1757161" y="2070100"/>
                </a:lnTo>
                <a:lnTo>
                  <a:pt x="1648223" y="2070100"/>
                </a:lnTo>
                <a:lnTo>
                  <a:pt x="1539057" y="2057400"/>
                </a:lnTo>
                <a:lnTo>
                  <a:pt x="1429664" y="2057400"/>
                </a:lnTo>
                <a:lnTo>
                  <a:pt x="1210205" y="2032000"/>
                </a:lnTo>
                <a:close/>
              </a:path>
              <a:path w="20097750" h="2870200">
                <a:moveTo>
                  <a:pt x="20097284" y="0"/>
                </a:moveTo>
                <a:lnTo>
                  <a:pt x="20035033" y="0"/>
                </a:lnTo>
                <a:lnTo>
                  <a:pt x="19985243" y="12700"/>
                </a:lnTo>
                <a:lnTo>
                  <a:pt x="19935436" y="12700"/>
                </a:lnTo>
                <a:lnTo>
                  <a:pt x="19885615" y="25400"/>
                </a:lnTo>
                <a:lnTo>
                  <a:pt x="19835778" y="25400"/>
                </a:lnTo>
                <a:lnTo>
                  <a:pt x="19785926" y="38100"/>
                </a:lnTo>
                <a:lnTo>
                  <a:pt x="19736058" y="38100"/>
                </a:lnTo>
                <a:lnTo>
                  <a:pt x="19636279" y="63500"/>
                </a:lnTo>
                <a:lnTo>
                  <a:pt x="19586367" y="63500"/>
                </a:lnTo>
                <a:lnTo>
                  <a:pt x="19536439" y="76200"/>
                </a:lnTo>
                <a:lnTo>
                  <a:pt x="19486497" y="76200"/>
                </a:lnTo>
                <a:lnTo>
                  <a:pt x="19386569" y="101600"/>
                </a:lnTo>
                <a:lnTo>
                  <a:pt x="19336583" y="101600"/>
                </a:lnTo>
                <a:lnTo>
                  <a:pt x="19286582" y="114300"/>
                </a:lnTo>
                <a:lnTo>
                  <a:pt x="19236566" y="114300"/>
                </a:lnTo>
                <a:lnTo>
                  <a:pt x="19136491" y="139700"/>
                </a:lnTo>
                <a:lnTo>
                  <a:pt x="19086433" y="139700"/>
                </a:lnTo>
                <a:lnTo>
                  <a:pt x="18986271" y="165100"/>
                </a:lnTo>
                <a:lnTo>
                  <a:pt x="18936170" y="165100"/>
                </a:lnTo>
                <a:lnTo>
                  <a:pt x="18835923" y="190500"/>
                </a:lnTo>
                <a:lnTo>
                  <a:pt x="18785779" y="190500"/>
                </a:lnTo>
                <a:lnTo>
                  <a:pt x="18685448" y="215900"/>
                </a:lnTo>
                <a:lnTo>
                  <a:pt x="18635262" y="215900"/>
                </a:lnTo>
                <a:lnTo>
                  <a:pt x="18484619" y="254000"/>
                </a:lnTo>
                <a:lnTo>
                  <a:pt x="18434378" y="254000"/>
                </a:lnTo>
                <a:lnTo>
                  <a:pt x="18283571" y="292100"/>
                </a:lnTo>
                <a:lnTo>
                  <a:pt x="18233275" y="292100"/>
                </a:lnTo>
                <a:lnTo>
                  <a:pt x="18082307" y="330200"/>
                </a:lnTo>
                <a:lnTo>
                  <a:pt x="18031958" y="330200"/>
                </a:lnTo>
                <a:lnTo>
                  <a:pt x="17880831" y="368300"/>
                </a:lnTo>
                <a:lnTo>
                  <a:pt x="17830429" y="368300"/>
                </a:lnTo>
                <a:lnTo>
                  <a:pt x="17628692" y="419100"/>
                </a:lnTo>
                <a:lnTo>
                  <a:pt x="17578225" y="419100"/>
                </a:lnTo>
                <a:lnTo>
                  <a:pt x="17325703" y="482600"/>
                </a:lnTo>
                <a:lnTo>
                  <a:pt x="17275161" y="482600"/>
                </a:lnTo>
                <a:lnTo>
                  <a:pt x="17022266" y="546100"/>
                </a:lnTo>
                <a:lnTo>
                  <a:pt x="16971650" y="546100"/>
                </a:lnTo>
                <a:lnTo>
                  <a:pt x="16667704" y="622300"/>
                </a:lnTo>
                <a:lnTo>
                  <a:pt x="16617005" y="622300"/>
                </a:lnTo>
                <a:lnTo>
                  <a:pt x="16160192" y="736600"/>
                </a:lnTo>
                <a:lnTo>
                  <a:pt x="16109378" y="736600"/>
                </a:lnTo>
                <a:lnTo>
                  <a:pt x="15498759" y="889000"/>
                </a:lnTo>
                <a:lnTo>
                  <a:pt x="15396839" y="901700"/>
                </a:lnTo>
                <a:lnTo>
                  <a:pt x="14477744" y="1130300"/>
                </a:lnTo>
                <a:lnTo>
                  <a:pt x="14068258" y="1219200"/>
                </a:lnTo>
                <a:lnTo>
                  <a:pt x="13836680" y="1282700"/>
                </a:lnTo>
                <a:lnTo>
                  <a:pt x="13790175" y="1282700"/>
                </a:lnTo>
                <a:lnTo>
                  <a:pt x="13556702" y="1346200"/>
                </a:lnTo>
                <a:lnTo>
                  <a:pt x="13509816" y="1346200"/>
                </a:lnTo>
                <a:lnTo>
                  <a:pt x="13227146" y="1422400"/>
                </a:lnTo>
                <a:lnTo>
                  <a:pt x="13179807" y="1422400"/>
                </a:lnTo>
                <a:lnTo>
                  <a:pt x="12989798" y="1473200"/>
                </a:lnTo>
                <a:lnTo>
                  <a:pt x="12942131" y="1473200"/>
                </a:lnTo>
                <a:lnTo>
                  <a:pt x="12750802" y="1524000"/>
                </a:lnTo>
                <a:lnTo>
                  <a:pt x="12702803" y="1524000"/>
                </a:lnTo>
                <a:lnTo>
                  <a:pt x="12510138" y="1574800"/>
                </a:lnTo>
                <a:lnTo>
                  <a:pt x="12461803" y="1574800"/>
                </a:lnTo>
                <a:lnTo>
                  <a:pt x="12316392" y="1612900"/>
                </a:lnTo>
                <a:lnTo>
                  <a:pt x="12267786" y="1612900"/>
                </a:lnTo>
                <a:lnTo>
                  <a:pt x="12121557" y="1651000"/>
                </a:lnTo>
                <a:lnTo>
                  <a:pt x="12072676" y="1651000"/>
                </a:lnTo>
                <a:lnTo>
                  <a:pt x="11925621" y="1689100"/>
                </a:lnTo>
                <a:lnTo>
                  <a:pt x="11876463" y="1689100"/>
                </a:lnTo>
                <a:lnTo>
                  <a:pt x="11728574" y="1727200"/>
                </a:lnTo>
                <a:lnTo>
                  <a:pt x="11679138" y="1727200"/>
                </a:lnTo>
                <a:lnTo>
                  <a:pt x="11580054" y="1752600"/>
                </a:lnTo>
                <a:lnTo>
                  <a:pt x="11530407" y="1752600"/>
                </a:lnTo>
                <a:lnTo>
                  <a:pt x="11430900" y="1778000"/>
                </a:lnTo>
                <a:lnTo>
                  <a:pt x="11381040" y="1778000"/>
                </a:lnTo>
                <a:lnTo>
                  <a:pt x="11281107" y="1803400"/>
                </a:lnTo>
                <a:lnTo>
                  <a:pt x="11231033" y="1803400"/>
                </a:lnTo>
                <a:lnTo>
                  <a:pt x="11130671" y="1828800"/>
                </a:lnTo>
                <a:lnTo>
                  <a:pt x="11080382" y="1828800"/>
                </a:lnTo>
                <a:lnTo>
                  <a:pt x="10979587" y="1854200"/>
                </a:lnTo>
                <a:lnTo>
                  <a:pt x="10929081" y="1854200"/>
                </a:lnTo>
                <a:lnTo>
                  <a:pt x="10827852" y="1879600"/>
                </a:lnTo>
                <a:lnTo>
                  <a:pt x="10777128" y="1879600"/>
                </a:lnTo>
                <a:lnTo>
                  <a:pt x="10726331" y="1892300"/>
                </a:lnTo>
                <a:lnTo>
                  <a:pt x="10675460" y="1892300"/>
                </a:lnTo>
                <a:lnTo>
                  <a:pt x="10573500" y="1917700"/>
                </a:lnTo>
                <a:lnTo>
                  <a:pt x="10522409" y="1917700"/>
                </a:lnTo>
                <a:lnTo>
                  <a:pt x="10471244" y="1930400"/>
                </a:lnTo>
                <a:lnTo>
                  <a:pt x="10420005" y="1930400"/>
                </a:lnTo>
                <a:lnTo>
                  <a:pt x="10317306" y="1955800"/>
                </a:lnTo>
                <a:lnTo>
                  <a:pt x="10265844" y="1955800"/>
                </a:lnTo>
                <a:lnTo>
                  <a:pt x="10214308" y="1968500"/>
                </a:lnTo>
                <a:lnTo>
                  <a:pt x="10162697" y="1968500"/>
                </a:lnTo>
                <a:lnTo>
                  <a:pt x="10111011" y="1981200"/>
                </a:lnTo>
                <a:lnTo>
                  <a:pt x="10059250" y="1981200"/>
                </a:lnTo>
                <a:lnTo>
                  <a:pt x="10007414" y="1993900"/>
                </a:lnTo>
                <a:lnTo>
                  <a:pt x="9955502" y="1993900"/>
                </a:lnTo>
                <a:lnTo>
                  <a:pt x="9903515" y="2006600"/>
                </a:lnTo>
                <a:lnTo>
                  <a:pt x="9851452" y="2006600"/>
                </a:lnTo>
                <a:lnTo>
                  <a:pt x="9799313" y="2019300"/>
                </a:lnTo>
                <a:lnTo>
                  <a:pt x="9747098" y="2019300"/>
                </a:lnTo>
                <a:lnTo>
                  <a:pt x="9694807" y="2032000"/>
                </a:lnTo>
                <a:lnTo>
                  <a:pt x="9642439" y="2032000"/>
                </a:lnTo>
                <a:lnTo>
                  <a:pt x="9589995" y="2044700"/>
                </a:lnTo>
                <a:lnTo>
                  <a:pt x="9537475" y="2044700"/>
                </a:lnTo>
                <a:lnTo>
                  <a:pt x="9484877" y="2057400"/>
                </a:lnTo>
                <a:lnTo>
                  <a:pt x="9432203" y="2057400"/>
                </a:lnTo>
                <a:lnTo>
                  <a:pt x="9379451" y="2070100"/>
                </a:lnTo>
                <a:lnTo>
                  <a:pt x="9326622" y="2070100"/>
                </a:lnTo>
                <a:lnTo>
                  <a:pt x="9273715" y="2082800"/>
                </a:lnTo>
                <a:lnTo>
                  <a:pt x="9220731" y="2082800"/>
                </a:lnTo>
                <a:lnTo>
                  <a:pt x="9167669" y="2095500"/>
                </a:lnTo>
                <a:lnTo>
                  <a:pt x="9061312" y="2095500"/>
                </a:lnTo>
                <a:lnTo>
                  <a:pt x="9008015" y="2108200"/>
                </a:lnTo>
                <a:lnTo>
                  <a:pt x="8954641" y="2108200"/>
                </a:lnTo>
                <a:lnTo>
                  <a:pt x="8901187" y="2120900"/>
                </a:lnTo>
                <a:lnTo>
                  <a:pt x="8794045" y="2120900"/>
                </a:lnTo>
                <a:lnTo>
                  <a:pt x="8740355" y="2133600"/>
                </a:lnTo>
                <a:lnTo>
                  <a:pt x="8632737" y="2133600"/>
                </a:lnTo>
                <a:lnTo>
                  <a:pt x="8578809" y="2146300"/>
                </a:lnTo>
                <a:lnTo>
                  <a:pt x="8470714" y="2146300"/>
                </a:lnTo>
                <a:lnTo>
                  <a:pt x="8416546" y="2159000"/>
                </a:lnTo>
                <a:lnTo>
                  <a:pt x="8307971" y="2159000"/>
                </a:lnTo>
                <a:lnTo>
                  <a:pt x="8261882" y="2171700"/>
                </a:lnTo>
                <a:lnTo>
                  <a:pt x="8123187" y="2171700"/>
                </a:lnTo>
                <a:lnTo>
                  <a:pt x="8076813" y="2184400"/>
                </a:lnTo>
                <a:lnTo>
                  <a:pt x="7890607" y="2184400"/>
                </a:lnTo>
                <a:lnTo>
                  <a:pt x="7843879" y="2197100"/>
                </a:lnTo>
                <a:lnTo>
                  <a:pt x="7609183" y="2197100"/>
                </a:lnTo>
                <a:lnTo>
                  <a:pt x="7562034" y="2209800"/>
                </a:lnTo>
                <a:lnTo>
                  <a:pt x="7277676" y="2209800"/>
                </a:lnTo>
                <a:lnTo>
                  <a:pt x="7230040" y="2222500"/>
                </a:lnTo>
                <a:lnTo>
                  <a:pt x="6798227" y="2222500"/>
                </a:lnTo>
                <a:lnTo>
                  <a:pt x="6749907" y="2235200"/>
                </a:lnTo>
                <a:lnTo>
                  <a:pt x="20097284" y="2235200"/>
                </a:lnTo>
                <a:lnTo>
                  <a:pt x="20097284" y="0"/>
                </a:lnTo>
                <a:close/>
              </a:path>
              <a:path w="20097750" h="2870200">
                <a:moveTo>
                  <a:pt x="910212" y="2019300"/>
                </a:moveTo>
                <a:lnTo>
                  <a:pt x="459448" y="2019300"/>
                </a:lnTo>
                <a:lnTo>
                  <a:pt x="409281" y="2032000"/>
                </a:lnTo>
                <a:lnTo>
                  <a:pt x="960232" y="2032000"/>
                </a:lnTo>
                <a:lnTo>
                  <a:pt x="910212" y="20193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15" y="7656225"/>
            <a:ext cx="20097750" cy="3651250"/>
          </a:xfrm>
          <a:custGeom>
            <a:avLst/>
            <a:gdLst/>
            <a:ahLst/>
            <a:cxnLst/>
            <a:rect l="l" t="t" r="r" b="b"/>
            <a:pathLst>
              <a:path w="20097750" h="3651250">
                <a:moveTo>
                  <a:pt x="0" y="3342533"/>
                </a:moveTo>
                <a:lnTo>
                  <a:pt x="0" y="3650917"/>
                </a:lnTo>
                <a:lnTo>
                  <a:pt x="2181015" y="3650917"/>
                </a:lnTo>
                <a:lnTo>
                  <a:pt x="1466736" y="3564737"/>
                </a:lnTo>
                <a:lnTo>
                  <a:pt x="804023" y="3472162"/>
                </a:lnTo>
                <a:lnTo>
                  <a:pt x="180708" y="3373380"/>
                </a:lnTo>
                <a:lnTo>
                  <a:pt x="0" y="3342533"/>
                </a:lnTo>
                <a:close/>
              </a:path>
              <a:path w="20097750" h="3651250">
                <a:moveTo>
                  <a:pt x="15794781" y="1387360"/>
                </a:moveTo>
                <a:lnTo>
                  <a:pt x="8775010" y="3650917"/>
                </a:lnTo>
                <a:lnTo>
                  <a:pt x="9082103" y="3595475"/>
                </a:lnTo>
                <a:lnTo>
                  <a:pt x="9380601" y="3536445"/>
                </a:lnTo>
                <a:lnTo>
                  <a:pt x="9735141" y="3459894"/>
                </a:lnTo>
                <a:lnTo>
                  <a:pt x="10085882" y="3377462"/>
                </a:lnTo>
                <a:lnTo>
                  <a:pt x="10433025" y="3289526"/>
                </a:lnTo>
                <a:lnTo>
                  <a:pt x="10833747" y="3180474"/>
                </a:lnTo>
                <a:lnTo>
                  <a:pt x="11230168" y="3065032"/>
                </a:lnTo>
                <a:lnTo>
                  <a:pt x="11678365" y="2926037"/>
                </a:lnTo>
                <a:lnTo>
                  <a:pt x="12176967" y="2761724"/>
                </a:lnTo>
                <a:lnTo>
                  <a:pt x="12779248" y="2551255"/>
                </a:lnTo>
                <a:lnTo>
                  <a:pt x="13590045" y="2251103"/>
                </a:lnTo>
                <a:lnTo>
                  <a:pt x="15794781" y="1387360"/>
                </a:lnTo>
                <a:close/>
              </a:path>
              <a:path w="20097750" h="3651250">
                <a:moveTo>
                  <a:pt x="20097284" y="0"/>
                </a:moveTo>
                <a:lnTo>
                  <a:pt x="19882208" y="51513"/>
                </a:lnTo>
                <a:lnTo>
                  <a:pt x="19447767" y="161506"/>
                </a:lnTo>
                <a:lnTo>
                  <a:pt x="19016368" y="278512"/>
                </a:lnTo>
                <a:lnTo>
                  <a:pt x="18535148" y="418109"/>
                </a:lnTo>
                <a:lnTo>
                  <a:pt x="18058789" y="565677"/>
                </a:lnTo>
                <a:lnTo>
                  <a:pt x="17587824" y="720739"/>
                </a:lnTo>
                <a:lnTo>
                  <a:pt x="17122788" y="882816"/>
                </a:lnTo>
                <a:lnTo>
                  <a:pt x="16664215" y="1051429"/>
                </a:lnTo>
                <a:lnTo>
                  <a:pt x="15794781" y="1387360"/>
                </a:lnTo>
                <a:lnTo>
                  <a:pt x="20097284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5" y="7916243"/>
            <a:ext cx="20097750" cy="3390900"/>
          </a:xfrm>
          <a:custGeom>
            <a:avLst/>
            <a:gdLst/>
            <a:ahLst/>
            <a:cxnLst/>
            <a:rect l="l" t="t" r="r" b="b"/>
            <a:pathLst>
              <a:path w="20097750" h="3390900">
                <a:moveTo>
                  <a:pt x="20097284" y="0"/>
                </a:moveTo>
                <a:lnTo>
                  <a:pt x="19768936" y="0"/>
                </a:lnTo>
                <a:lnTo>
                  <a:pt x="19718343" y="12700"/>
                </a:lnTo>
                <a:lnTo>
                  <a:pt x="19363187" y="12700"/>
                </a:lnTo>
                <a:lnTo>
                  <a:pt x="19312311" y="25400"/>
                </a:lnTo>
                <a:lnTo>
                  <a:pt x="19108478" y="25400"/>
                </a:lnTo>
                <a:lnTo>
                  <a:pt x="19057439" y="38100"/>
                </a:lnTo>
                <a:lnTo>
                  <a:pt x="18852970" y="38100"/>
                </a:lnTo>
                <a:lnTo>
                  <a:pt x="18801777" y="50800"/>
                </a:lnTo>
                <a:lnTo>
                  <a:pt x="18648021" y="50800"/>
                </a:lnTo>
                <a:lnTo>
                  <a:pt x="18596712" y="63500"/>
                </a:lnTo>
                <a:lnTo>
                  <a:pt x="18442618" y="63500"/>
                </a:lnTo>
                <a:lnTo>
                  <a:pt x="18391199" y="76200"/>
                </a:lnTo>
                <a:lnTo>
                  <a:pt x="18288282" y="76200"/>
                </a:lnTo>
                <a:lnTo>
                  <a:pt x="18236784" y="88900"/>
                </a:lnTo>
                <a:lnTo>
                  <a:pt x="18082142" y="88900"/>
                </a:lnTo>
                <a:lnTo>
                  <a:pt x="18030546" y="101600"/>
                </a:lnTo>
                <a:lnTo>
                  <a:pt x="17927284" y="101600"/>
                </a:lnTo>
                <a:lnTo>
                  <a:pt x="17875618" y="114300"/>
                </a:lnTo>
                <a:lnTo>
                  <a:pt x="17772218" y="114300"/>
                </a:lnTo>
                <a:lnTo>
                  <a:pt x="17720486" y="127000"/>
                </a:lnTo>
                <a:lnTo>
                  <a:pt x="17616957" y="127000"/>
                </a:lnTo>
                <a:lnTo>
                  <a:pt x="17565162" y="139700"/>
                </a:lnTo>
                <a:lnTo>
                  <a:pt x="17513346" y="139700"/>
                </a:lnTo>
                <a:lnTo>
                  <a:pt x="17461511" y="152400"/>
                </a:lnTo>
                <a:lnTo>
                  <a:pt x="17357783" y="152400"/>
                </a:lnTo>
                <a:lnTo>
                  <a:pt x="17305890" y="165100"/>
                </a:lnTo>
                <a:lnTo>
                  <a:pt x="17202051" y="165100"/>
                </a:lnTo>
                <a:lnTo>
                  <a:pt x="17150106" y="177800"/>
                </a:lnTo>
                <a:lnTo>
                  <a:pt x="17098143" y="177800"/>
                </a:lnTo>
                <a:lnTo>
                  <a:pt x="17046163" y="190500"/>
                </a:lnTo>
                <a:lnTo>
                  <a:pt x="16994167" y="190500"/>
                </a:lnTo>
                <a:lnTo>
                  <a:pt x="16942156" y="203200"/>
                </a:lnTo>
                <a:lnTo>
                  <a:pt x="16838087" y="203200"/>
                </a:lnTo>
                <a:lnTo>
                  <a:pt x="16786030" y="215900"/>
                </a:lnTo>
                <a:lnTo>
                  <a:pt x="16733959" y="215900"/>
                </a:lnTo>
                <a:lnTo>
                  <a:pt x="16681874" y="228600"/>
                </a:lnTo>
                <a:lnTo>
                  <a:pt x="16629775" y="228600"/>
                </a:lnTo>
                <a:lnTo>
                  <a:pt x="16577663" y="241300"/>
                </a:lnTo>
                <a:lnTo>
                  <a:pt x="16473402" y="241300"/>
                </a:lnTo>
                <a:lnTo>
                  <a:pt x="16421254" y="254000"/>
                </a:lnTo>
                <a:lnTo>
                  <a:pt x="16369094" y="254000"/>
                </a:lnTo>
                <a:lnTo>
                  <a:pt x="16316922" y="266700"/>
                </a:lnTo>
                <a:lnTo>
                  <a:pt x="16264740" y="266700"/>
                </a:lnTo>
                <a:lnTo>
                  <a:pt x="16212548" y="279400"/>
                </a:lnTo>
                <a:lnTo>
                  <a:pt x="16160345" y="279400"/>
                </a:lnTo>
                <a:lnTo>
                  <a:pt x="16108133" y="292100"/>
                </a:lnTo>
                <a:lnTo>
                  <a:pt x="16055912" y="292100"/>
                </a:lnTo>
                <a:lnTo>
                  <a:pt x="16003682" y="304800"/>
                </a:lnTo>
                <a:lnTo>
                  <a:pt x="15951444" y="304800"/>
                </a:lnTo>
                <a:lnTo>
                  <a:pt x="15899198" y="317500"/>
                </a:lnTo>
                <a:lnTo>
                  <a:pt x="15846944" y="317500"/>
                </a:lnTo>
                <a:lnTo>
                  <a:pt x="15794682" y="330200"/>
                </a:lnTo>
                <a:lnTo>
                  <a:pt x="15742414" y="330200"/>
                </a:lnTo>
                <a:lnTo>
                  <a:pt x="15690140" y="342900"/>
                </a:lnTo>
                <a:lnTo>
                  <a:pt x="15637859" y="342900"/>
                </a:lnTo>
                <a:lnTo>
                  <a:pt x="15585573" y="355600"/>
                </a:lnTo>
                <a:lnTo>
                  <a:pt x="15533282" y="355600"/>
                </a:lnTo>
                <a:lnTo>
                  <a:pt x="15480986" y="368300"/>
                </a:lnTo>
                <a:lnTo>
                  <a:pt x="15428685" y="368300"/>
                </a:lnTo>
                <a:lnTo>
                  <a:pt x="15324072" y="393700"/>
                </a:lnTo>
                <a:lnTo>
                  <a:pt x="15271760" y="393700"/>
                </a:lnTo>
                <a:lnTo>
                  <a:pt x="15219445" y="406400"/>
                </a:lnTo>
                <a:lnTo>
                  <a:pt x="15167128" y="406400"/>
                </a:lnTo>
                <a:lnTo>
                  <a:pt x="15114809" y="419100"/>
                </a:lnTo>
                <a:lnTo>
                  <a:pt x="15062488" y="419100"/>
                </a:lnTo>
                <a:lnTo>
                  <a:pt x="15010165" y="431800"/>
                </a:lnTo>
                <a:lnTo>
                  <a:pt x="14957842" y="431800"/>
                </a:lnTo>
                <a:lnTo>
                  <a:pt x="14905518" y="444500"/>
                </a:lnTo>
                <a:lnTo>
                  <a:pt x="14754606" y="469900"/>
                </a:lnTo>
                <a:lnTo>
                  <a:pt x="9897976" y="1066800"/>
                </a:lnTo>
                <a:lnTo>
                  <a:pt x="9790068" y="1066800"/>
                </a:lnTo>
                <a:lnTo>
                  <a:pt x="9465242" y="1104900"/>
                </a:lnTo>
                <a:lnTo>
                  <a:pt x="9302214" y="1130300"/>
                </a:lnTo>
                <a:lnTo>
                  <a:pt x="8974931" y="1155700"/>
                </a:lnTo>
                <a:lnTo>
                  <a:pt x="8810680" y="1181100"/>
                </a:lnTo>
                <a:lnTo>
                  <a:pt x="8646025" y="1193800"/>
                </a:lnTo>
                <a:lnTo>
                  <a:pt x="8480967" y="1219200"/>
                </a:lnTo>
                <a:lnTo>
                  <a:pt x="8149647" y="1244600"/>
                </a:lnTo>
                <a:lnTo>
                  <a:pt x="7983388" y="1270000"/>
                </a:lnTo>
                <a:lnTo>
                  <a:pt x="7649681" y="1295400"/>
                </a:lnTo>
                <a:lnTo>
                  <a:pt x="7482235" y="1320800"/>
                </a:lnTo>
                <a:lnTo>
                  <a:pt x="7146166" y="1346200"/>
                </a:lnTo>
                <a:lnTo>
                  <a:pt x="6977546" y="1371600"/>
                </a:lnTo>
                <a:lnTo>
                  <a:pt x="6469360" y="1409700"/>
                </a:lnTo>
                <a:lnTo>
                  <a:pt x="6299195" y="1435100"/>
                </a:lnTo>
                <a:lnTo>
                  <a:pt x="5957717" y="1460500"/>
                </a:lnTo>
                <a:lnTo>
                  <a:pt x="5786408" y="1485900"/>
                </a:lnTo>
                <a:lnTo>
                  <a:pt x="5270216" y="1524000"/>
                </a:lnTo>
                <a:lnTo>
                  <a:pt x="5097402" y="1549400"/>
                </a:lnTo>
                <a:lnTo>
                  <a:pt x="4576732" y="1587500"/>
                </a:lnTo>
                <a:lnTo>
                  <a:pt x="4402436" y="1612900"/>
                </a:lnTo>
                <a:lnTo>
                  <a:pt x="4227775" y="1625600"/>
                </a:lnTo>
                <a:lnTo>
                  <a:pt x="4004230" y="1638300"/>
                </a:lnTo>
                <a:lnTo>
                  <a:pt x="3955670" y="1651000"/>
                </a:lnTo>
                <a:lnTo>
                  <a:pt x="3907066" y="1651000"/>
                </a:lnTo>
                <a:lnTo>
                  <a:pt x="3858419" y="1663700"/>
                </a:lnTo>
                <a:lnTo>
                  <a:pt x="3761000" y="1663700"/>
                </a:lnTo>
                <a:lnTo>
                  <a:pt x="3712229" y="1676400"/>
                </a:lnTo>
                <a:lnTo>
                  <a:pt x="3614565" y="1676400"/>
                </a:lnTo>
                <a:lnTo>
                  <a:pt x="3565673" y="1689100"/>
                </a:lnTo>
                <a:lnTo>
                  <a:pt x="3516741" y="1689100"/>
                </a:lnTo>
                <a:lnTo>
                  <a:pt x="3467771" y="1701800"/>
                </a:lnTo>
                <a:lnTo>
                  <a:pt x="3369717" y="1701800"/>
                </a:lnTo>
                <a:lnTo>
                  <a:pt x="3320634" y="1714500"/>
                </a:lnTo>
                <a:lnTo>
                  <a:pt x="3271514" y="1714500"/>
                </a:lnTo>
                <a:lnTo>
                  <a:pt x="3222358" y="1727200"/>
                </a:lnTo>
                <a:lnTo>
                  <a:pt x="3173166" y="1727200"/>
                </a:lnTo>
                <a:lnTo>
                  <a:pt x="3123939" y="1739900"/>
                </a:lnTo>
                <a:lnTo>
                  <a:pt x="3025381" y="1739900"/>
                </a:lnTo>
                <a:lnTo>
                  <a:pt x="2976051" y="1752600"/>
                </a:lnTo>
                <a:lnTo>
                  <a:pt x="2926687" y="1752600"/>
                </a:lnTo>
                <a:lnTo>
                  <a:pt x="2877291" y="1765300"/>
                </a:lnTo>
                <a:lnTo>
                  <a:pt x="2827862" y="1765300"/>
                </a:lnTo>
                <a:lnTo>
                  <a:pt x="2778402" y="1778000"/>
                </a:lnTo>
                <a:lnTo>
                  <a:pt x="2728910" y="1778000"/>
                </a:lnTo>
                <a:lnTo>
                  <a:pt x="2679388" y="1790700"/>
                </a:lnTo>
                <a:lnTo>
                  <a:pt x="2629834" y="1790700"/>
                </a:lnTo>
                <a:lnTo>
                  <a:pt x="2580252" y="1803400"/>
                </a:lnTo>
                <a:lnTo>
                  <a:pt x="2530639" y="1803400"/>
                </a:lnTo>
                <a:lnTo>
                  <a:pt x="2480998" y="1816100"/>
                </a:lnTo>
                <a:lnTo>
                  <a:pt x="2431328" y="1816100"/>
                </a:lnTo>
                <a:lnTo>
                  <a:pt x="2381631" y="1828800"/>
                </a:lnTo>
                <a:lnTo>
                  <a:pt x="2331906" y="1828800"/>
                </a:lnTo>
                <a:lnTo>
                  <a:pt x="2282154" y="1841500"/>
                </a:lnTo>
                <a:lnTo>
                  <a:pt x="2232376" y="1841500"/>
                </a:lnTo>
                <a:lnTo>
                  <a:pt x="2182571" y="1854200"/>
                </a:lnTo>
                <a:lnTo>
                  <a:pt x="2132741" y="1854200"/>
                </a:lnTo>
                <a:lnTo>
                  <a:pt x="2082887" y="1866900"/>
                </a:lnTo>
                <a:lnTo>
                  <a:pt x="2033007" y="1866900"/>
                </a:lnTo>
                <a:lnTo>
                  <a:pt x="1983104" y="1879600"/>
                </a:lnTo>
                <a:lnTo>
                  <a:pt x="1933177" y="1879600"/>
                </a:lnTo>
                <a:lnTo>
                  <a:pt x="1883227" y="1892300"/>
                </a:lnTo>
                <a:lnTo>
                  <a:pt x="1833255" y="1892300"/>
                </a:lnTo>
                <a:lnTo>
                  <a:pt x="1733245" y="1917700"/>
                </a:lnTo>
                <a:lnTo>
                  <a:pt x="1683208" y="1917700"/>
                </a:lnTo>
                <a:lnTo>
                  <a:pt x="1633150" y="1930400"/>
                </a:lnTo>
                <a:lnTo>
                  <a:pt x="1583073" y="1930400"/>
                </a:lnTo>
                <a:lnTo>
                  <a:pt x="1482859" y="1955800"/>
                </a:lnTo>
                <a:lnTo>
                  <a:pt x="1432725" y="1955800"/>
                </a:lnTo>
                <a:lnTo>
                  <a:pt x="1382572" y="1968500"/>
                </a:lnTo>
                <a:lnTo>
                  <a:pt x="1332401" y="1968500"/>
                </a:lnTo>
                <a:lnTo>
                  <a:pt x="1232009" y="1993900"/>
                </a:lnTo>
                <a:lnTo>
                  <a:pt x="1181789" y="1993900"/>
                </a:lnTo>
                <a:lnTo>
                  <a:pt x="1131552" y="2006600"/>
                </a:lnTo>
                <a:lnTo>
                  <a:pt x="1081301" y="2006600"/>
                </a:lnTo>
                <a:lnTo>
                  <a:pt x="980755" y="2032000"/>
                </a:lnTo>
                <a:lnTo>
                  <a:pt x="930461" y="2032000"/>
                </a:lnTo>
                <a:lnTo>
                  <a:pt x="829834" y="2057400"/>
                </a:lnTo>
                <a:lnTo>
                  <a:pt x="779502" y="2057400"/>
                </a:lnTo>
                <a:lnTo>
                  <a:pt x="678804" y="2082800"/>
                </a:lnTo>
                <a:lnTo>
                  <a:pt x="628438" y="2082800"/>
                </a:lnTo>
                <a:lnTo>
                  <a:pt x="527676" y="2108200"/>
                </a:lnTo>
                <a:lnTo>
                  <a:pt x="477281" y="2108200"/>
                </a:lnTo>
                <a:lnTo>
                  <a:pt x="376465" y="2133600"/>
                </a:lnTo>
                <a:lnTo>
                  <a:pt x="326046" y="2133600"/>
                </a:lnTo>
                <a:lnTo>
                  <a:pt x="174744" y="2171700"/>
                </a:lnTo>
                <a:lnTo>
                  <a:pt x="124298" y="2171700"/>
                </a:lnTo>
                <a:lnTo>
                  <a:pt x="23390" y="2197100"/>
                </a:lnTo>
                <a:lnTo>
                  <a:pt x="0" y="2197100"/>
                </a:lnTo>
                <a:lnTo>
                  <a:pt x="0" y="3390900"/>
                </a:lnTo>
                <a:lnTo>
                  <a:pt x="17602400" y="3390900"/>
                </a:lnTo>
                <a:lnTo>
                  <a:pt x="17650011" y="3365500"/>
                </a:lnTo>
                <a:lnTo>
                  <a:pt x="17745207" y="3340100"/>
                </a:lnTo>
                <a:lnTo>
                  <a:pt x="17792793" y="3314700"/>
                </a:lnTo>
                <a:lnTo>
                  <a:pt x="17840371" y="3302000"/>
                </a:lnTo>
                <a:lnTo>
                  <a:pt x="17887941" y="3276600"/>
                </a:lnTo>
                <a:lnTo>
                  <a:pt x="17935504" y="3263900"/>
                </a:lnTo>
                <a:lnTo>
                  <a:pt x="17983060" y="3238500"/>
                </a:lnTo>
                <a:lnTo>
                  <a:pt x="18078152" y="3213100"/>
                </a:lnTo>
                <a:lnTo>
                  <a:pt x="18125688" y="3187700"/>
                </a:lnTo>
                <a:lnTo>
                  <a:pt x="18173219" y="3175000"/>
                </a:lnTo>
                <a:lnTo>
                  <a:pt x="18220743" y="3149600"/>
                </a:lnTo>
                <a:lnTo>
                  <a:pt x="18315777" y="3124200"/>
                </a:lnTo>
                <a:lnTo>
                  <a:pt x="18363287" y="3098800"/>
                </a:lnTo>
                <a:lnTo>
                  <a:pt x="18410791" y="3086100"/>
                </a:lnTo>
                <a:lnTo>
                  <a:pt x="18458292" y="3060700"/>
                </a:lnTo>
                <a:lnTo>
                  <a:pt x="18553282" y="3035300"/>
                </a:lnTo>
                <a:lnTo>
                  <a:pt x="18600771" y="3009900"/>
                </a:lnTo>
                <a:lnTo>
                  <a:pt x="18695741" y="2984500"/>
                </a:lnTo>
                <a:lnTo>
                  <a:pt x="18743222" y="2959100"/>
                </a:lnTo>
                <a:lnTo>
                  <a:pt x="18838177" y="2933700"/>
                </a:lnTo>
                <a:lnTo>
                  <a:pt x="18885651" y="2908300"/>
                </a:lnTo>
                <a:lnTo>
                  <a:pt x="18980596" y="2882900"/>
                </a:lnTo>
                <a:lnTo>
                  <a:pt x="19028067" y="2857500"/>
                </a:lnTo>
                <a:lnTo>
                  <a:pt x="19170477" y="2819400"/>
                </a:lnTo>
                <a:lnTo>
                  <a:pt x="19217947" y="2794000"/>
                </a:lnTo>
                <a:lnTo>
                  <a:pt x="19360361" y="2755900"/>
                </a:lnTo>
                <a:lnTo>
                  <a:pt x="19407834" y="2730500"/>
                </a:lnTo>
                <a:lnTo>
                  <a:pt x="19550264" y="2692400"/>
                </a:lnTo>
                <a:lnTo>
                  <a:pt x="19597746" y="2667000"/>
                </a:lnTo>
                <a:lnTo>
                  <a:pt x="19787700" y="2616200"/>
                </a:lnTo>
                <a:lnTo>
                  <a:pt x="19835197" y="2590800"/>
                </a:lnTo>
                <a:lnTo>
                  <a:pt x="20072749" y="2527300"/>
                </a:lnTo>
                <a:lnTo>
                  <a:pt x="20097284" y="2514600"/>
                </a:lnTo>
                <a:lnTo>
                  <a:pt x="20097284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5" y="9427543"/>
            <a:ext cx="20097750" cy="1879600"/>
          </a:xfrm>
          <a:custGeom>
            <a:avLst/>
            <a:gdLst/>
            <a:ahLst/>
            <a:cxnLst/>
            <a:rect l="l" t="t" r="r" b="b"/>
            <a:pathLst>
              <a:path w="20097750" h="1879600">
                <a:moveTo>
                  <a:pt x="20097284" y="0"/>
                </a:moveTo>
                <a:lnTo>
                  <a:pt x="20040477" y="0"/>
                </a:lnTo>
                <a:lnTo>
                  <a:pt x="19989140" y="12700"/>
                </a:lnTo>
                <a:lnTo>
                  <a:pt x="19834780" y="12700"/>
                </a:lnTo>
                <a:lnTo>
                  <a:pt x="19783212" y="25400"/>
                </a:lnTo>
                <a:lnTo>
                  <a:pt x="19679903" y="25400"/>
                </a:lnTo>
                <a:lnTo>
                  <a:pt x="19628164" y="38100"/>
                </a:lnTo>
                <a:lnTo>
                  <a:pt x="19524517" y="38100"/>
                </a:lnTo>
                <a:lnTo>
                  <a:pt x="19472610" y="50800"/>
                </a:lnTo>
                <a:lnTo>
                  <a:pt x="19368630" y="50800"/>
                </a:lnTo>
                <a:lnTo>
                  <a:pt x="19316558" y="63500"/>
                </a:lnTo>
                <a:lnTo>
                  <a:pt x="19212251" y="63500"/>
                </a:lnTo>
                <a:lnTo>
                  <a:pt x="19160017" y="76200"/>
                </a:lnTo>
                <a:lnTo>
                  <a:pt x="19055388" y="76200"/>
                </a:lnTo>
                <a:lnTo>
                  <a:pt x="19002994" y="88900"/>
                </a:lnTo>
                <a:lnTo>
                  <a:pt x="18898048" y="88900"/>
                </a:lnTo>
                <a:lnTo>
                  <a:pt x="18845498" y="101600"/>
                </a:lnTo>
                <a:lnTo>
                  <a:pt x="18740242" y="101600"/>
                </a:lnTo>
                <a:lnTo>
                  <a:pt x="18687537" y="114300"/>
                </a:lnTo>
                <a:lnTo>
                  <a:pt x="18581976" y="114300"/>
                </a:lnTo>
                <a:lnTo>
                  <a:pt x="18529120" y="127000"/>
                </a:lnTo>
                <a:lnTo>
                  <a:pt x="18476215" y="127000"/>
                </a:lnTo>
                <a:lnTo>
                  <a:pt x="18423260" y="139700"/>
                </a:lnTo>
                <a:lnTo>
                  <a:pt x="18317202" y="139700"/>
                </a:lnTo>
                <a:lnTo>
                  <a:pt x="18264101" y="152400"/>
                </a:lnTo>
                <a:lnTo>
                  <a:pt x="18210951" y="152400"/>
                </a:lnTo>
                <a:lnTo>
                  <a:pt x="18157753" y="165100"/>
                </a:lnTo>
                <a:lnTo>
                  <a:pt x="18051215" y="165100"/>
                </a:lnTo>
                <a:lnTo>
                  <a:pt x="17997875" y="177800"/>
                </a:lnTo>
                <a:lnTo>
                  <a:pt x="17944489" y="177800"/>
                </a:lnTo>
                <a:lnTo>
                  <a:pt x="17891056" y="190500"/>
                </a:lnTo>
                <a:lnTo>
                  <a:pt x="17837577" y="190500"/>
                </a:lnTo>
                <a:lnTo>
                  <a:pt x="17784052" y="203200"/>
                </a:lnTo>
                <a:lnTo>
                  <a:pt x="17676867" y="203200"/>
                </a:lnTo>
                <a:lnTo>
                  <a:pt x="17623207" y="215900"/>
                </a:lnTo>
                <a:lnTo>
                  <a:pt x="17569502" y="215900"/>
                </a:lnTo>
                <a:lnTo>
                  <a:pt x="17515753" y="228600"/>
                </a:lnTo>
                <a:lnTo>
                  <a:pt x="17461960" y="228600"/>
                </a:lnTo>
                <a:lnTo>
                  <a:pt x="17408124" y="241300"/>
                </a:lnTo>
                <a:lnTo>
                  <a:pt x="17300322" y="241300"/>
                </a:lnTo>
                <a:lnTo>
                  <a:pt x="17246356" y="254000"/>
                </a:lnTo>
                <a:lnTo>
                  <a:pt x="17192349" y="254000"/>
                </a:lnTo>
                <a:lnTo>
                  <a:pt x="17138299" y="266700"/>
                </a:lnTo>
                <a:lnTo>
                  <a:pt x="17084207" y="266700"/>
                </a:lnTo>
                <a:lnTo>
                  <a:pt x="15774284" y="419100"/>
                </a:lnTo>
                <a:lnTo>
                  <a:pt x="15609077" y="431800"/>
                </a:lnTo>
                <a:lnTo>
                  <a:pt x="15277777" y="482600"/>
                </a:lnTo>
                <a:lnTo>
                  <a:pt x="15221492" y="482600"/>
                </a:lnTo>
                <a:lnTo>
                  <a:pt x="15165118" y="495300"/>
                </a:lnTo>
                <a:lnTo>
                  <a:pt x="15108655" y="495300"/>
                </a:lnTo>
                <a:lnTo>
                  <a:pt x="15052103" y="508000"/>
                </a:lnTo>
                <a:lnTo>
                  <a:pt x="14995463" y="508000"/>
                </a:lnTo>
                <a:lnTo>
                  <a:pt x="14938735" y="520700"/>
                </a:lnTo>
                <a:lnTo>
                  <a:pt x="14881919" y="520700"/>
                </a:lnTo>
                <a:lnTo>
                  <a:pt x="14825015" y="533400"/>
                </a:lnTo>
                <a:lnTo>
                  <a:pt x="14768023" y="533400"/>
                </a:lnTo>
                <a:lnTo>
                  <a:pt x="14710945" y="546100"/>
                </a:lnTo>
                <a:lnTo>
                  <a:pt x="14596526" y="546100"/>
                </a:lnTo>
                <a:lnTo>
                  <a:pt x="14539187" y="558800"/>
                </a:lnTo>
                <a:lnTo>
                  <a:pt x="14481762" y="558800"/>
                </a:lnTo>
                <a:lnTo>
                  <a:pt x="14424250" y="571500"/>
                </a:lnTo>
                <a:lnTo>
                  <a:pt x="14366652" y="571500"/>
                </a:lnTo>
                <a:lnTo>
                  <a:pt x="14308969" y="584200"/>
                </a:lnTo>
                <a:lnTo>
                  <a:pt x="14193346" y="584200"/>
                </a:lnTo>
                <a:lnTo>
                  <a:pt x="14135408" y="596900"/>
                </a:lnTo>
                <a:lnTo>
                  <a:pt x="14077384" y="596900"/>
                </a:lnTo>
                <a:lnTo>
                  <a:pt x="14019276" y="609600"/>
                </a:lnTo>
                <a:lnTo>
                  <a:pt x="13902807" y="609600"/>
                </a:lnTo>
                <a:lnTo>
                  <a:pt x="13844446" y="622300"/>
                </a:lnTo>
                <a:lnTo>
                  <a:pt x="13786002" y="622300"/>
                </a:lnTo>
                <a:lnTo>
                  <a:pt x="13727474" y="635000"/>
                </a:lnTo>
                <a:lnTo>
                  <a:pt x="13610170" y="635000"/>
                </a:lnTo>
                <a:lnTo>
                  <a:pt x="13551394" y="647700"/>
                </a:lnTo>
                <a:lnTo>
                  <a:pt x="13433594" y="647700"/>
                </a:lnTo>
                <a:lnTo>
                  <a:pt x="13374570" y="660400"/>
                </a:lnTo>
                <a:lnTo>
                  <a:pt x="13256279" y="660400"/>
                </a:lnTo>
                <a:lnTo>
                  <a:pt x="13197011" y="673100"/>
                </a:lnTo>
                <a:lnTo>
                  <a:pt x="13078232" y="673100"/>
                </a:lnTo>
                <a:lnTo>
                  <a:pt x="13018721" y="685800"/>
                </a:lnTo>
                <a:lnTo>
                  <a:pt x="12899459" y="685800"/>
                </a:lnTo>
                <a:lnTo>
                  <a:pt x="12839708" y="698500"/>
                </a:lnTo>
                <a:lnTo>
                  <a:pt x="12719966" y="698500"/>
                </a:lnTo>
                <a:lnTo>
                  <a:pt x="12659976" y="711200"/>
                </a:lnTo>
                <a:lnTo>
                  <a:pt x="12479533" y="711200"/>
                </a:lnTo>
                <a:lnTo>
                  <a:pt x="12419228" y="723900"/>
                </a:lnTo>
                <a:lnTo>
                  <a:pt x="12237845" y="723900"/>
                </a:lnTo>
                <a:lnTo>
                  <a:pt x="12177229" y="736600"/>
                </a:lnTo>
                <a:lnTo>
                  <a:pt x="11994917" y="736600"/>
                </a:lnTo>
                <a:lnTo>
                  <a:pt x="11933993" y="749300"/>
                </a:lnTo>
                <a:lnTo>
                  <a:pt x="11689536" y="749300"/>
                </a:lnTo>
                <a:lnTo>
                  <a:pt x="11628233" y="762000"/>
                </a:lnTo>
                <a:lnTo>
                  <a:pt x="11382269" y="762000"/>
                </a:lnTo>
                <a:lnTo>
                  <a:pt x="11320592" y="774700"/>
                </a:lnTo>
                <a:lnTo>
                  <a:pt x="11073145" y="774700"/>
                </a:lnTo>
                <a:lnTo>
                  <a:pt x="11011099" y="787400"/>
                </a:lnTo>
                <a:lnTo>
                  <a:pt x="10637303" y="787400"/>
                </a:lnTo>
                <a:lnTo>
                  <a:pt x="10574752" y="800100"/>
                </a:lnTo>
                <a:lnTo>
                  <a:pt x="10134908" y="800100"/>
                </a:lnTo>
                <a:lnTo>
                  <a:pt x="10071792" y="812800"/>
                </a:lnTo>
                <a:lnTo>
                  <a:pt x="9500649" y="812800"/>
                </a:lnTo>
                <a:lnTo>
                  <a:pt x="9436849" y="825500"/>
                </a:lnTo>
                <a:lnTo>
                  <a:pt x="723496" y="825500"/>
                </a:lnTo>
                <a:lnTo>
                  <a:pt x="672893" y="838200"/>
                </a:lnTo>
                <a:lnTo>
                  <a:pt x="571703" y="838200"/>
                </a:lnTo>
                <a:lnTo>
                  <a:pt x="521117" y="850900"/>
                </a:lnTo>
                <a:lnTo>
                  <a:pt x="419965" y="850900"/>
                </a:lnTo>
                <a:lnTo>
                  <a:pt x="369399" y="863600"/>
                </a:lnTo>
                <a:lnTo>
                  <a:pt x="268289" y="863600"/>
                </a:lnTo>
                <a:lnTo>
                  <a:pt x="217746" y="876300"/>
                </a:lnTo>
                <a:lnTo>
                  <a:pt x="116683" y="876300"/>
                </a:lnTo>
                <a:lnTo>
                  <a:pt x="66165" y="889000"/>
                </a:lnTo>
                <a:lnTo>
                  <a:pt x="0" y="889000"/>
                </a:lnTo>
                <a:lnTo>
                  <a:pt x="0" y="1879600"/>
                </a:lnTo>
                <a:lnTo>
                  <a:pt x="20097284" y="1879600"/>
                </a:lnTo>
                <a:lnTo>
                  <a:pt x="20097284" y="0"/>
                </a:lnTo>
                <a:close/>
              </a:path>
              <a:path w="20097750" h="1879600">
                <a:moveTo>
                  <a:pt x="5696039" y="812800"/>
                </a:moveTo>
                <a:lnTo>
                  <a:pt x="875336" y="812800"/>
                </a:lnTo>
                <a:lnTo>
                  <a:pt x="824718" y="825500"/>
                </a:lnTo>
                <a:lnTo>
                  <a:pt x="5830528" y="825500"/>
                </a:lnTo>
                <a:lnTo>
                  <a:pt x="5696039" y="812800"/>
                </a:lnTo>
                <a:close/>
              </a:path>
              <a:path w="20097750" h="1879600">
                <a:moveTo>
                  <a:pt x="4748637" y="800100"/>
                </a:moveTo>
                <a:lnTo>
                  <a:pt x="1077850" y="800100"/>
                </a:lnTo>
                <a:lnTo>
                  <a:pt x="1027216" y="812800"/>
                </a:lnTo>
                <a:lnTo>
                  <a:pt x="4884608" y="812800"/>
                </a:lnTo>
                <a:lnTo>
                  <a:pt x="4748637" y="800100"/>
                </a:lnTo>
                <a:close/>
              </a:path>
              <a:path w="20097750" h="1879600">
                <a:moveTo>
                  <a:pt x="3928581" y="787400"/>
                </a:moveTo>
                <a:lnTo>
                  <a:pt x="1280416" y="787400"/>
                </a:lnTo>
                <a:lnTo>
                  <a:pt x="1229771" y="800100"/>
                </a:lnTo>
                <a:lnTo>
                  <a:pt x="4134264" y="800100"/>
                </a:lnTo>
                <a:lnTo>
                  <a:pt x="3928581" y="787400"/>
                </a:lnTo>
                <a:close/>
              </a:path>
              <a:path w="20097750" h="1879600">
                <a:moveTo>
                  <a:pt x="3239862" y="774700"/>
                </a:moveTo>
                <a:lnTo>
                  <a:pt x="1533671" y="774700"/>
                </a:lnTo>
                <a:lnTo>
                  <a:pt x="1483017" y="787400"/>
                </a:lnTo>
                <a:lnTo>
                  <a:pt x="3515916" y="787400"/>
                </a:lnTo>
                <a:lnTo>
                  <a:pt x="3239862" y="774700"/>
                </a:lnTo>
                <a:close/>
              </a:path>
              <a:path w="20097750" h="1879600">
                <a:moveTo>
                  <a:pt x="2546531" y="762000"/>
                </a:moveTo>
                <a:lnTo>
                  <a:pt x="1888252" y="762000"/>
                </a:lnTo>
                <a:lnTo>
                  <a:pt x="1837599" y="774700"/>
                </a:lnTo>
                <a:lnTo>
                  <a:pt x="2963070" y="774700"/>
                </a:lnTo>
                <a:lnTo>
                  <a:pt x="2546531" y="76200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15" y="8906843"/>
            <a:ext cx="20097750" cy="2400300"/>
          </a:xfrm>
          <a:custGeom>
            <a:avLst/>
            <a:gdLst/>
            <a:ahLst/>
            <a:cxnLst/>
            <a:rect l="l" t="t" r="r" b="b"/>
            <a:pathLst>
              <a:path w="20097750" h="2400300">
                <a:moveTo>
                  <a:pt x="40415" y="1892300"/>
                </a:moveTo>
                <a:lnTo>
                  <a:pt x="0" y="1892300"/>
                </a:lnTo>
                <a:lnTo>
                  <a:pt x="0" y="2400300"/>
                </a:lnTo>
                <a:lnTo>
                  <a:pt x="20097284" y="2400300"/>
                </a:lnTo>
                <a:lnTo>
                  <a:pt x="20097284" y="2273300"/>
                </a:lnTo>
                <a:lnTo>
                  <a:pt x="6147205" y="2273300"/>
                </a:lnTo>
                <a:lnTo>
                  <a:pt x="6076027" y="2260600"/>
                </a:lnTo>
                <a:lnTo>
                  <a:pt x="5718243" y="2260600"/>
                </a:lnTo>
                <a:lnTo>
                  <a:pt x="5646303" y="2247900"/>
                </a:lnTo>
                <a:lnTo>
                  <a:pt x="5429706" y="2247900"/>
                </a:lnTo>
                <a:lnTo>
                  <a:pt x="5357246" y="2235200"/>
                </a:lnTo>
                <a:lnTo>
                  <a:pt x="5215422" y="2235200"/>
                </a:lnTo>
                <a:lnTo>
                  <a:pt x="4978146" y="2222500"/>
                </a:lnTo>
                <a:lnTo>
                  <a:pt x="4211236" y="2171700"/>
                </a:lnTo>
                <a:lnTo>
                  <a:pt x="3920623" y="2159000"/>
                </a:lnTo>
                <a:lnTo>
                  <a:pt x="3725958" y="2146300"/>
                </a:lnTo>
                <a:lnTo>
                  <a:pt x="3579472" y="2146300"/>
                </a:lnTo>
                <a:lnTo>
                  <a:pt x="3285247" y="2120900"/>
                </a:lnTo>
                <a:lnTo>
                  <a:pt x="3088162" y="2120900"/>
                </a:lnTo>
                <a:lnTo>
                  <a:pt x="2989339" y="2108200"/>
                </a:lnTo>
                <a:lnTo>
                  <a:pt x="2890328" y="2108200"/>
                </a:lnTo>
                <a:lnTo>
                  <a:pt x="2791129" y="2095500"/>
                </a:lnTo>
                <a:lnTo>
                  <a:pt x="2691741" y="2095500"/>
                </a:lnTo>
                <a:lnTo>
                  <a:pt x="2592165" y="2082800"/>
                </a:lnTo>
                <a:lnTo>
                  <a:pt x="2492399" y="2082800"/>
                </a:lnTo>
                <a:lnTo>
                  <a:pt x="2392444" y="2070100"/>
                </a:lnTo>
                <a:lnTo>
                  <a:pt x="2292299" y="2070100"/>
                </a:lnTo>
                <a:lnTo>
                  <a:pt x="2191964" y="2057400"/>
                </a:lnTo>
                <a:lnTo>
                  <a:pt x="2091438" y="2057400"/>
                </a:lnTo>
                <a:lnTo>
                  <a:pt x="1990722" y="2044700"/>
                </a:lnTo>
                <a:lnTo>
                  <a:pt x="1889815" y="2044700"/>
                </a:lnTo>
                <a:lnTo>
                  <a:pt x="1839289" y="2032000"/>
                </a:lnTo>
                <a:lnTo>
                  <a:pt x="1687425" y="2032000"/>
                </a:lnTo>
                <a:lnTo>
                  <a:pt x="1636707" y="2019300"/>
                </a:lnTo>
                <a:lnTo>
                  <a:pt x="1484266" y="2019300"/>
                </a:lnTo>
                <a:lnTo>
                  <a:pt x="1433356" y="2006600"/>
                </a:lnTo>
                <a:lnTo>
                  <a:pt x="1331391" y="2006600"/>
                </a:lnTo>
                <a:lnTo>
                  <a:pt x="1280337" y="1993900"/>
                </a:lnTo>
                <a:lnTo>
                  <a:pt x="1178082" y="1993900"/>
                </a:lnTo>
                <a:lnTo>
                  <a:pt x="1126882" y="1981200"/>
                </a:lnTo>
                <a:lnTo>
                  <a:pt x="1024336" y="1981200"/>
                </a:lnTo>
                <a:lnTo>
                  <a:pt x="972990" y="1968500"/>
                </a:lnTo>
                <a:lnTo>
                  <a:pt x="818661" y="1968500"/>
                </a:lnTo>
                <a:lnTo>
                  <a:pt x="767121" y="1955800"/>
                </a:lnTo>
                <a:lnTo>
                  <a:pt x="663894" y="1955800"/>
                </a:lnTo>
                <a:lnTo>
                  <a:pt x="612207" y="1943100"/>
                </a:lnTo>
                <a:lnTo>
                  <a:pt x="508687" y="1943100"/>
                </a:lnTo>
                <a:lnTo>
                  <a:pt x="456853" y="1930400"/>
                </a:lnTo>
                <a:lnTo>
                  <a:pt x="404970" y="1930400"/>
                </a:lnTo>
                <a:lnTo>
                  <a:pt x="353038" y="1917700"/>
                </a:lnTo>
                <a:lnTo>
                  <a:pt x="249028" y="1917700"/>
                </a:lnTo>
                <a:lnTo>
                  <a:pt x="196948" y="1905000"/>
                </a:lnTo>
                <a:lnTo>
                  <a:pt x="92642" y="1905000"/>
                </a:lnTo>
                <a:lnTo>
                  <a:pt x="40415" y="1892300"/>
                </a:lnTo>
                <a:close/>
              </a:path>
              <a:path w="20097750" h="2400300">
                <a:moveTo>
                  <a:pt x="20097284" y="0"/>
                </a:moveTo>
                <a:lnTo>
                  <a:pt x="20069377" y="0"/>
                </a:lnTo>
                <a:lnTo>
                  <a:pt x="19959560" y="25400"/>
                </a:lnTo>
                <a:lnTo>
                  <a:pt x="19904655" y="25400"/>
                </a:lnTo>
                <a:lnTo>
                  <a:pt x="19794855" y="50800"/>
                </a:lnTo>
                <a:lnTo>
                  <a:pt x="19739961" y="50800"/>
                </a:lnTo>
                <a:lnTo>
                  <a:pt x="19575318" y="88900"/>
                </a:lnTo>
                <a:lnTo>
                  <a:pt x="19520453" y="88900"/>
                </a:lnTo>
                <a:lnTo>
                  <a:pt x="19301086" y="139700"/>
                </a:lnTo>
                <a:lnTo>
                  <a:pt x="19246272" y="139700"/>
                </a:lnTo>
                <a:lnTo>
                  <a:pt x="19027156" y="190500"/>
                </a:lnTo>
                <a:lnTo>
                  <a:pt x="18972415" y="190500"/>
                </a:lnTo>
                <a:lnTo>
                  <a:pt x="18589747" y="279400"/>
                </a:lnTo>
                <a:lnTo>
                  <a:pt x="18535164" y="279400"/>
                </a:lnTo>
                <a:lnTo>
                  <a:pt x="18045064" y="393700"/>
                </a:lnTo>
                <a:lnTo>
                  <a:pt x="17460273" y="520700"/>
                </a:lnTo>
                <a:lnTo>
                  <a:pt x="17401719" y="546100"/>
                </a:lnTo>
                <a:lnTo>
                  <a:pt x="16873924" y="660400"/>
                </a:lnTo>
                <a:lnTo>
                  <a:pt x="16756413" y="698500"/>
                </a:lnTo>
                <a:lnTo>
                  <a:pt x="16462224" y="762000"/>
                </a:lnTo>
                <a:lnTo>
                  <a:pt x="16049253" y="863600"/>
                </a:lnTo>
                <a:lnTo>
                  <a:pt x="15753378" y="939800"/>
                </a:lnTo>
                <a:lnTo>
                  <a:pt x="15337738" y="1028700"/>
                </a:lnTo>
                <a:lnTo>
                  <a:pt x="15218655" y="1066800"/>
                </a:lnTo>
                <a:lnTo>
                  <a:pt x="14740723" y="1168400"/>
                </a:lnTo>
                <a:lnTo>
                  <a:pt x="14680791" y="1193800"/>
                </a:lnTo>
                <a:lnTo>
                  <a:pt x="14078939" y="1320800"/>
                </a:lnTo>
                <a:lnTo>
                  <a:pt x="14018486" y="1346200"/>
                </a:lnTo>
                <a:lnTo>
                  <a:pt x="12178465" y="1727200"/>
                </a:lnTo>
                <a:lnTo>
                  <a:pt x="12116148" y="1727200"/>
                </a:lnTo>
                <a:lnTo>
                  <a:pt x="11615046" y="1828800"/>
                </a:lnTo>
                <a:lnTo>
                  <a:pt x="11552078" y="1828800"/>
                </a:lnTo>
                <a:lnTo>
                  <a:pt x="11236095" y="1892300"/>
                </a:lnTo>
                <a:lnTo>
                  <a:pt x="11172666" y="1892300"/>
                </a:lnTo>
                <a:lnTo>
                  <a:pt x="10981900" y="1930400"/>
                </a:lnTo>
                <a:lnTo>
                  <a:pt x="10918151" y="1930400"/>
                </a:lnTo>
                <a:lnTo>
                  <a:pt x="10726411" y="1968500"/>
                </a:lnTo>
                <a:lnTo>
                  <a:pt x="10662332" y="1968500"/>
                </a:lnTo>
                <a:lnTo>
                  <a:pt x="10469588" y="2006600"/>
                </a:lnTo>
                <a:lnTo>
                  <a:pt x="10405170" y="2006600"/>
                </a:lnTo>
                <a:lnTo>
                  <a:pt x="10276073" y="2032000"/>
                </a:lnTo>
                <a:lnTo>
                  <a:pt x="10211393" y="2032000"/>
                </a:lnTo>
                <a:lnTo>
                  <a:pt x="10081769" y="2057400"/>
                </a:lnTo>
                <a:lnTo>
                  <a:pt x="10016823" y="2057400"/>
                </a:lnTo>
                <a:lnTo>
                  <a:pt x="9886660" y="2082800"/>
                </a:lnTo>
                <a:lnTo>
                  <a:pt x="9821442" y="2082800"/>
                </a:lnTo>
                <a:lnTo>
                  <a:pt x="9756132" y="2095500"/>
                </a:lnTo>
                <a:lnTo>
                  <a:pt x="9690729" y="2095500"/>
                </a:lnTo>
                <a:lnTo>
                  <a:pt x="9625234" y="2108200"/>
                </a:lnTo>
                <a:lnTo>
                  <a:pt x="9559644" y="2108200"/>
                </a:lnTo>
                <a:lnTo>
                  <a:pt x="9428182" y="2133600"/>
                </a:lnTo>
                <a:lnTo>
                  <a:pt x="9362308" y="2133600"/>
                </a:lnTo>
                <a:lnTo>
                  <a:pt x="9296338" y="2146300"/>
                </a:lnTo>
                <a:lnTo>
                  <a:pt x="9230271" y="2146300"/>
                </a:lnTo>
                <a:lnTo>
                  <a:pt x="9164107" y="2159000"/>
                </a:lnTo>
                <a:lnTo>
                  <a:pt x="9097844" y="2159000"/>
                </a:lnTo>
                <a:lnTo>
                  <a:pt x="9031483" y="2171700"/>
                </a:lnTo>
                <a:lnTo>
                  <a:pt x="8965023" y="2171700"/>
                </a:lnTo>
                <a:lnTo>
                  <a:pt x="8898463" y="2184400"/>
                </a:lnTo>
                <a:lnTo>
                  <a:pt x="8765041" y="2184400"/>
                </a:lnTo>
                <a:lnTo>
                  <a:pt x="8698178" y="2197100"/>
                </a:lnTo>
                <a:lnTo>
                  <a:pt x="8631213" y="2197100"/>
                </a:lnTo>
                <a:lnTo>
                  <a:pt x="8564145" y="2209800"/>
                </a:lnTo>
                <a:lnTo>
                  <a:pt x="8429697" y="2209800"/>
                </a:lnTo>
                <a:lnTo>
                  <a:pt x="8362316" y="2222500"/>
                </a:lnTo>
                <a:lnTo>
                  <a:pt x="8227239" y="2222500"/>
                </a:lnTo>
                <a:lnTo>
                  <a:pt x="8159541" y="2235200"/>
                </a:lnTo>
                <a:lnTo>
                  <a:pt x="8023822" y="2235200"/>
                </a:lnTo>
                <a:lnTo>
                  <a:pt x="7955800" y="2247900"/>
                </a:lnTo>
                <a:lnTo>
                  <a:pt x="7682619" y="2247900"/>
                </a:lnTo>
                <a:lnTo>
                  <a:pt x="7614046" y="2260600"/>
                </a:lnTo>
                <a:lnTo>
                  <a:pt x="7338630" y="2260600"/>
                </a:lnTo>
                <a:lnTo>
                  <a:pt x="7269491" y="2273300"/>
                </a:lnTo>
                <a:lnTo>
                  <a:pt x="20097284" y="2273300"/>
                </a:lnTo>
                <a:lnTo>
                  <a:pt x="20097284" y="0"/>
                </a:lnTo>
                <a:close/>
              </a:path>
            </a:pathLst>
          </a:custGeom>
          <a:solidFill>
            <a:srgbClr val="3AB8EA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15" y="8741743"/>
            <a:ext cx="20097750" cy="2565400"/>
          </a:xfrm>
          <a:custGeom>
            <a:avLst/>
            <a:gdLst/>
            <a:ahLst/>
            <a:cxnLst/>
            <a:rect l="l" t="t" r="r" b="b"/>
            <a:pathLst>
              <a:path w="20097750" h="2565400">
                <a:moveTo>
                  <a:pt x="20097284" y="63500"/>
                </a:moveTo>
                <a:lnTo>
                  <a:pt x="9726858" y="63500"/>
                </a:lnTo>
                <a:lnTo>
                  <a:pt x="9620684" y="76200"/>
                </a:lnTo>
                <a:lnTo>
                  <a:pt x="9089049" y="76200"/>
                </a:lnTo>
                <a:lnTo>
                  <a:pt x="8982584" y="88900"/>
                </a:lnTo>
                <a:lnTo>
                  <a:pt x="8662953" y="88900"/>
                </a:lnTo>
                <a:lnTo>
                  <a:pt x="8556338" y="101600"/>
                </a:lnTo>
                <a:lnTo>
                  <a:pt x="8236307" y="101600"/>
                </a:lnTo>
                <a:lnTo>
                  <a:pt x="8129575" y="114300"/>
                </a:lnTo>
                <a:lnTo>
                  <a:pt x="7809247" y="114300"/>
                </a:lnTo>
                <a:lnTo>
                  <a:pt x="7702433" y="127000"/>
                </a:lnTo>
                <a:lnTo>
                  <a:pt x="7381911" y="127000"/>
                </a:lnTo>
                <a:lnTo>
                  <a:pt x="7275050" y="139700"/>
                </a:lnTo>
                <a:lnTo>
                  <a:pt x="7061311" y="139700"/>
                </a:lnTo>
                <a:lnTo>
                  <a:pt x="6954437" y="152400"/>
                </a:lnTo>
                <a:lnTo>
                  <a:pt x="6740690" y="152400"/>
                </a:lnTo>
                <a:lnTo>
                  <a:pt x="6687256" y="165100"/>
                </a:lnTo>
                <a:lnTo>
                  <a:pt x="6473533" y="165100"/>
                </a:lnTo>
                <a:lnTo>
                  <a:pt x="6420108" y="177800"/>
                </a:lnTo>
                <a:lnTo>
                  <a:pt x="6154573" y="177800"/>
                </a:lnTo>
                <a:lnTo>
                  <a:pt x="6102700" y="190500"/>
                </a:lnTo>
                <a:lnTo>
                  <a:pt x="5947030" y="190500"/>
                </a:lnTo>
                <a:lnTo>
                  <a:pt x="5895127" y="203200"/>
                </a:lnTo>
                <a:lnTo>
                  <a:pt x="5687478" y="203200"/>
                </a:lnTo>
                <a:lnTo>
                  <a:pt x="5635562" y="215900"/>
                </a:lnTo>
                <a:lnTo>
                  <a:pt x="5479823" y="215900"/>
                </a:lnTo>
                <a:lnTo>
                  <a:pt x="5427917" y="228600"/>
                </a:lnTo>
                <a:lnTo>
                  <a:pt x="5324121" y="228600"/>
                </a:lnTo>
                <a:lnTo>
                  <a:pt x="5272233" y="241300"/>
                </a:lnTo>
                <a:lnTo>
                  <a:pt x="5116624" y="241300"/>
                </a:lnTo>
                <a:lnTo>
                  <a:pt x="5064777" y="254000"/>
                </a:lnTo>
                <a:lnTo>
                  <a:pt x="4961121" y="254000"/>
                </a:lnTo>
                <a:lnTo>
                  <a:pt x="4909314" y="266700"/>
                </a:lnTo>
                <a:lnTo>
                  <a:pt x="4805751" y="266700"/>
                </a:lnTo>
                <a:lnTo>
                  <a:pt x="4753996" y="279400"/>
                </a:lnTo>
                <a:lnTo>
                  <a:pt x="4650545" y="279400"/>
                </a:lnTo>
                <a:lnTo>
                  <a:pt x="4598851" y="292100"/>
                </a:lnTo>
                <a:lnTo>
                  <a:pt x="4495532" y="292100"/>
                </a:lnTo>
                <a:lnTo>
                  <a:pt x="4443909" y="304800"/>
                </a:lnTo>
                <a:lnTo>
                  <a:pt x="4392312" y="304800"/>
                </a:lnTo>
                <a:lnTo>
                  <a:pt x="4340742" y="317500"/>
                </a:lnTo>
                <a:lnTo>
                  <a:pt x="4237687" y="317500"/>
                </a:lnTo>
                <a:lnTo>
                  <a:pt x="4186204" y="330200"/>
                </a:lnTo>
                <a:lnTo>
                  <a:pt x="4134752" y="330200"/>
                </a:lnTo>
                <a:lnTo>
                  <a:pt x="4083333" y="342900"/>
                </a:lnTo>
                <a:lnTo>
                  <a:pt x="3980596" y="342900"/>
                </a:lnTo>
                <a:lnTo>
                  <a:pt x="3929280" y="355600"/>
                </a:lnTo>
                <a:lnTo>
                  <a:pt x="3878002" y="355600"/>
                </a:lnTo>
                <a:lnTo>
                  <a:pt x="3826761" y="368300"/>
                </a:lnTo>
                <a:lnTo>
                  <a:pt x="3775558" y="368300"/>
                </a:lnTo>
                <a:lnTo>
                  <a:pt x="3724396" y="381000"/>
                </a:lnTo>
                <a:lnTo>
                  <a:pt x="3673275" y="381000"/>
                </a:lnTo>
                <a:lnTo>
                  <a:pt x="3622196" y="393700"/>
                </a:lnTo>
                <a:lnTo>
                  <a:pt x="3571161" y="393700"/>
                </a:lnTo>
                <a:lnTo>
                  <a:pt x="3520170" y="406400"/>
                </a:lnTo>
                <a:lnTo>
                  <a:pt x="3469224" y="406400"/>
                </a:lnTo>
                <a:lnTo>
                  <a:pt x="3418325" y="419100"/>
                </a:lnTo>
                <a:lnTo>
                  <a:pt x="3367473" y="419100"/>
                </a:lnTo>
                <a:lnTo>
                  <a:pt x="3316670" y="431800"/>
                </a:lnTo>
                <a:lnTo>
                  <a:pt x="3265917" y="431800"/>
                </a:lnTo>
                <a:lnTo>
                  <a:pt x="3215215" y="444500"/>
                </a:lnTo>
                <a:lnTo>
                  <a:pt x="3164565" y="444500"/>
                </a:lnTo>
                <a:lnTo>
                  <a:pt x="3113968" y="457200"/>
                </a:lnTo>
                <a:lnTo>
                  <a:pt x="3063425" y="457200"/>
                </a:lnTo>
                <a:lnTo>
                  <a:pt x="2962506" y="482600"/>
                </a:lnTo>
                <a:lnTo>
                  <a:pt x="2912133" y="482600"/>
                </a:lnTo>
                <a:lnTo>
                  <a:pt x="2861817" y="495300"/>
                </a:lnTo>
                <a:lnTo>
                  <a:pt x="2811562" y="495300"/>
                </a:lnTo>
                <a:lnTo>
                  <a:pt x="2711234" y="520700"/>
                </a:lnTo>
                <a:lnTo>
                  <a:pt x="2661164" y="520700"/>
                </a:lnTo>
                <a:lnTo>
                  <a:pt x="2561217" y="546100"/>
                </a:lnTo>
                <a:lnTo>
                  <a:pt x="2511342" y="546100"/>
                </a:lnTo>
                <a:lnTo>
                  <a:pt x="2461534" y="558800"/>
                </a:lnTo>
                <a:lnTo>
                  <a:pt x="2411795" y="558800"/>
                </a:lnTo>
                <a:lnTo>
                  <a:pt x="2262999" y="596900"/>
                </a:lnTo>
                <a:lnTo>
                  <a:pt x="2213544" y="596900"/>
                </a:lnTo>
                <a:lnTo>
                  <a:pt x="2114857" y="622300"/>
                </a:lnTo>
                <a:lnTo>
                  <a:pt x="2065626" y="622300"/>
                </a:lnTo>
                <a:lnTo>
                  <a:pt x="1918403" y="660400"/>
                </a:lnTo>
                <a:lnTo>
                  <a:pt x="1869488" y="660400"/>
                </a:lnTo>
                <a:lnTo>
                  <a:pt x="1723235" y="698500"/>
                </a:lnTo>
                <a:lnTo>
                  <a:pt x="1674652" y="698500"/>
                </a:lnTo>
                <a:lnTo>
                  <a:pt x="1481190" y="749300"/>
                </a:lnTo>
                <a:lnTo>
                  <a:pt x="1433047" y="749300"/>
                </a:lnTo>
                <a:lnTo>
                  <a:pt x="1098663" y="838200"/>
                </a:lnTo>
                <a:lnTo>
                  <a:pt x="1051281" y="838200"/>
                </a:lnTo>
                <a:lnTo>
                  <a:pt x="444808" y="1003300"/>
                </a:lnTo>
                <a:lnTo>
                  <a:pt x="297416" y="1041400"/>
                </a:lnTo>
                <a:lnTo>
                  <a:pt x="248454" y="1066800"/>
                </a:lnTo>
                <a:lnTo>
                  <a:pt x="53445" y="1117600"/>
                </a:lnTo>
                <a:lnTo>
                  <a:pt x="4901" y="1143000"/>
                </a:lnTo>
                <a:lnTo>
                  <a:pt x="0" y="1143000"/>
                </a:lnTo>
                <a:lnTo>
                  <a:pt x="0" y="2451100"/>
                </a:lnTo>
                <a:lnTo>
                  <a:pt x="44691" y="2463800"/>
                </a:lnTo>
                <a:lnTo>
                  <a:pt x="236724" y="2540000"/>
                </a:lnTo>
                <a:lnTo>
                  <a:pt x="330389" y="2565400"/>
                </a:lnTo>
                <a:lnTo>
                  <a:pt x="20019245" y="2565400"/>
                </a:lnTo>
                <a:lnTo>
                  <a:pt x="20066847" y="2552700"/>
                </a:lnTo>
                <a:lnTo>
                  <a:pt x="20097284" y="2540000"/>
                </a:lnTo>
                <a:lnTo>
                  <a:pt x="20097284" y="63500"/>
                </a:lnTo>
                <a:close/>
              </a:path>
              <a:path w="20097750" h="2565400">
                <a:moveTo>
                  <a:pt x="19943014" y="50800"/>
                </a:moveTo>
                <a:lnTo>
                  <a:pt x="10362655" y="50800"/>
                </a:lnTo>
                <a:lnTo>
                  <a:pt x="10256848" y="63500"/>
                </a:lnTo>
                <a:lnTo>
                  <a:pt x="19995555" y="63500"/>
                </a:lnTo>
                <a:lnTo>
                  <a:pt x="19943014" y="50800"/>
                </a:lnTo>
                <a:close/>
              </a:path>
              <a:path w="20097750" h="2565400">
                <a:moveTo>
                  <a:pt x="19679112" y="38100"/>
                </a:moveTo>
                <a:lnTo>
                  <a:pt x="11206452" y="38100"/>
                </a:lnTo>
                <a:lnTo>
                  <a:pt x="11048626" y="50800"/>
                </a:lnTo>
                <a:lnTo>
                  <a:pt x="19732050" y="50800"/>
                </a:lnTo>
                <a:lnTo>
                  <a:pt x="19679112" y="38100"/>
                </a:lnTo>
                <a:close/>
              </a:path>
              <a:path w="20097750" h="2565400">
                <a:moveTo>
                  <a:pt x="19306389" y="25400"/>
                </a:moveTo>
                <a:lnTo>
                  <a:pt x="12409488" y="25400"/>
                </a:lnTo>
                <a:lnTo>
                  <a:pt x="12201224" y="38100"/>
                </a:lnTo>
                <a:lnTo>
                  <a:pt x="19359862" y="38100"/>
                </a:lnTo>
                <a:lnTo>
                  <a:pt x="19306389" y="25400"/>
                </a:lnTo>
                <a:close/>
              </a:path>
              <a:path w="20097750" h="2565400">
                <a:moveTo>
                  <a:pt x="18930027" y="12700"/>
                </a:moveTo>
                <a:lnTo>
                  <a:pt x="15370885" y="12700"/>
                </a:lnTo>
                <a:lnTo>
                  <a:pt x="13546568" y="25400"/>
                </a:lnTo>
                <a:lnTo>
                  <a:pt x="18984009" y="25400"/>
                </a:lnTo>
                <a:lnTo>
                  <a:pt x="18930027" y="12700"/>
                </a:lnTo>
                <a:close/>
              </a:path>
              <a:path w="20097750" h="2565400">
                <a:moveTo>
                  <a:pt x="18331683" y="0"/>
                </a:moveTo>
                <a:lnTo>
                  <a:pt x="16016550" y="0"/>
                </a:lnTo>
                <a:lnTo>
                  <a:pt x="15719496" y="12700"/>
                </a:lnTo>
                <a:lnTo>
                  <a:pt x="18386412" y="12700"/>
                </a:lnTo>
                <a:lnTo>
                  <a:pt x="18331683" y="0"/>
                </a:lnTo>
                <a:close/>
              </a:path>
            </a:pathLst>
          </a:custGeom>
          <a:solidFill>
            <a:srgbClr val="99DAE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11" y="7646984"/>
            <a:ext cx="20097290" cy="3660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04497" y="3668538"/>
            <a:ext cx="322353" cy="234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52814" y="3724445"/>
            <a:ext cx="157462" cy="178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40843" y="36706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450423" y="37282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20777" y="3659116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581549" y="36706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591129" y="37282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631594" y="3677018"/>
            <a:ext cx="268019" cy="2256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36568" y="3725702"/>
            <a:ext cx="96843" cy="173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129729" y="3724445"/>
            <a:ext cx="159975" cy="178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331423" y="3659116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459824" y="3725701"/>
            <a:ext cx="148667" cy="1769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39689" y="3729680"/>
            <a:ext cx="147320" cy="168275"/>
          </a:xfrm>
          <a:custGeom>
            <a:avLst/>
            <a:gdLst/>
            <a:ahLst/>
            <a:cxnLst/>
            <a:rect l="l" t="t" r="r" b="b"/>
            <a:pathLst>
              <a:path w="147320" h="168275">
                <a:moveTo>
                  <a:pt x="81662" y="167722"/>
                </a:moveTo>
                <a:lnTo>
                  <a:pt x="102029" y="165371"/>
                </a:lnTo>
                <a:lnTo>
                  <a:pt x="119274" y="158810"/>
                </a:lnTo>
                <a:lnTo>
                  <a:pt x="134046" y="148774"/>
                </a:lnTo>
                <a:lnTo>
                  <a:pt x="146992" y="135999"/>
                </a:lnTo>
                <a:lnTo>
                  <a:pt x="136313" y="126577"/>
                </a:lnTo>
                <a:lnTo>
                  <a:pt x="125404" y="137108"/>
                </a:lnTo>
                <a:lnTo>
                  <a:pt x="112875" y="145579"/>
                </a:lnTo>
                <a:lnTo>
                  <a:pt x="98638" y="151223"/>
                </a:lnTo>
                <a:lnTo>
                  <a:pt x="82604" y="153274"/>
                </a:lnTo>
                <a:lnTo>
                  <a:pt x="56795" y="147861"/>
                </a:lnTo>
                <a:lnTo>
                  <a:pt x="35845" y="133055"/>
                </a:lnTo>
                <a:lnTo>
                  <a:pt x="21784" y="111005"/>
                </a:lnTo>
                <a:lnTo>
                  <a:pt x="16646" y="83861"/>
                </a:lnTo>
                <a:lnTo>
                  <a:pt x="16646" y="83233"/>
                </a:lnTo>
                <a:lnTo>
                  <a:pt x="21632" y="56319"/>
                </a:lnTo>
                <a:lnTo>
                  <a:pt x="35334" y="34471"/>
                </a:lnTo>
                <a:lnTo>
                  <a:pt x="55868" y="19807"/>
                </a:lnTo>
                <a:lnTo>
                  <a:pt x="81348" y="14448"/>
                </a:lnTo>
                <a:lnTo>
                  <a:pt x="97818" y="16582"/>
                </a:lnTo>
                <a:lnTo>
                  <a:pt x="111815" y="22339"/>
                </a:lnTo>
                <a:lnTo>
                  <a:pt x="123927" y="30746"/>
                </a:lnTo>
                <a:lnTo>
                  <a:pt x="134743" y="40831"/>
                </a:lnTo>
                <a:lnTo>
                  <a:pt x="145736" y="29524"/>
                </a:lnTo>
                <a:lnTo>
                  <a:pt x="133604" y="18285"/>
                </a:lnTo>
                <a:lnTo>
                  <a:pt x="119353" y="8872"/>
                </a:lnTo>
                <a:lnTo>
                  <a:pt x="102274" y="2404"/>
                </a:lnTo>
                <a:lnTo>
                  <a:pt x="81662" y="0"/>
                </a:lnTo>
                <a:lnTo>
                  <a:pt x="49557" y="6787"/>
                </a:lnTo>
                <a:lnTo>
                  <a:pt x="23635" y="25087"/>
                </a:lnTo>
                <a:lnTo>
                  <a:pt x="6311" y="51809"/>
                </a:lnTo>
                <a:lnTo>
                  <a:pt x="0" y="83861"/>
                </a:lnTo>
                <a:lnTo>
                  <a:pt x="0" y="84489"/>
                </a:lnTo>
                <a:lnTo>
                  <a:pt x="6267" y="116442"/>
                </a:lnTo>
                <a:lnTo>
                  <a:pt x="23517" y="142948"/>
                </a:lnTo>
                <a:lnTo>
                  <a:pt x="49424" y="161033"/>
                </a:lnTo>
                <a:lnTo>
                  <a:pt x="81662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806472" y="3729680"/>
            <a:ext cx="147320" cy="168275"/>
          </a:xfrm>
          <a:custGeom>
            <a:avLst/>
            <a:gdLst/>
            <a:ahLst/>
            <a:cxnLst/>
            <a:rect l="l" t="t" r="r" b="b"/>
            <a:pathLst>
              <a:path w="147320" h="168275">
                <a:moveTo>
                  <a:pt x="81662" y="167722"/>
                </a:moveTo>
                <a:lnTo>
                  <a:pt x="102029" y="165371"/>
                </a:lnTo>
                <a:lnTo>
                  <a:pt x="119274" y="158810"/>
                </a:lnTo>
                <a:lnTo>
                  <a:pt x="134046" y="148774"/>
                </a:lnTo>
                <a:lnTo>
                  <a:pt x="146992" y="135999"/>
                </a:lnTo>
                <a:lnTo>
                  <a:pt x="136313" y="126577"/>
                </a:lnTo>
                <a:lnTo>
                  <a:pt x="125404" y="137108"/>
                </a:lnTo>
                <a:lnTo>
                  <a:pt x="112875" y="145579"/>
                </a:lnTo>
                <a:lnTo>
                  <a:pt x="98638" y="151223"/>
                </a:lnTo>
                <a:lnTo>
                  <a:pt x="82604" y="153274"/>
                </a:lnTo>
                <a:lnTo>
                  <a:pt x="56795" y="147861"/>
                </a:lnTo>
                <a:lnTo>
                  <a:pt x="35845" y="133055"/>
                </a:lnTo>
                <a:lnTo>
                  <a:pt x="21784" y="111005"/>
                </a:lnTo>
                <a:lnTo>
                  <a:pt x="16646" y="83861"/>
                </a:lnTo>
                <a:lnTo>
                  <a:pt x="16646" y="83233"/>
                </a:lnTo>
                <a:lnTo>
                  <a:pt x="21632" y="56319"/>
                </a:lnTo>
                <a:lnTo>
                  <a:pt x="35334" y="34471"/>
                </a:lnTo>
                <a:lnTo>
                  <a:pt x="55868" y="19807"/>
                </a:lnTo>
                <a:lnTo>
                  <a:pt x="81348" y="14448"/>
                </a:lnTo>
                <a:lnTo>
                  <a:pt x="97818" y="16582"/>
                </a:lnTo>
                <a:lnTo>
                  <a:pt x="111815" y="22339"/>
                </a:lnTo>
                <a:lnTo>
                  <a:pt x="123927" y="30746"/>
                </a:lnTo>
                <a:lnTo>
                  <a:pt x="134743" y="40831"/>
                </a:lnTo>
                <a:lnTo>
                  <a:pt x="145736" y="29524"/>
                </a:lnTo>
                <a:lnTo>
                  <a:pt x="133604" y="18285"/>
                </a:lnTo>
                <a:lnTo>
                  <a:pt x="119353" y="8872"/>
                </a:lnTo>
                <a:lnTo>
                  <a:pt x="102274" y="2404"/>
                </a:lnTo>
                <a:lnTo>
                  <a:pt x="81662" y="0"/>
                </a:lnTo>
                <a:lnTo>
                  <a:pt x="49557" y="6787"/>
                </a:lnTo>
                <a:lnTo>
                  <a:pt x="23635" y="25087"/>
                </a:lnTo>
                <a:lnTo>
                  <a:pt x="6311" y="51809"/>
                </a:lnTo>
                <a:lnTo>
                  <a:pt x="0" y="83861"/>
                </a:lnTo>
                <a:lnTo>
                  <a:pt x="0" y="84489"/>
                </a:lnTo>
                <a:lnTo>
                  <a:pt x="6267" y="116442"/>
                </a:lnTo>
                <a:lnTo>
                  <a:pt x="23517" y="142948"/>
                </a:lnTo>
                <a:lnTo>
                  <a:pt x="49424" y="161033"/>
                </a:lnTo>
                <a:lnTo>
                  <a:pt x="81662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973251" y="3729680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89584" y="3743813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145999" y="3730307"/>
            <a:ext cx="121285" cy="167005"/>
          </a:xfrm>
          <a:custGeom>
            <a:avLst/>
            <a:gdLst/>
            <a:ahLst/>
            <a:cxnLst/>
            <a:rect l="l" t="t" r="r" b="b"/>
            <a:pathLst>
              <a:path w="121284" h="167004">
                <a:moveTo>
                  <a:pt x="65644" y="166466"/>
                </a:moveTo>
                <a:lnTo>
                  <a:pt x="87267" y="163173"/>
                </a:lnTo>
                <a:lnTo>
                  <a:pt x="104826" y="153784"/>
                </a:lnTo>
                <a:lnTo>
                  <a:pt x="116614" y="139037"/>
                </a:lnTo>
                <a:lnTo>
                  <a:pt x="120923" y="119667"/>
                </a:lnTo>
                <a:lnTo>
                  <a:pt x="120923" y="119039"/>
                </a:lnTo>
                <a:lnTo>
                  <a:pt x="87267" y="80214"/>
                </a:lnTo>
                <a:lnTo>
                  <a:pt x="51515" y="69001"/>
                </a:lnTo>
                <a:lnTo>
                  <a:pt x="37258" y="62817"/>
                </a:lnTo>
                <a:lnTo>
                  <a:pt x="27301" y="54513"/>
                </a:lnTo>
                <a:lnTo>
                  <a:pt x="23556" y="43029"/>
                </a:lnTo>
                <a:lnTo>
                  <a:pt x="23556" y="42401"/>
                </a:lnTo>
                <a:lnTo>
                  <a:pt x="26157" y="31276"/>
                </a:lnTo>
                <a:lnTo>
                  <a:pt x="33528" y="22417"/>
                </a:lnTo>
                <a:lnTo>
                  <a:pt x="45022" y="16563"/>
                </a:lnTo>
                <a:lnTo>
                  <a:pt x="59990" y="14448"/>
                </a:lnTo>
                <a:lnTo>
                  <a:pt x="72775" y="15581"/>
                </a:lnTo>
                <a:lnTo>
                  <a:pt x="85471" y="18805"/>
                </a:lnTo>
                <a:lnTo>
                  <a:pt x="97754" y="23855"/>
                </a:lnTo>
                <a:lnTo>
                  <a:pt x="109302" y="30466"/>
                </a:lnTo>
                <a:lnTo>
                  <a:pt x="117468" y="17588"/>
                </a:lnTo>
                <a:lnTo>
                  <a:pt x="104522" y="10335"/>
                </a:lnTo>
                <a:lnTo>
                  <a:pt x="90221" y="4789"/>
                </a:lnTo>
                <a:lnTo>
                  <a:pt x="75331" y="1246"/>
                </a:lnTo>
                <a:lnTo>
                  <a:pt x="60618" y="0"/>
                </a:lnTo>
                <a:lnTo>
                  <a:pt x="39256" y="3297"/>
                </a:lnTo>
                <a:lnTo>
                  <a:pt x="22575" y="12484"/>
                </a:lnTo>
                <a:lnTo>
                  <a:pt x="11724" y="26501"/>
                </a:lnTo>
                <a:lnTo>
                  <a:pt x="7852" y="44286"/>
                </a:lnTo>
                <a:lnTo>
                  <a:pt x="7852" y="44914"/>
                </a:lnTo>
                <a:lnTo>
                  <a:pt x="12774" y="62783"/>
                </a:lnTo>
                <a:lnTo>
                  <a:pt x="25558" y="74792"/>
                </a:lnTo>
                <a:lnTo>
                  <a:pt x="43231" y="82855"/>
                </a:lnTo>
                <a:lnTo>
                  <a:pt x="62817" y="88886"/>
                </a:lnTo>
                <a:lnTo>
                  <a:pt x="78850" y="93892"/>
                </a:lnTo>
                <a:lnTo>
                  <a:pt x="92380" y="100193"/>
                </a:lnTo>
                <a:lnTo>
                  <a:pt x="101729" y="108850"/>
                </a:lnTo>
                <a:lnTo>
                  <a:pt x="105219" y="120923"/>
                </a:lnTo>
                <a:lnTo>
                  <a:pt x="105219" y="121551"/>
                </a:lnTo>
                <a:lnTo>
                  <a:pt x="102230" y="134129"/>
                </a:lnTo>
                <a:lnTo>
                  <a:pt x="94029" y="143734"/>
                </a:lnTo>
                <a:lnTo>
                  <a:pt x="81765" y="149863"/>
                </a:lnTo>
                <a:lnTo>
                  <a:pt x="66586" y="152018"/>
                </a:lnTo>
                <a:lnTo>
                  <a:pt x="51466" y="150629"/>
                </a:lnTo>
                <a:lnTo>
                  <a:pt x="36787" y="146560"/>
                </a:lnTo>
                <a:lnTo>
                  <a:pt x="22638" y="139960"/>
                </a:lnTo>
                <a:lnTo>
                  <a:pt x="9108" y="130974"/>
                </a:lnTo>
                <a:lnTo>
                  <a:pt x="0" y="143223"/>
                </a:lnTo>
                <a:lnTo>
                  <a:pt x="14143" y="152685"/>
                </a:lnTo>
                <a:lnTo>
                  <a:pt x="30466" y="160027"/>
                </a:lnTo>
                <a:lnTo>
                  <a:pt x="47967" y="164778"/>
                </a:lnTo>
                <a:lnTo>
                  <a:pt x="65644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91833" y="3724445"/>
            <a:ext cx="175051" cy="1781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69170" y="3725701"/>
            <a:ext cx="148667" cy="1769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830171" y="3677018"/>
            <a:ext cx="422235" cy="2256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85174" y="36706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294753" y="37282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65108" y="3659116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409337" y="3724445"/>
            <a:ext cx="321736" cy="1781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837749" y="3659115"/>
            <a:ext cx="169711" cy="24352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036565" y="3724445"/>
            <a:ext cx="159975" cy="1781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293168" y="3728216"/>
            <a:ext cx="167513" cy="1719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489987" y="36706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99568" y="37282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544432" y="3659115"/>
            <a:ext cx="169711" cy="243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741044" y="3725701"/>
            <a:ext cx="148667" cy="1769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999219" y="3725072"/>
            <a:ext cx="297539" cy="17756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348843" y="3659116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400924" y="3728214"/>
            <a:ext cx="147725" cy="1744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578384" y="3659115"/>
            <a:ext cx="169711" cy="2435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774997" y="3725701"/>
            <a:ext cx="148667" cy="1769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960621" y="3659115"/>
            <a:ext cx="169711" cy="2435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175193" y="3659116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219427" y="3724445"/>
            <a:ext cx="362557" cy="2080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694001" y="3724445"/>
            <a:ext cx="157462" cy="1781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876483" y="3724445"/>
            <a:ext cx="420986" cy="1781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334426" y="3724446"/>
            <a:ext cx="147725" cy="1744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508742" y="3659115"/>
            <a:ext cx="169711" cy="24352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707553" y="3724445"/>
            <a:ext cx="175051" cy="1781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994940" y="3728214"/>
            <a:ext cx="147725" cy="17442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182763" y="3724446"/>
            <a:ext cx="147725" cy="1744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439994" y="3725072"/>
            <a:ext cx="131393" cy="17693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607604" y="36706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617183" y="37282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658591" y="3677018"/>
            <a:ext cx="420978" cy="22561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106161" y="3724446"/>
            <a:ext cx="252630" cy="17442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383811" y="3725701"/>
            <a:ext cx="148667" cy="1769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661350" y="3670632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670930" y="3728215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726157" y="3724446"/>
            <a:ext cx="147725" cy="17442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903613" y="3800352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4644" y="0"/>
                </a:lnTo>
              </a:path>
            </a:pathLst>
          </a:custGeom>
          <a:ln w="28058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362801" y="4053923"/>
            <a:ext cx="462750" cy="27273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65651" y="4102606"/>
            <a:ext cx="245411" cy="17693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163145" y="403602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293745" y="4101350"/>
            <a:ext cx="341826" cy="1781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664682" y="410135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950858" y="403602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992890" y="4102606"/>
            <a:ext cx="148667" cy="17693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253888" y="4035078"/>
            <a:ext cx="455852" cy="24446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736331" y="4053923"/>
            <a:ext cx="371040" cy="22561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230695" y="4101350"/>
            <a:ext cx="252630" cy="1744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1508346" y="4036647"/>
            <a:ext cx="148667" cy="24289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680152" y="4101977"/>
            <a:ext cx="131393" cy="17693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915392" y="4102606"/>
            <a:ext cx="481910" cy="17693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2434258" y="410135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2607946" y="4102606"/>
            <a:ext cx="312614" cy="17693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2947153" y="4036019"/>
            <a:ext cx="169711" cy="24352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143768" y="4102606"/>
            <a:ext cx="148667" cy="17693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402567" y="4102606"/>
            <a:ext cx="148667" cy="17693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603320" y="403602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744912" y="4101350"/>
            <a:ext cx="252630" cy="17442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029999" y="4106584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046331" y="4120718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216877" y="4047537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187039" y="4110354"/>
            <a:ext cx="47625" cy="211454"/>
          </a:xfrm>
          <a:custGeom>
            <a:avLst/>
            <a:gdLst/>
            <a:ahLst/>
            <a:cxnLst/>
            <a:rect l="l" t="t" r="r" b="b"/>
            <a:pathLst>
              <a:path w="47625" h="211454">
                <a:moveTo>
                  <a:pt x="12877" y="211380"/>
                </a:moveTo>
                <a:lnTo>
                  <a:pt x="26972" y="209123"/>
                </a:lnTo>
                <a:lnTo>
                  <a:pt x="37768" y="202272"/>
                </a:lnTo>
                <a:lnTo>
                  <a:pt x="44678" y="190709"/>
                </a:lnTo>
                <a:lnTo>
                  <a:pt x="47113" y="174318"/>
                </a:lnTo>
                <a:lnTo>
                  <a:pt x="47113" y="0"/>
                </a:lnTo>
                <a:lnTo>
                  <a:pt x="31722" y="0"/>
                </a:lnTo>
                <a:lnTo>
                  <a:pt x="31722" y="175260"/>
                </a:lnTo>
                <a:lnTo>
                  <a:pt x="30319" y="185105"/>
                </a:lnTo>
                <a:lnTo>
                  <a:pt x="26383" y="192064"/>
                </a:lnTo>
                <a:lnTo>
                  <a:pt x="20327" y="196196"/>
                </a:lnTo>
                <a:lnTo>
                  <a:pt x="12563" y="197560"/>
                </a:lnTo>
                <a:lnTo>
                  <a:pt x="9108" y="197560"/>
                </a:lnTo>
                <a:lnTo>
                  <a:pt x="3769" y="197246"/>
                </a:lnTo>
                <a:lnTo>
                  <a:pt x="0" y="196618"/>
                </a:lnTo>
                <a:lnTo>
                  <a:pt x="0" y="210124"/>
                </a:lnTo>
                <a:lnTo>
                  <a:pt x="4711" y="211066"/>
                </a:lnTo>
                <a:lnTo>
                  <a:pt x="8480" y="211380"/>
                </a:lnTo>
                <a:lnTo>
                  <a:pt x="12877" y="21138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270688" y="4101350"/>
            <a:ext cx="175051" cy="1781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474849" y="4102607"/>
            <a:ext cx="96843" cy="17316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673242" y="4106584"/>
            <a:ext cx="147320" cy="168275"/>
          </a:xfrm>
          <a:custGeom>
            <a:avLst/>
            <a:gdLst/>
            <a:ahLst/>
            <a:cxnLst/>
            <a:rect l="l" t="t" r="r" b="b"/>
            <a:pathLst>
              <a:path w="147319" h="168275">
                <a:moveTo>
                  <a:pt x="81662" y="167722"/>
                </a:moveTo>
                <a:lnTo>
                  <a:pt x="102029" y="165371"/>
                </a:lnTo>
                <a:lnTo>
                  <a:pt x="119274" y="158810"/>
                </a:lnTo>
                <a:lnTo>
                  <a:pt x="134046" y="148774"/>
                </a:lnTo>
                <a:lnTo>
                  <a:pt x="146992" y="135999"/>
                </a:lnTo>
                <a:lnTo>
                  <a:pt x="136313" y="126577"/>
                </a:lnTo>
                <a:lnTo>
                  <a:pt x="125404" y="137108"/>
                </a:lnTo>
                <a:lnTo>
                  <a:pt x="112875" y="145579"/>
                </a:lnTo>
                <a:lnTo>
                  <a:pt x="98638" y="151223"/>
                </a:lnTo>
                <a:lnTo>
                  <a:pt x="82604" y="153274"/>
                </a:lnTo>
                <a:lnTo>
                  <a:pt x="56795" y="147861"/>
                </a:lnTo>
                <a:lnTo>
                  <a:pt x="35845" y="133055"/>
                </a:lnTo>
                <a:lnTo>
                  <a:pt x="21784" y="111005"/>
                </a:lnTo>
                <a:lnTo>
                  <a:pt x="16646" y="83861"/>
                </a:lnTo>
                <a:lnTo>
                  <a:pt x="16646" y="83233"/>
                </a:lnTo>
                <a:lnTo>
                  <a:pt x="21632" y="56319"/>
                </a:lnTo>
                <a:lnTo>
                  <a:pt x="35334" y="34471"/>
                </a:lnTo>
                <a:lnTo>
                  <a:pt x="55868" y="19807"/>
                </a:lnTo>
                <a:lnTo>
                  <a:pt x="81348" y="14448"/>
                </a:lnTo>
                <a:lnTo>
                  <a:pt x="97818" y="16582"/>
                </a:lnTo>
                <a:lnTo>
                  <a:pt x="111815" y="22339"/>
                </a:lnTo>
                <a:lnTo>
                  <a:pt x="123927" y="30746"/>
                </a:lnTo>
                <a:lnTo>
                  <a:pt x="134743" y="40831"/>
                </a:lnTo>
                <a:lnTo>
                  <a:pt x="145736" y="29524"/>
                </a:lnTo>
                <a:lnTo>
                  <a:pt x="133604" y="18285"/>
                </a:lnTo>
                <a:lnTo>
                  <a:pt x="119353" y="8872"/>
                </a:lnTo>
                <a:lnTo>
                  <a:pt x="102274" y="2404"/>
                </a:lnTo>
                <a:lnTo>
                  <a:pt x="81662" y="0"/>
                </a:lnTo>
                <a:lnTo>
                  <a:pt x="49557" y="6787"/>
                </a:lnTo>
                <a:lnTo>
                  <a:pt x="23635" y="25087"/>
                </a:lnTo>
                <a:lnTo>
                  <a:pt x="6311" y="51809"/>
                </a:lnTo>
                <a:lnTo>
                  <a:pt x="0" y="83861"/>
                </a:lnTo>
                <a:lnTo>
                  <a:pt x="0" y="84489"/>
                </a:lnTo>
                <a:lnTo>
                  <a:pt x="6267" y="116442"/>
                </a:lnTo>
                <a:lnTo>
                  <a:pt x="23517" y="142948"/>
                </a:lnTo>
                <a:lnTo>
                  <a:pt x="49424" y="161033"/>
                </a:lnTo>
                <a:lnTo>
                  <a:pt x="81662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840022" y="4106584"/>
            <a:ext cx="165100" cy="168275"/>
          </a:xfrm>
          <a:custGeom>
            <a:avLst/>
            <a:gdLst/>
            <a:ahLst/>
            <a:cxnLst/>
            <a:rect l="l" t="t" r="r" b="b"/>
            <a:pathLst>
              <a:path w="165100" h="168275">
                <a:moveTo>
                  <a:pt x="81976" y="167722"/>
                </a:moveTo>
                <a:lnTo>
                  <a:pt x="115024" y="160935"/>
                </a:lnTo>
                <a:lnTo>
                  <a:pt x="141182" y="142634"/>
                </a:lnTo>
                <a:lnTo>
                  <a:pt x="158388" y="115912"/>
                </a:lnTo>
                <a:lnTo>
                  <a:pt x="164581" y="83861"/>
                </a:lnTo>
                <a:lnTo>
                  <a:pt x="164581" y="83233"/>
                </a:lnTo>
                <a:lnTo>
                  <a:pt x="158442" y="51279"/>
                </a:lnTo>
                <a:lnTo>
                  <a:pt x="141378" y="24773"/>
                </a:lnTo>
                <a:lnTo>
                  <a:pt x="115422" y="6689"/>
                </a:lnTo>
                <a:lnTo>
                  <a:pt x="82604" y="0"/>
                </a:lnTo>
                <a:lnTo>
                  <a:pt x="49557" y="6787"/>
                </a:lnTo>
                <a:lnTo>
                  <a:pt x="23399" y="25087"/>
                </a:lnTo>
                <a:lnTo>
                  <a:pt x="6193" y="51809"/>
                </a:lnTo>
                <a:lnTo>
                  <a:pt x="0" y="83861"/>
                </a:lnTo>
                <a:lnTo>
                  <a:pt x="0" y="84489"/>
                </a:lnTo>
                <a:lnTo>
                  <a:pt x="6139" y="116442"/>
                </a:lnTo>
                <a:lnTo>
                  <a:pt x="23203" y="142948"/>
                </a:lnTo>
                <a:lnTo>
                  <a:pt x="49159" y="161033"/>
                </a:lnTo>
                <a:lnTo>
                  <a:pt x="81976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856669" y="4121032"/>
            <a:ext cx="131445" cy="139065"/>
          </a:xfrm>
          <a:custGeom>
            <a:avLst/>
            <a:gdLst/>
            <a:ahLst/>
            <a:cxnLst/>
            <a:rect l="l" t="t" r="r" b="b"/>
            <a:pathLst>
              <a:path w="131444" h="139064">
                <a:moveTo>
                  <a:pt x="65958" y="138826"/>
                </a:moveTo>
                <a:lnTo>
                  <a:pt x="40016" y="133413"/>
                </a:lnTo>
                <a:lnTo>
                  <a:pt x="19080" y="118607"/>
                </a:lnTo>
                <a:lnTo>
                  <a:pt x="5094" y="96557"/>
                </a:lnTo>
                <a:lnTo>
                  <a:pt x="0" y="69413"/>
                </a:lnTo>
                <a:lnTo>
                  <a:pt x="0" y="68785"/>
                </a:lnTo>
                <a:lnTo>
                  <a:pt x="4863" y="42136"/>
                </a:lnTo>
                <a:lnTo>
                  <a:pt x="18413" y="20258"/>
                </a:lnTo>
                <a:lnTo>
                  <a:pt x="39089" y="5447"/>
                </a:lnTo>
                <a:lnTo>
                  <a:pt x="65330" y="0"/>
                </a:lnTo>
                <a:lnTo>
                  <a:pt x="91271" y="5413"/>
                </a:lnTo>
                <a:lnTo>
                  <a:pt x="112207" y="20219"/>
                </a:lnTo>
                <a:lnTo>
                  <a:pt x="126194" y="42269"/>
                </a:lnTo>
                <a:lnTo>
                  <a:pt x="131288" y="69413"/>
                </a:lnTo>
                <a:lnTo>
                  <a:pt x="131288" y="70041"/>
                </a:lnTo>
                <a:lnTo>
                  <a:pt x="126425" y="96689"/>
                </a:lnTo>
                <a:lnTo>
                  <a:pt x="112875" y="118567"/>
                </a:lnTo>
                <a:lnTo>
                  <a:pt x="92199" y="133379"/>
                </a:lnTo>
                <a:lnTo>
                  <a:pt x="65958" y="13882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030366" y="4107211"/>
            <a:ext cx="121285" cy="167005"/>
          </a:xfrm>
          <a:custGeom>
            <a:avLst/>
            <a:gdLst/>
            <a:ahLst/>
            <a:cxnLst/>
            <a:rect l="l" t="t" r="r" b="b"/>
            <a:pathLst>
              <a:path w="121284" h="167004">
                <a:moveTo>
                  <a:pt x="65644" y="166466"/>
                </a:moveTo>
                <a:lnTo>
                  <a:pt x="87267" y="163173"/>
                </a:lnTo>
                <a:lnTo>
                  <a:pt x="104826" y="153784"/>
                </a:lnTo>
                <a:lnTo>
                  <a:pt x="116614" y="139037"/>
                </a:lnTo>
                <a:lnTo>
                  <a:pt x="120923" y="119667"/>
                </a:lnTo>
                <a:lnTo>
                  <a:pt x="120923" y="119039"/>
                </a:lnTo>
                <a:lnTo>
                  <a:pt x="87267" y="80214"/>
                </a:lnTo>
                <a:lnTo>
                  <a:pt x="51515" y="69001"/>
                </a:lnTo>
                <a:lnTo>
                  <a:pt x="37258" y="62817"/>
                </a:lnTo>
                <a:lnTo>
                  <a:pt x="27301" y="54513"/>
                </a:lnTo>
                <a:lnTo>
                  <a:pt x="23556" y="43029"/>
                </a:lnTo>
                <a:lnTo>
                  <a:pt x="23556" y="42401"/>
                </a:lnTo>
                <a:lnTo>
                  <a:pt x="26157" y="31276"/>
                </a:lnTo>
                <a:lnTo>
                  <a:pt x="33528" y="22417"/>
                </a:lnTo>
                <a:lnTo>
                  <a:pt x="45022" y="16563"/>
                </a:lnTo>
                <a:lnTo>
                  <a:pt x="59990" y="14448"/>
                </a:lnTo>
                <a:lnTo>
                  <a:pt x="72775" y="15581"/>
                </a:lnTo>
                <a:lnTo>
                  <a:pt x="85471" y="18805"/>
                </a:lnTo>
                <a:lnTo>
                  <a:pt x="97754" y="23855"/>
                </a:lnTo>
                <a:lnTo>
                  <a:pt x="109302" y="30466"/>
                </a:lnTo>
                <a:lnTo>
                  <a:pt x="117468" y="17588"/>
                </a:lnTo>
                <a:lnTo>
                  <a:pt x="104522" y="10335"/>
                </a:lnTo>
                <a:lnTo>
                  <a:pt x="90221" y="4789"/>
                </a:lnTo>
                <a:lnTo>
                  <a:pt x="75331" y="1246"/>
                </a:lnTo>
                <a:lnTo>
                  <a:pt x="60618" y="0"/>
                </a:lnTo>
                <a:lnTo>
                  <a:pt x="39256" y="3297"/>
                </a:lnTo>
                <a:lnTo>
                  <a:pt x="22575" y="12484"/>
                </a:lnTo>
                <a:lnTo>
                  <a:pt x="11724" y="26501"/>
                </a:lnTo>
                <a:lnTo>
                  <a:pt x="7852" y="44286"/>
                </a:lnTo>
                <a:lnTo>
                  <a:pt x="7852" y="44914"/>
                </a:lnTo>
                <a:lnTo>
                  <a:pt x="12774" y="62783"/>
                </a:lnTo>
                <a:lnTo>
                  <a:pt x="25558" y="74792"/>
                </a:lnTo>
                <a:lnTo>
                  <a:pt x="43231" y="82855"/>
                </a:lnTo>
                <a:lnTo>
                  <a:pt x="62817" y="88886"/>
                </a:lnTo>
                <a:lnTo>
                  <a:pt x="78850" y="93892"/>
                </a:lnTo>
                <a:lnTo>
                  <a:pt x="92380" y="100193"/>
                </a:lnTo>
                <a:lnTo>
                  <a:pt x="101729" y="108850"/>
                </a:lnTo>
                <a:lnTo>
                  <a:pt x="105219" y="120923"/>
                </a:lnTo>
                <a:lnTo>
                  <a:pt x="105219" y="121551"/>
                </a:lnTo>
                <a:lnTo>
                  <a:pt x="102230" y="134129"/>
                </a:lnTo>
                <a:lnTo>
                  <a:pt x="94029" y="143734"/>
                </a:lnTo>
                <a:lnTo>
                  <a:pt x="81765" y="149863"/>
                </a:lnTo>
                <a:lnTo>
                  <a:pt x="66586" y="152018"/>
                </a:lnTo>
                <a:lnTo>
                  <a:pt x="51466" y="150629"/>
                </a:lnTo>
                <a:lnTo>
                  <a:pt x="36787" y="146560"/>
                </a:lnTo>
                <a:lnTo>
                  <a:pt x="22638" y="139960"/>
                </a:lnTo>
                <a:lnTo>
                  <a:pt x="9108" y="130974"/>
                </a:lnTo>
                <a:lnTo>
                  <a:pt x="0" y="143223"/>
                </a:lnTo>
                <a:lnTo>
                  <a:pt x="14143" y="152685"/>
                </a:lnTo>
                <a:lnTo>
                  <a:pt x="30466" y="160027"/>
                </a:lnTo>
                <a:lnTo>
                  <a:pt x="47967" y="164778"/>
                </a:lnTo>
                <a:lnTo>
                  <a:pt x="65644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5174529" y="4059158"/>
            <a:ext cx="95250" cy="214629"/>
          </a:xfrm>
          <a:custGeom>
            <a:avLst/>
            <a:gdLst/>
            <a:ahLst/>
            <a:cxnLst/>
            <a:rect l="l" t="t" r="r" b="b"/>
            <a:pathLst>
              <a:path w="95250" h="214629">
                <a:moveTo>
                  <a:pt x="68156" y="214207"/>
                </a:moveTo>
                <a:lnTo>
                  <a:pt x="75322" y="213854"/>
                </a:lnTo>
                <a:lnTo>
                  <a:pt x="81898" y="212794"/>
                </a:lnTo>
                <a:lnTo>
                  <a:pt x="88121" y="211027"/>
                </a:lnTo>
                <a:lnTo>
                  <a:pt x="94226" y="208553"/>
                </a:lnTo>
                <a:lnTo>
                  <a:pt x="94226" y="194105"/>
                </a:lnTo>
                <a:lnTo>
                  <a:pt x="85117" y="198189"/>
                </a:lnTo>
                <a:lnTo>
                  <a:pt x="78521" y="199759"/>
                </a:lnTo>
                <a:lnTo>
                  <a:pt x="70669" y="199759"/>
                </a:lnTo>
                <a:lnTo>
                  <a:pt x="57846" y="198125"/>
                </a:lnTo>
                <a:lnTo>
                  <a:pt x="47702" y="192810"/>
                </a:lnTo>
                <a:lnTo>
                  <a:pt x="41032" y="183196"/>
                </a:lnTo>
                <a:lnTo>
                  <a:pt x="38632" y="168664"/>
                </a:lnTo>
                <a:lnTo>
                  <a:pt x="38632" y="65330"/>
                </a:lnTo>
                <a:lnTo>
                  <a:pt x="94854" y="65330"/>
                </a:lnTo>
                <a:lnTo>
                  <a:pt x="94854" y="51196"/>
                </a:lnTo>
                <a:lnTo>
                  <a:pt x="38632" y="51196"/>
                </a:lnTo>
                <a:lnTo>
                  <a:pt x="38632" y="0"/>
                </a:lnTo>
                <a:lnTo>
                  <a:pt x="23242" y="0"/>
                </a:lnTo>
                <a:lnTo>
                  <a:pt x="23242" y="51196"/>
                </a:lnTo>
                <a:lnTo>
                  <a:pt x="0" y="51196"/>
                </a:lnTo>
                <a:lnTo>
                  <a:pt x="0" y="65330"/>
                </a:lnTo>
                <a:lnTo>
                  <a:pt x="23242" y="65330"/>
                </a:lnTo>
                <a:lnTo>
                  <a:pt x="23242" y="170235"/>
                </a:lnTo>
                <a:lnTo>
                  <a:pt x="26771" y="189959"/>
                </a:lnTo>
                <a:lnTo>
                  <a:pt x="36394" y="203646"/>
                </a:lnTo>
                <a:lnTo>
                  <a:pt x="50671" y="211621"/>
                </a:lnTo>
                <a:lnTo>
                  <a:pt x="68156" y="21420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5291364" y="4106584"/>
            <a:ext cx="165100" cy="168275"/>
          </a:xfrm>
          <a:custGeom>
            <a:avLst/>
            <a:gdLst/>
            <a:ahLst/>
            <a:cxnLst/>
            <a:rect l="l" t="t" r="r" b="b"/>
            <a:pathLst>
              <a:path w="165100" h="168275">
                <a:moveTo>
                  <a:pt x="81976" y="167722"/>
                </a:moveTo>
                <a:lnTo>
                  <a:pt x="115024" y="160935"/>
                </a:lnTo>
                <a:lnTo>
                  <a:pt x="141182" y="142634"/>
                </a:lnTo>
                <a:lnTo>
                  <a:pt x="158388" y="115912"/>
                </a:lnTo>
                <a:lnTo>
                  <a:pt x="164581" y="83861"/>
                </a:lnTo>
                <a:lnTo>
                  <a:pt x="164581" y="83233"/>
                </a:lnTo>
                <a:lnTo>
                  <a:pt x="158442" y="51279"/>
                </a:lnTo>
                <a:lnTo>
                  <a:pt x="141378" y="24773"/>
                </a:lnTo>
                <a:lnTo>
                  <a:pt x="115422" y="6689"/>
                </a:lnTo>
                <a:lnTo>
                  <a:pt x="82604" y="0"/>
                </a:lnTo>
                <a:lnTo>
                  <a:pt x="49557" y="6787"/>
                </a:lnTo>
                <a:lnTo>
                  <a:pt x="23399" y="25087"/>
                </a:lnTo>
                <a:lnTo>
                  <a:pt x="6193" y="51809"/>
                </a:lnTo>
                <a:lnTo>
                  <a:pt x="0" y="83861"/>
                </a:lnTo>
                <a:lnTo>
                  <a:pt x="0" y="84489"/>
                </a:lnTo>
                <a:lnTo>
                  <a:pt x="6139" y="116442"/>
                </a:lnTo>
                <a:lnTo>
                  <a:pt x="23203" y="142948"/>
                </a:lnTo>
                <a:lnTo>
                  <a:pt x="49159" y="161033"/>
                </a:lnTo>
                <a:lnTo>
                  <a:pt x="81976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5308011" y="4121032"/>
            <a:ext cx="131445" cy="139065"/>
          </a:xfrm>
          <a:custGeom>
            <a:avLst/>
            <a:gdLst/>
            <a:ahLst/>
            <a:cxnLst/>
            <a:rect l="l" t="t" r="r" b="b"/>
            <a:pathLst>
              <a:path w="131444" h="139064">
                <a:moveTo>
                  <a:pt x="65958" y="138826"/>
                </a:moveTo>
                <a:lnTo>
                  <a:pt x="40016" y="133413"/>
                </a:lnTo>
                <a:lnTo>
                  <a:pt x="19080" y="118607"/>
                </a:lnTo>
                <a:lnTo>
                  <a:pt x="5094" y="96557"/>
                </a:lnTo>
                <a:lnTo>
                  <a:pt x="0" y="69413"/>
                </a:lnTo>
                <a:lnTo>
                  <a:pt x="0" y="68785"/>
                </a:lnTo>
                <a:lnTo>
                  <a:pt x="4863" y="42136"/>
                </a:lnTo>
                <a:lnTo>
                  <a:pt x="18413" y="20258"/>
                </a:lnTo>
                <a:lnTo>
                  <a:pt x="39089" y="5447"/>
                </a:lnTo>
                <a:lnTo>
                  <a:pt x="65330" y="0"/>
                </a:lnTo>
                <a:lnTo>
                  <a:pt x="91271" y="5413"/>
                </a:lnTo>
                <a:lnTo>
                  <a:pt x="112207" y="20219"/>
                </a:lnTo>
                <a:lnTo>
                  <a:pt x="126194" y="42269"/>
                </a:lnTo>
                <a:lnTo>
                  <a:pt x="131288" y="69413"/>
                </a:lnTo>
                <a:lnTo>
                  <a:pt x="131288" y="70041"/>
                </a:lnTo>
                <a:lnTo>
                  <a:pt x="126425" y="96689"/>
                </a:lnTo>
                <a:lnTo>
                  <a:pt x="112875" y="118567"/>
                </a:lnTo>
                <a:lnTo>
                  <a:pt x="92199" y="133379"/>
                </a:lnTo>
                <a:lnTo>
                  <a:pt x="65958" y="13882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476686" y="4243841"/>
            <a:ext cx="29845" cy="60325"/>
          </a:xfrm>
          <a:custGeom>
            <a:avLst/>
            <a:gdLst/>
            <a:ahLst/>
            <a:cxnLst/>
            <a:rect l="l" t="t" r="r" b="b"/>
            <a:pathLst>
              <a:path w="29844" h="60325">
                <a:moveTo>
                  <a:pt x="3769" y="60304"/>
                </a:moveTo>
                <a:lnTo>
                  <a:pt x="15792" y="54204"/>
                </a:lnTo>
                <a:lnTo>
                  <a:pt x="23870" y="46367"/>
                </a:lnTo>
                <a:lnTo>
                  <a:pt x="28415" y="36232"/>
                </a:lnTo>
                <a:lnTo>
                  <a:pt x="29838" y="23242"/>
                </a:lnTo>
                <a:lnTo>
                  <a:pt x="29838" y="0"/>
                </a:lnTo>
                <a:lnTo>
                  <a:pt x="9108" y="0"/>
                </a:lnTo>
                <a:lnTo>
                  <a:pt x="9108" y="26697"/>
                </a:lnTo>
                <a:lnTo>
                  <a:pt x="17588" y="26697"/>
                </a:lnTo>
                <a:lnTo>
                  <a:pt x="17137" y="34785"/>
                </a:lnTo>
                <a:lnTo>
                  <a:pt x="14212" y="41459"/>
                </a:lnTo>
                <a:lnTo>
                  <a:pt x="8578" y="47191"/>
                </a:lnTo>
                <a:lnTo>
                  <a:pt x="0" y="52452"/>
                </a:lnTo>
                <a:lnTo>
                  <a:pt x="3769" y="603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624401" y="4101350"/>
            <a:ext cx="169711" cy="22530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5821018" y="4102606"/>
            <a:ext cx="148667" cy="17693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6006643" y="4102606"/>
            <a:ext cx="245405" cy="17693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6289005" y="410135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6458922" y="4053923"/>
            <a:ext cx="105323" cy="22467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6597013" y="4047537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6606594" y="410511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6650830" y="4102606"/>
            <a:ext cx="312619" cy="17693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7000404" y="410135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7174722" y="4036019"/>
            <a:ext cx="169711" cy="2435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7373533" y="4101350"/>
            <a:ext cx="175051" cy="17819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679184" y="403602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721217" y="4102606"/>
            <a:ext cx="148667" cy="17693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7982221" y="4101350"/>
            <a:ext cx="317958" cy="17819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8352264" y="403602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8413035" y="4047537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8422616" y="410511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8467478" y="4036019"/>
            <a:ext cx="169711" cy="24352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8664091" y="4102606"/>
            <a:ext cx="148667" cy="17693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8839353" y="4036019"/>
            <a:ext cx="169711" cy="24352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360604" y="4482023"/>
            <a:ext cx="169711" cy="22185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626947" y="4478881"/>
            <a:ext cx="131393" cy="17693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778020" y="4478254"/>
            <a:ext cx="345909" cy="22530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160885" y="4482023"/>
            <a:ext cx="147725" cy="1744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348708" y="4479512"/>
            <a:ext cx="96843" cy="17316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472037" y="442444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481617" y="448202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526481" y="4412924"/>
            <a:ext cx="169711" cy="24352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723094" y="4479511"/>
            <a:ext cx="148667" cy="17693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898355" y="4412924"/>
            <a:ext cx="169711" cy="24352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183539" y="4478254"/>
            <a:ext cx="159975" cy="17819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370105" y="4478255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0656282" y="4412925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0698313" y="4479511"/>
            <a:ext cx="148667" cy="17693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957114" y="4479511"/>
            <a:ext cx="148667" cy="17693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1126407" y="4430828"/>
            <a:ext cx="276819" cy="22561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1429817" y="4478255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603504" y="4478254"/>
            <a:ext cx="157462" cy="17819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791534" y="442444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1801114" y="448202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1845345" y="4413552"/>
            <a:ext cx="175051" cy="24289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2049506" y="4478255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2235964" y="4620746"/>
            <a:ext cx="20955" cy="27305"/>
          </a:xfrm>
          <a:custGeom>
            <a:avLst/>
            <a:gdLst/>
            <a:ahLst/>
            <a:cxnLst/>
            <a:rect l="l" t="t" r="r" b="b"/>
            <a:pathLst>
              <a:path w="20954" h="27304">
                <a:moveTo>
                  <a:pt x="0" y="26697"/>
                </a:moveTo>
                <a:lnTo>
                  <a:pt x="20729" y="26697"/>
                </a:lnTo>
                <a:lnTo>
                  <a:pt x="20729" y="0"/>
                </a:lnTo>
                <a:lnTo>
                  <a:pt x="0" y="0"/>
                </a:lnTo>
                <a:lnTo>
                  <a:pt x="0" y="26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2388398" y="4422348"/>
            <a:ext cx="171910" cy="23033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2586899" y="4478254"/>
            <a:ext cx="273986" cy="17819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2889996" y="4478255"/>
            <a:ext cx="252630" cy="17442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3175077" y="4483489"/>
            <a:ext cx="165100" cy="168275"/>
          </a:xfrm>
          <a:custGeom>
            <a:avLst/>
            <a:gdLst/>
            <a:ahLst/>
            <a:cxnLst/>
            <a:rect l="l" t="t" r="r" b="b"/>
            <a:pathLst>
              <a:path w="165100" h="168275">
                <a:moveTo>
                  <a:pt x="81976" y="167722"/>
                </a:moveTo>
                <a:lnTo>
                  <a:pt x="115024" y="160935"/>
                </a:lnTo>
                <a:lnTo>
                  <a:pt x="141182" y="142634"/>
                </a:lnTo>
                <a:lnTo>
                  <a:pt x="158388" y="115912"/>
                </a:lnTo>
                <a:lnTo>
                  <a:pt x="164581" y="83861"/>
                </a:lnTo>
                <a:lnTo>
                  <a:pt x="164581" y="83233"/>
                </a:lnTo>
                <a:lnTo>
                  <a:pt x="158442" y="51279"/>
                </a:lnTo>
                <a:lnTo>
                  <a:pt x="141378" y="24773"/>
                </a:lnTo>
                <a:lnTo>
                  <a:pt x="115422" y="6689"/>
                </a:lnTo>
                <a:lnTo>
                  <a:pt x="82604" y="0"/>
                </a:lnTo>
                <a:lnTo>
                  <a:pt x="49557" y="6787"/>
                </a:lnTo>
                <a:lnTo>
                  <a:pt x="23399" y="25087"/>
                </a:lnTo>
                <a:lnTo>
                  <a:pt x="6193" y="51809"/>
                </a:lnTo>
                <a:lnTo>
                  <a:pt x="0" y="83861"/>
                </a:lnTo>
                <a:lnTo>
                  <a:pt x="0" y="84489"/>
                </a:lnTo>
                <a:lnTo>
                  <a:pt x="6139" y="116442"/>
                </a:lnTo>
                <a:lnTo>
                  <a:pt x="23203" y="142948"/>
                </a:lnTo>
                <a:lnTo>
                  <a:pt x="49159" y="161033"/>
                </a:lnTo>
                <a:lnTo>
                  <a:pt x="81976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3191725" y="4497937"/>
            <a:ext cx="131445" cy="139065"/>
          </a:xfrm>
          <a:custGeom>
            <a:avLst/>
            <a:gdLst/>
            <a:ahLst/>
            <a:cxnLst/>
            <a:rect l="l" t="t" r="r" b="b"/>
            <a:pathLst>
              <a:path w="131444" h="139064">
                <a:moveTo>
                  <a:pt x="65958" y="138826"/>
                </a:moveTo>
                <a:lnTo>
                  <a:pt x="40016" y="133413"/>
                </a:lnTo>
                <a:lnTo>
                  <a:pt x="19080" y="118607"/>
                </a:lnTo>
                <a:lnTo>
                  <a:pt x="5094" y="96557"/>
                </a:lnTo>
                <a:lnTo>
                  <a:pt x="0" y="69413"/>
                </a:lnTo>
                <a:lnTo>
                  <a:pt x="0" y="68785"/>
                </a:lnTo>
                <a:lnTo>
                  <a:pt x="4863" y="42136"/>
                </a:lnTo>
                <a:lnTo>
                  <a:pt x="18413" y="20258"/>
                </a:lnTo>
                <a:lnTo>
                  <a:pt x="39089" y="5447"/>
                </a:lnTo>
                <a:lnTo>
                  <a:pt x="65330" y="0"/>
                </a:lnTo>
                <a:lnTo>
                  <a:pt x="91271" y="5413"/>
                </a:lnTo>
                <a:lnTo>
                  <a:pt x="112207" y="20219"/>
                </a:lnTo>
                <a:lnTo>
                  <a:pt x="126194" y="42269"/>
                </a:lnTo>
                <a:lnTo>
                  <a:pt x="131288" y="69413"/>
                </a:lnTo>
                <a:lnTo>
                  <a:pt x="131288" y="70041"/>
                </a:lnTo>
                <a:lnTo>
                  <a:pt x="126425" y="96689"/>
                </a:lnTo>
                <a:lnTo>
                  <a:pt x="112875" y="118567"/>
                </a:lnTo>
                <a:lnTo>
                  <a:pt x="92199" y="133379"/>
                </a:lnTo>
                <a:lnTo>
                  <a:pt x="65958" y="13882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3353487" y="4487260"/>
            <a:ext cx="157480" cy="161925"/>
          </a:xfrm>
          <a:custGeom>
            <a:avLst/>
            <a:gdLst/>
            <a:ahLst/>
            <a:cxnLst/>
            <a:rect l="l" t="t" r="r" b="b"/>
            <a:pathLst>
              <a:path w="157480" h="161925">
                <a:moveTo>
                  <a:pt x="71925" y="161440"/>
                </a:moveTo>
                <a:lnTo>
                  <a:pt x="85117" y="161440"/>
                </a:lnTo>
                <a:lnTo>
                  <a:pt x="157043" y="0"/>
                </a:lnTo>
                <a:lnTo>
                  <a:pt x="139768" y="0"/>
                </a:lnTo>
                <a:lnTo>
                  <a:pt x="78521" y="142909"/>
                </a:lnTo>
                <a:lnTo>
                  <a:pt x="17902" y="0"/>
                </a:lnTo>
                <a:lnTo>
                  <a:pt x="0" y="0"/>
                </a:lnTo>
                <a:lnTo>
                  <a:pt x="71925" y="16144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3524346" y="4483489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3540678" y="4497623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3705678" y="4479512"/>
            <a:ext cx="96843" cy="17316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3924957" y="4412925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3966989" y="4479511"/>
            <a:ext cx="148667" cy="17693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4227992" y="4412924"/>
            <a:ext cx="345914" cy="24352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4610857" y="4482023"/>
            <a:ext cx="147725" cy="1744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4787688" y="4478254"/>
            <a:ext cx="317957" cy="17819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5131609" y="4478254"/>
            <a:ext cx="157462" cy="178192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5319638" y="442444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5329217" y="448202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5373450" y="4413552"/>
            <a:ext cx="175051" cy="24289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5577610" y="4478255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5837665" y="4478254"/>
            <a:ext cx="341826" cy="17819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6208601" y="4478255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6378521" y="4430828"/>
            <a:ext cx="105323" cy="224677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6516610" y="442444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526189" y="448202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581417" y="4478255"/>
            <a:ext cx="147725" cy="174423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6762955" y="4482023"/>
            <a:ext cx="147725" cy="174423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6937583" y="4479511"/>
            <a:ext cx="148667" cy="17693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7115880" y="4620746"/>
            <a:ext cx="29845" cy="60325"/>
          </a:xfrm>
          <a:custGeom>
            <a:avLst/>
            <a:gdLst/>
            <a:ahLst/>
            <a:cxnLst/>
            <a:rect l="l" t="t" r="r" b="b"/>
            <a:pathLst>
              <a:path w="29844" h="60325">
                <a:moveTo>
                  <a:pt x="3769" y="60304"/>
                </a:moveTo>
                <a:lnTo>
                  <a:pt x="15792" y="54204"/>
                </a:lnTo>
                <a:lnTo>
                  <a:pt x="23870" y="46367"/>
                </a:lnTo>
                <a:lnTo>
                  <a:pt x="28415" y="36232"/>
                </a:lnTo>
                <a:lnTo>
                  <a:pt x="29838" y="23242"/>
                </a:lnTo>
                <a:lnTo>
                  <a:pt x="29838" y="0"/>
                </a:lnTo>
                <a:lnTo>
                  <a:pt x="9108" y="0"/>
                </a:lnTo>
                <a:lnTo>
                  <a:pt x="9108" y="26697"/>
                </a:lnTo>
                <a:lnTo>
                  <a:pt x="17588" y="26697"/>
                </a:lnTo>
                <a:lnTo>
                  <a:pt x="17137" y="34785"/>
                </a:lnTo>
                <a:lnTo>
                  <a:pt x="14212" y="41459"/>
                </a:lnTo>
                <a:lnTo>
                  <a:pt x="8578" y="47191"/>
                </a:lnTo>
                <a:lnTo>
                  <a:pt x="0" y="52452"/>
                </a:lnTo>
                <a:lnTo>
                  <a:pt x="3769" y="603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7260769" y="4479511"/>
            <a:ext cx="148667" cy="17693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7432576" y="4478881"/>
            <a:ext cx="131393" cy="17693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7609768" y="448202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7603015" y="4418788"/>
            <a:ext cx="46990" cy="41910"/>
          </a:xfrm>
          <a:custGeom>
            <a:avLst/>
            <a:gdLst/>
            <a:ahLst/>
            <a:cxnLst/>
            <a:rect l="l" t="t" r="r" b="b"/>
            <a:pathLst>
              <a:path w="46990" h="41910">
                <a:moveTo>
                  <a:pt x="0" y="41773"/>
                </a:moveTo>
                <a:lnTo>
                  <a:pt x="13191" y="41773"/>
                </a:lnTo>
                <a:lnTo>
                  <a:pt x="46799" y="9422"/>
                </a:lnTo>
                <a:lnTo>
                  <a:pt x="27639" y="0"/>
                </a:lnTo>
                <a:lnTo>
                  <a:pt x="0" y="4177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7740369" y="4478254"/>
            <a:ext cx="341830" cy="17819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8111310" y="4478255"/>
            <a:ext cx="252630" cy="174423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8391156" y="4478254"/>
            <a:ext cx="175051" cy="178192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8696815" y="4412925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8738846" y="4479511"/>
            <a:ext cx="148667" cy="17693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383109" y="48013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392689" y="48589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447916" y="485516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632595" y="485516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806279" y="4855159"/>
            <a:ext cx="497303" cy="17819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329546" y="4855159"/>
            <a:ext cx="157462" cy="178192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517576" y="48013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527155" y="48589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571387" y="4790457"/>
            <a:ext cx="175051" cy="24289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775548" y="485516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029638" y="4858928"/>
            <a:ext cx="169711" cy="22185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298807" y="4855159"/>
            <a:ext cx="159975" cy="17819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500500" y="478983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631103" y="4855159"/>
            <a:ext cx="159975" cy="17819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817669" y="4855160"/>
            <a:ext cx="252630" cy="17442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1108511" y="4855158"/>
            <a:ext cx="169711" cy="224677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1307955" y="4855159"/>
            <a:ext cx="258919" cy="178192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1593465" y="485516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1767783" y="4789829"/>
            <a:ext cx="169711" cy="243522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1983136" y="48013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1992716" y="48589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2047942" y="4855160"/>
            <a:ext cx="252630" cy="17442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2344331" y="48013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2353911" y="48589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2398146" y="4855159"/>
            <a:ext cx="159975" cy="17819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2584713" y="4855160"/>
            <a:ext cx="147725" cy="17442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2754630" y="4807733"/>
            <a:ext cx="291886" cy="22561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3071127" y="4997651"/>
            <a:ext cx="20955" cy="27305"/>
          </a:xfrm>
          <a:custGeom>
            <a:avLst/>
            <a:gdLst/>
            <a:ahLst/>
            <a:cxnLst/>
            <a:rect l="l" t="t" r="r" b="b"/>
            <a:pathLst>
              <a:path w="20955" h="27304">
                <a:moveTo>
                  <a:pt x="0" y="26697"/>
                </a:moveTo>
                <a:lnTo>
                  <a:pt x="20729" y="26697"/>
                </a:lnTo>
                <a:lnTo>
                  <a:pt x="20729" y="0"/>
                </a:lnTo>
                <a:lnTo>
                  <a:pt x="0" y="0"/>
                </a:lnTo>
                <a:lnTo>
                  <a:pt x="0" y="26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3209426" y="4796109"/>
            <a:ext cx="171910" cy="236612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3402279" y="4855159"/>
            <a:ext cx="159975" cy="17819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3588846" y="4856416"/>
            <a:ext cx="96843" cy="173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3782006" y="4855159"/>
            <a:ext cx="159975" cy="178192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3983699" y="478983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4114301" y="4855159"/>
            <a:ext cx="157462" cy="178192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4311912" y="478983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4363994" y="4790457"/>
            <a:ext cx="147725" cy="242894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4537999" y="4807733"/>
            <a:ext cx="420978" cy="225618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4985567" y="4856416"/>
            <a:ext cx="96843" cy="173166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5179357" y="4789829"/>
            <a:ext cx="169711" cy="24352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5378172" y="4855159"/>
            <a:ext cx="159975" cy="17819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5640426" y="4796109"/>
            <a:ext cx="171910" cy="236612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5833281" y="4855159"/>
            <a:ext cx="159975" cy="178192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6019848" y="4856416"/>
            <a:ext cx="268964" cy="17442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6318118" y="48013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6327697" y="48589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6371930" y="4855159"/>
            <a:ext cx="157462" cy="178192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6559961" y="480134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6569542" y="485892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6613771" y="4855159"/>
            <a:ext cx="321736" cy="178192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7042186" y="4789829"/>
            <a:ext cx="169711" cy="24352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7241000" y="4855159"/>
            <a:ext cx="159975" cy="17819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7503255" y="4796109"/>
            <a:ext cx="339320" cy="237241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7894659" y="4789830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7946741" y="4858928"/>
            <a:ext cx="147725" cy="1744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8124202" y="4789829"/>
            <a:ext cx="169711" cy="24352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8326681" y="4997651"/>
            <a:ext cx="29845" cy="60325"/>
          </a:xfrm>
          <a:custGeom>
            <a:avLst/>
            <a:gdLst/>
            <a:ahLst/>
            <a:cxnLst/>
            <a:rect l="l" t="t" r="r" b="b"/>
            <a:pathLst>
              <a:path w="29844" h="60325">
                <a:moveTo>
                  <a:pt x="3769" y="60304"/>
                </a:moveTo>
                <a:lnTo>
                  <a:pt x="15792" y="54204"/>
                </a:lnTo>
                <a:lnTo>
                  <a:pt x="23870" y="46367"/>
                </a:lnTo>
                <a:lnTo>
                  <a:pt x="28415" y="36232"/>
                </a:lnTo>
                <a:lnTo>
                  <a:pt x="29838" y="23242"/>
                </a:lnTo>
                <a:lnTo>
                  <a:pt x="29838" y="0"/>
                </a:lnTo>
                <a:lnTo>
                  <a:pt x="9108" y="0"/>
                </a:lnTo>
                <a:lnTo>
                  <a:pt x="9108" y="26697"/>
                </a:lnTo>
                <a:lnTo>
                  <a:pt x="17588" y="26697"/>
                </a:lnTo>
                <a:lnTo>
                  <a:pt x="17137" y="34785"/>
                </a:lnTo>
                <a:lnTo>
                  <a:pt x="14212" y="41459"/>
                </a:lnTo>
                <a:lnTo>
                  <a:pt x="8578" y="47191"/>
                </a:lnTo>
                <a:lnTo>
                  <a:pt x="0" y="52452"/>
                </a:lnTo>
                <a:lnTo>
                  <a:pt x="3769" y="60304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382797" y="5238556"/>
            <a:ext cx="86995" cy="163195"/>
          </a:xfrm>
          <a:custGeom>
            <a:avLst/>
            <a:gdLst/>
            <a:ahLst/>
            <a:cxnLst/>
            <a:rect l="l" t="t" r="r" b="b"/>
            <a:pathLst>
              <a:path w="86995" h="163195">
                <a:moveTo>
                  <a:pt x="0" y="162697"/>
                </a:moveTo>
                <a:lnTo>
                  <a:pt x="15390" y="162697"/>
                </a:lnTo>
                <a:lnTo>
                  <a:pt x="15390" y="97052"/>
                </a:lnTo>
                <a:lnTo>
                  <a:pt x="21024" y="62542"/>
                </a:lnTo>
                <a:lnTo>
                  <a:pt x="36198" y="37454"/>
                </a:lnTo>
                <a:lnTo>
                  <a:pt x="58322" y="22143"/>
                </a:lnTo>
                <a:lnTo>
                  <a:pt x="84803" y="16960"/>
                </a:lnTo>
                <a:lnTo>
                  <a:pt x="86374" y="16960"/>
                </a:lnTo>
                <a:lnTo>
                  <a:pt x="86374" y="0"/>
                </a:lnTo>
                <a:lnTo>
                  <a:pt x="63666" y="2959"/>
                </a:lnTo>
                <a:lnTo>
                  <a:pt x="43697" y="12838"/>
                </a:lnTo>
                <a:lnTo>
                  <a:pt x="27320" y="28312"/>
                </a:lnTo>
                <a:lnTo>
                  <a:pt x="15390" y="48055"/>
                </a:lnTo>
                <a:lnTo>
                  <a:pt x="15390" y="2512"/>
                </a:lnTo>
                <a:lnTo>
                  <a:pt x="0" y="2512"/>
                </a:lnTo>
                <a:lnTo>
                  <a:pt x="0" y="162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481737" y="5237298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498069" y="5251432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657311" y="5237298"/>
            <a:ext cx="147320" cy="168275"/>
          </a:xfrm>
          <a:custGeom>
            <a:avLst/>
            <a:gdLst/>
            <a:ahLst/>
            <a:cxnLst/>
            <a:rect l="l" t="t" r="r" b="b"/>
            <a:pathLst>
              <a:path w="147320" h="168275">
                <a:moveTo>
                  <a:pt x="81662" y="167722"/>
                </a:moveTo>
                <a:lnTo>
                  <a:pt x="102029" y="165371"/>
                </a:lnTo>
                <a:lnTo>
                  <a:pt x="119274" y="158810"/>
                </a:lnTo>
                <a:lnTo>
                  <a:pt x="134046" y="148774"/>
                </a:lnTo>
                <a:lnTo>
                  <a:pt x="146992" y="135999"/>
                </a:lnTo>
                <a:lnTo>
                  <a:pt x="136313" y="126577"/>
                </a:lnTo>
                <a:lnTo>
                  <a:pt x="125404" y="137108"/>
                </a:lnTo>
                <a:lnTo>
                  <a:pt x="112875" y="145579"/>
                </a:lnTo>
                <a:lnTo>
                  <a:pt x="98638" y="151223"/>
                </a:lnTo>
                <a:lnTo>
                  <a:pt x="82604" y="153274"/>
                </a:lnTo>
                <a:lnTo>
                  <a:pt x="56795" y="147861"/>
                </a:lnTo>
                <a:lnTo>
                  <a:pt x="35845" y="133055"/>
                </a:lnTo>
                <a:lnTo>
                  <a:pt x="21784" y="111005"/>
                </a:lnTo>
                <a:lnTo>
                  <a:pt x="16646" y="83861"/>
                </a:lnTo>
                <a:lnTo>
                  <a:pt x="16646" y="83233"/>
                </a:lnTo>
                <a:lnTo>
                  <a:pt x="21632" y="56319"/>
                </a:lnTo>
                <a:lnTo>
                  <a:pt x="35334" y="34471"/>
                </a:lnTo>
                <a:lnTo>
                  <a:pt x="55868" y="19807"/>
                </a:lnTo>
                <a:lnTo>
                  <a:pt x="81348" y="14448"/>
                </a:lnTo>
                <a:lnTo>
                  <a:pt x="97818" y="16582"/>
                </a:lnTo>
                <a:lnTo>
                  <a:pt x="111815" y="22339"/>
                </a:lnTo>
                <a:lnTo>
                  <a:pt x="123927" y="30746"/>
                </a:lnTo>
                <a:lnTo>
                  <a:pt x="134743" y="40831"/>
                </a:lnTo>
                <a:lnTo>
                  <a:pt x="145736" y="29524"/>
                </a:lnTo>
                <a:lnTo>
                  <a:pt x="133604" y="18285"/>
                </a:lnTo>
                <a:lnTo>
                  <a:pt x="119353" y="8872"/>
                </a:lnTo>
                <a:lnTo>
                  <a:pt x="102274" y="2404"/>
                </a:lnTo>
                <a:lnTo>
                  <a:pt x="81662" y="0"/>
                </a:lnTo>
                <a:lnTo>
                  <a:pt x="49557" y="6787"/>
                </a:lnTo>
                <a:lnTo>
                  <a:pt x="23635" y="25087"/>
                </a:lnTo>
                <a:lnTo>
                  <a:pt x="6311" y="51809"/>
                </a:lnTo>
                <a:lnTo>
                  <a:pt x="0" y="83861"/>
                </a:lnTo>
                <a:lnTo>
                  <a:pt x="0" y="84489"/>
                </a:lnTo>
                <a:lnTo>
                  <a:pt x="6267" y="116442"/>
                </a:lnTo>
                <a:lnTo>
                  <a:pt x="23517" y="142948"/>
                </a:lnTo>
                <a:lnTo>
                  <a:pt x="49424" y="161033"/>
                </a:lnTo>
                <a:lnTo>
                  <a:pt x="81662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824090" y="5237298"/>
            <a:ext cx="165100" cy="168275"/>
          </a:xfrm>
          <a:custGeom>
            <a:avLst/>
            <a:gdLst/>
            <a:ahLst/>
            <a:cxnLst/>
            <a:rect l="l" t="t" r="r" b="b"/>
            <a:pathLst>
              <a:path w="165100" h="168275">
                <a:moveTo>
                  <a:pt x="81976" y="167722"/>
                </a:moveTo>
                <a:lnTo>
                  <a:pt x="115024" y="160935"/>
                </a:lnTo>
                <a:lnTo>
                  <a:pt x="141182" y="142634"/>
                </a:lnTo>
                <a:lnTo>
                  <a:pt x="158388" y="115912"/>
                </a:lnTo>
                <a:lnTo>
                  <a:pt x="164581" y="83861"/>
                </a:lnTo>
                <a:lnTo>
                  <a:pt x="164581" y="83233"/>
                </a:lnTo>
                <a:lnTo>
                  <a:pt x="158442" y="51279"/>
                </a:lnTo>
                <a:lnTo>
                  <a:pt x="141378" y="24773"/>
                </a:lnTo>
                <a:lnTo>
                  <a:pt x="115422" y="6689"/>
                </a:lnTo>
                <a:lnTo>
                  <a:pt x="82604" y="0"/>
                </a:lnTo>
                <a:lnTo>
                  <a:pt x="49557" y="6787"/>
                </a:lnTo>
                <a:lnTo>
                  <a:pt x="23399" y="25087"/>
                </a:lnTo>
                <a:lnTo>
                  <a:pt x="6193" y="51809"/>
                </a:lnTo>
                <a:lnTo>
                  <a:pt x="0" y="83861"/>
                </a:lnTo>
                <a:lnTo>
                  <a:pt x="0" y="84489"/>
                </a:lnTo>
                <a:lnTo>
                  <a:pt x="6139" y="116442"/>
                </a:lnTo>
                <a:lnTo>
                  <a:pt x="23203" y="142948"/>
                </a:lnTo>
                <a:lnTo>
                  <a:pt x="49159" y="161033"/>
                </a:lnTo>
                <a:lnTo>
                  <a:pt x="81976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840737" y="5251746"/>
            <a:ext cx="131445" cy="139065"/>
          </a:xfrm>
          <a:custGeom>
            <a:avLst/>
            <a:gdLst/>
            <a:ahLst/>
            <a:cxnLst/>
            <a:rect l="l" t="t" r="r" b="b"/>
            <a:pathLst>
              <a:path w="131445" h="139064">
                <a:moveTo>
                  <a:pt x="65958" y="138826"/>
                </a:moveTo>
                <a:lnTo>
                  <a:pt x="40016" y="133413"/>
                </a:lnTo>
                <a:lnTo>
                  <a:pt x="19080" y="118607"/>
                </a:lnTo>
                <a:lnTo>
                  <a:pt x="5094" y="96557"/>
                </a:lnTo>
                <a:lnTo>
                  <a:pt x="0" y="69413"/>
                </a:lnTo>
                <a:lnTo>
                  <a:pt x="0" y="68785"/>
                </a:lnTo>
                <a:lnTo>
                  <a:pt x="4863" y="42136"/>
                </a:lnTo>
                <a:lnTo>
                  <a:pt x="18413" y="20258"/>
                </a:lnTo>
                <a:lnTo>
                  <a:pt x="39089" y="5447"/>
                </a:lnTo>
                <a:lnTo>
                  <a:pt x="65330" y="0"/>
                </a:lnTo>
                <a:lnTo>
                  <a:pt x="91271" y="5413"/>
                </a:lnTo>
                <a:lnTo>
                  <a:pt x="112207" y="20219"/>
                </a:lnTo>
                <a:lnTo>
                  <a:pt x="126194" y="42269"/>
                </a:lnTo>
                <a:lnTo>
                  <a:pt x="131288" y="69413"/>
                </a:lnTo>
                <a:lnTo>
                  <a:pt x="131288" y="70041"/>
                </a:lnTo>
                <a:lnTo>
                  <a:pt x="126425" y="96689"/>
                </a:lnTo>
                <a:lnTo>
                  <a:pt x="112875" y="118567"/>
                </a:lnTo>
                <a:lnTo>
                  <a:pt x="92199" y="133379"/>
                </a:lnTo>
                <a:lnTo>
                  <a:pt x="65958" y="13882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023015" y="5232065"/>
            <a:ext cx="147725" cy="174423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196701" y="5232064"/>
            <a:ext cx="350630" cy="178192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577898" y="517825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587478" y="523583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9632342" y="5166734"/>
            <a:ext cx="169711" cy="243522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831153" y="5232064"/>
            <a:ext cx="175051" cy="178192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0110689" y="5232064"/>
            <a:ext cx="341826" cy="178192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0481626" y="5232065"/>
            <a:ext cx="252630" cy="17442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0761472" y="5232064"/>
            <a:ext cx="175051" cy="178192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1041012" y="5232064"/>
            <a:ext cx="159975" cy="17819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1242706" y="5166735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1370477" y="5174587"/>
            <a:ext cx="279331" cy="231901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1769051" y="5232064"/>
            <a:ext cx="159975" cy="178192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1955618" y="5232065"/>
            <a:ext cx="147725" cy="174423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2220909" y="5237298"/>
            <a:ext cx="149860" cy="168275"/>
          </a:xfrm>
          <a:custGeom>
            <a:avLst/>
            <a:gdLst/>
            <a:ahLst/>
            <a:cxnLst/>
            <a:rect l="l" t="t" r="r" b="b"/>
            <a:pathLst>
              <a:path w="149859" h="168275">
                <a:moveTo>
                  <a:pt x="78521" y="167722"/>
                </a:moveTo>
                <a:lnTo>
                  <a:pt x="99565" y="165484"/>
                </a:lnTo>
                <a:lnTo>
                  <a:pt x="117076" y="159242"/>
                </a:lnTo>
                <a:lnTo>
                  <a:pt x="131877" y="149701"/>
                </a:lnTo>
                <a:lnTo>
                  <a:pt x="144794" y="137570"/>
                </a:lnTo>
                <a:lnTo>
                  <a:pt x="134115" y="128147"/>
                </a:lnTo>
                <a:lnTo>
                  <a:pt x="123451" y="138036"/>
                </a:lnTo>
                <a:lnTo>
                  <a:pt x="110990" y="146011"/>
                </a:lnTo>
                <a:lnTo>
                  <a:pt x="96351" y="151336"/>
                </a:lnTo>
                <a:lnTo>
                  <a:pt x="79149" y="153274"/>
                </a:lnTo>
                <a:lnTo>
                  <a:pt x="56481" y="149019"/>
                </a:lnTo>
                <a:lnTo>
                  <a:pt x="37023" y="136667"/>
                </a:lnTo>
                <a:lnTo>
                  <a:pt x="22923" y="116835"/>
                </a:lnTo>
                <a:lnTo>
                  <a:pt x="16332" y="90143"/>
                </a:lnTo>
                <a:lnTo>
                  <a:pt x="149191" y="90143"/>
                </a:lnTo>
                <a:lnTo>
                  <a:pt x="149505" y="87630"/>
                </a:lnTo>
                <a:lnTo>
                  <a:pt x="149505" y="86688"/>
                </a:lnTo>
                <a:lnTo>
                  <a:pt x="149505" y="83861"/>
                </a:lnTo>
                <a:lnTo>
                  <a:pt x="144337" y="50749"/>
                </a:lnTo>
                <a:lnTo>
                  <a:pt x="129600" y="24145"/>
                </a:lnTo>
                <a:lnTo>
                  <a:pt x="106441" y="6433"/>
                </a:lnTo>
                <a:lnTo>
                  <a:pt x="76009" y="0"/>
                </a:lnTo>
                <a:lnTo>
                  <a:pt x="45846" y="6517"/>
                </a:lnTo>
                <a:lnTo>
                  <a:pt x="21750" y="24341"/>
                </a:lnTo>
                <a:lnTo>
                  <a:pt x="5781" y="50882"/>
                </a:lnTo>
                <a:lnTo>
                  <a:pt x="0" y="83547"/>
                </a:lnTo>
                <a:lnTo>
                  <a:pt x="0" y="84175"/>
                </a:lnTo>
                <a:lnTo>
                  <a:pt x="6350" y="118298"/>
                </a:lnTo>
                <a:lnTo>
                  <a:pt x="23478" y="144676"/>
                </a:lnTo>
                <a:lnTo>
                  <a:pt x="48497" y="161691"/>
                </a:lnTo>
                <a:lnTo>
                  <a:pt x="78521" y="16772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2237242" y="5251432"/>
            <a:ext cx="116839" cy="62230"/>
          </a:xfrm>
          <a:custGeom>
            <a:avLst/>
            <a:gdLst/>
            <a:ahLst/>
            <a:cxnLst/>
            <a:rect l="l" t="t" r="r" b="b"/>
            <a:pathLst>
              <a:path w="116840" h="62229">
                <a:moveTo>
                  <a:pt x="0" y="62189"/>
                </a:moveTo>
                <a:lnTo>
                  <a:pt x="5957" y="37499"/>
                </a:lnTo>
                <a:lnTo>
                  <a:pt x="18688" y="17785"/>
                </a:lnTo>
                <a:lnTo>
                  <a:pt x="36836" y="4726"/>
                </a:lnTo>
                <a:lnTo>
                  <a:pt x="59048" y="0"/>
                </a:lnTo>
                <a:lnTo>
                  <a:pt x="83223" y="5167"/>
                </a:lnTo>
                <a:lnTo>
                  <a:pt x="100743" y="18963"/>
                </a:lnTo>
                <a:lnTo>
                  <a:pt x="111785" y="38824"/>
                </a:lnTo>
                <a:lnTo>
                  <a:pt x="116526" y="62189"/>
                </a:lnTo>
                <a:lnTo>
                  <a:pt x="0" y="62189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2393657" y="5237926"/>
            <a:ext cx="121285" cy="167005"/>
          </a:xfrm>
          <a:custGeom>
            <a:avLst/>
            <a:gdLst/>
            <a:ahLst/>
            <a:cxnLst/>
            <a:rect l="l" t="t" r="r" b="b"/>
            <a:pathLst>
              <a:path w="121284" h="167004">
                <a:moveTo>
                  <a:pt x="65644" y="166466"/>
                </a:moveTo>
                <a:lnTo>
                  <a:pt x="87267" y="163173"/>
                </a:lnTo>
                <a:lnTo>
                  <a:pt x="104826" y="153784"/>
                </a:lnTo>
                <a:lnTo>
                  <a:pt x="116614" y="139037"/>
                </a:lnTo>
                <a:lnTo>
                  <a:pt x="120923" y="119667"/>
                </a:lnTo>
                <a:lnTo>
                  <a:pt x="120923" y="119039"/>
                </a:lnTo>
                <a:lnTo>
                  <a:pt x="87267" y="80214"/>
                </a:lnTo>
                <a:lnTo>
                  <a:pt x="51515" y="69001"/>
                </a:lnTo>
                <a:lnTo>
                  <a:pt x="37258" y="62817"/>
                </a:lnTo>
                <a:lnTo>
                  <a:pt x="27301" y="54513"/>
                </a:lnTo>
                <a:lnTo>
                  <a:pt x="23556" y="43029"/>
                </a:lnTo>
                <a:lnTo>
                  <a:pt x="23556" y="42401"/>
                </a:lnTo>
                <a:lnTo>
                  <a:pt x="26157" y="31276"/>
                </a:lnTo>
                <a:lnTo>
                  <a:pt x="33528" y="22417"/>
                </a:lnTo>
                <a:lnTo>
                  <a:pt x="45022" y="16563"/>
                </a:lnTo>
                <a:lnTo>
                  <a:pt x="59990" y="14448"/>
                </a:lnTo>
                <a:lnTo>
                  <a:pt x="72775" y="15581"/>
                </a:lnTo>
                <a:lnTo>
                  <a:pt x="85471" y="18805"/>
                </a:lnTo>
                <a:lnTo>
                  <a:pt x="97754" y="23855"/>
                </a:lnTo>
                <a:lnTo>
                  <a:pt x="109302" y="30466"/>
                </a:lnTo>
                <a:lnTo>
                  <a:pt x="117468" y="17588"/>
                </a:lnTo>
                <a:lnTo>
                  <a:pt x="104522" y="10335"/>
                </a:lnTo>
                <a:lnTo>
                  <a:pt x="90221" y="4789"/>
                </a:lnTo>
                <a:lnTo>
                  <a:pt x="75331" y="1246"/>
                </a:lnTo>
                <a:lnTo>
                  <a:pt x="60618" y="0"/>
                </a:lnTo>
                <a:lnTo>
                  <a:pt x="39256" y="3297"/>
                </a:lnTo>
                <a:lnTo>
                  <a:pt x="22575" y="12484"/>
                </a:lnTo>
                <a:lnTo>
                  <a:pt x="11724" y="26501"/>
                </a:lnTo>
                <a:lnTo>
                  <a:pt x="7852" y="44286"/>
                </a:lnTo>
                <a:lnTo>
                  <a:pt x="7852" y="44914"/>
                </a:lnTo>
                <a:lnTo>
                  <a:pt x="12774" y="62783"/>
                </a:lnTo>
                <a:lnTo>
                  <a:pt x="25558" y="74792"/>
                </a:lnTo>
                <a:lnTo>
                  <a:pt x="43231" y="82855"/>
                </a:lnTo>
                <a:lnTo>
                  <a:pt x="62817" y="88886"/>
                </a:lnTo>
                <a:lnTo>
                  <a:pt x="78850" y="93892"/>
                </a:lnTo>
                <a:lnTo>
                  <a:pt x="92380" y="100193"/>
                </a:lnTo>
                <a:lnTo>
                  <a:pt x="101729" y="108850"/>
                </a:lnTo>
                <a:lnTo>
                  <a:pt x="105219" y="120923"/>
                </a:lnTo>
                <a:lnTo>
                  <a:pt x="105219" y="121551"/>
                </a:lnTo>
                <a:lnTo>
                  <a:pt x="102230" y="134129"/>
                </a:lnTo>
                <a:lnTo>
                  <a:pt x="94029" y="143734"/>
                </a:lnTo>
                <a:lnTo>
                  <a:pt x="81765" y="149863"/>
                </a:lnTo>
                <a:lnTo>
                  <a:pt x="66586" y="152018"/>
                </a:lnTo>
                <a:lnTo>
                  <a:pt x="51466" y="150629"/>
                </a:lnTo>
                <a:lnTo>
                  <a:pt x="36787" y="146560"/>
                </a:lnTo>
                <a:lnTo>
                  <a:pt x="22638" y="139960"/>
                </a:lnTo>
                <a:lnTo>
                  <a:pt x="9108" y="130974"/>
                </a:lnTo>
                <a:lnTo>
                  <a:pt x="0" y="143223"/>
                </a:lnTo>
                <a:lnTo>
                  <a:pt x="14143" y="152685"/>
                </a:lnTo>
                <a:lnTo>
                  <a:pt x="30466" y="160027"/>
                </a:lnTo>
                <a:lnTo>
                  <a:pt x="47967" y="164778"/>
                </a:lnTo>
                <a:lnTo>
                  <a:pt x="65644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2537821" y="5189872"/>
            <a:ext cx="95250" cy="214629"/>
          </a:xfrm>
          <a:custGeom>
            <a:avLst/>
            <a:gdLst/>
            <a:ahLst/>
            <a:cxnLst/>
            <a:rect l="l" t="t" r="r" b="b"/>
            <a:pathLst>
              <a:path w="95250" h="214629">
                <a:moveTo>
                  <a:pt x="68156" y="214207"/>
                </a:moveTo>
                <a:lnTo>
                  <a:pt x="75322" y="213854"/>
                </a:lnTo>
                <a:lnTo>
                  <a:pt x="81898" y="212794"/>
                </a:lnTo>
                <a:lnTo>
                  <a:pt x="88121" y="211027"/>
                </a:lnTo>
                <a:lnTo>
                  <a:pt x="94226" y="208553"/>
                </a:lnTo>
                <a:lnTo>
                  <a:pt x="94226" y="194105"/>
                </a:lnTo>
                <a:lnTo>
                  <a:pt x="85117" y="198189"/>
                </a:lnTo>
                <a:lnTo>
                  <a:pt x="78521" y="199759"/>
                </a:lnTo>
                <a:lnTo>
                  <a:pt x="70669" y="199759"/>
                </a:lnTo>
                <a:lnTo>
                  <a:pt x="57846" y="198125"/>
                </a:lnTo>
                <a:lnTo>
                  <a:pt x="47702" y="192810"/>
                </a:lnTo>
                <a:lnTo>
                  <a:pt x="41032" y="183196"/>
                </a:lnTo>
                <a:lnTo>
                  <a:pt x="38632" y="168664"/>
                </a:lnTo>
                <a:lnTo>
                  <a:pt x="38632" y="65330"/>
                </a:lnTo>
                <a:lnTo>
                  <a:pt x="94854" y="65330"/>
                </a:lnTo>
                <a:lnTo>
                  <a:pt x="94854" y="51196"/>
                </a:lnTo>
                <a:lnTo>
                  <a:pt x="38632" y="51196"/>
                </a:lnTo>
                <a:lnTo>
                  <a:pt x="38632" y="0"/>
                </a:lnTo>
                <a:lnTo>
                  <a:pt x="23242" y="0"/>
                </a:lnTo>
                <a:lnTo>
                  <a:pt x="23242" y="51196"/>
                </a:lnTo>
                <a:lnTo>
                  <a:pt x="0" y="51196"/>
                </a:lnTo>
                <a:lnTo>
                  <a:pt x="0" y="65330"/>
                </a:lnTo>
                <a:lnTo>
                  <a:pt x="23242" y="65330"/>
                </a:lnTo>
                <a:lnTo>
                  <a:pt x="23242" y="170235"/>
                </a:lnTo>
                <a:lnTo>
                  <a:pt x="26771" y="189959"/>
                </a:lnTo>
                <a:lnTo>
                  <a:pt x="36394" y="203646"/>
                </a:lnTo>
                <a:lnTo>
                  <a:pt x="50671" y="211621"/>
                </a:lnTo>
                <a:lnTo>
                  <a:pt x="68156" y="21420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2657173" y="5238555"/>
            <a:ext cx="138430" cy="167005"/>
          </a:xfrm>
          <a:custGeom>
            <a:avLst/>
            <a:gdLst/>
            <a:ahLst/>
            <a:cxnLst/>
            <a:rect l="l" t="t" r="r" b="b"/>
            <a:pathLst>
              <a:path w="138429" h="167004">
                <a:moveTo>
                  <a:pt x="61875" y="166466"/>
                </a:moveTo>
                <a:lnTo>
                  <a:pt x="82752" y="163870"/>
                </a:lnTo>
                <a:lnTo>
                  <a:pt x="99801" y="157004"/>
                </a:lnTo>
                <a:lnTo>
                  <a:pt x="113199" y="147252"/>
                </a:lnTo>
                <a:lnTo>
                  <a:pt x="123122" y="135999"/>
                </a:lnTo>
                <a:lnTo>
                  <a:pt x="123122" y="162697"/>
                </a:lnTo>
                <a:lnTo>
                  <a:pt x="138198" y="162697"/>
                </a:lnTo>
                <a:lnTo>
                  <a:pt x="138198" y="62817"/>
                </a:lnTo>
                <a:lnTo>
                  <a:pt x="121865" y="17588"/>
                </a:lnTo>
                <a:lnTo>
                  <a:pt x="86707" y="1114"/>
                </a:lnTo>
                <a:lnTo>
                  <a:pt x="71297" y="0"/>
                </a:lnTo>
                <a:lnTo>
                  <a:pt x="55613" y="1010"/>
                </a:lnTo>
                <a:lnTo>
                  <a:pt x="41223" y="3847"/>
                </a:lnTo>
                <a:lnTo>
                  <a:pt x="27659" y="8215"/>
                </a:lnTo>
                <a:lnTo>
                  <a:pt x="14448" y="13819"/>
                </a:lnTo>
                <a:lnTo>
                  <a:pt x="20101" y="27325"/>
                </a:lnTo>
                <a:lnTo>
                  <a:pt x="31443" y="22133"/>
                </a:lnTo>
                <a:lnTo>
                  <a:pt x="43461" y="18060"/>
                </a:lnTo>
                <a:lnTo>
                  <a:pt x="56363" y="15400"/>
                </a:lnTo>
                <a:lnTo>
                  <a:pt x="70355" y="14448"/>
                </a:lnTo>
                <a:lnTo>
                  <a:pt x="92513" y="17554"/>
                </a:lnTo>
                <a:lnTo>
                  <a:pt x="109106" y="26815"/>
                </a:lnTo>
                <a:lnTo>
                  <a:pt x="119515" y="42141"/>
                </a:lnTo>
                <a:lnTo>
                  <a:pt x="123122" y="63445"/>
                </a:lnTo>
                <a:lnTo>
                  <a:pt x="123122" y="70355"/>
                </a:lnTo>
                <a:lnTo>
                  <a:pt x="111471" y="67553"/>
                </a:lnTo>
                <a:lnTo>
                  <a:pt x="99173" y="65369"/>
                </a:lnTo>
                <a:lnTo>
                  <a:pt x="85578" y="63951"/>
                </a:lnTo>
                <a:lnTo>
                  <a:pt x="70041" y="63445"/>
                </a:lnTo>
                <a:lnTo>
                  <a:pt x="41606" y="66910"/>
                </a:lnTo>
                <a:lnTo>
                  <a:pt x="19473" y="77029"/>
                </a:lnTo>
                <a:lnTo>
                  <a:pt x="5113" y="93391"/>
                </a:lnTo>
                <a:lnTo>
                  <a:pt x="0" y="115584"/>
                </a:lnTo>
                <a:lnTo>
                  <a:pt x="0" y="116212"/>
                </a:lnTo>
                <a:lnTo>
                  <a:pt x="5471" y="138110"/>
                </a:lnTo>
                <a:lnTo>
                  <a:pt x="19748" y="153824"/>
                </a:lnTo>
                <a:lnTo>
                  <a:pt x="39619" y="163295"/>
                </a:lnTo>
                <a:lnTo>
                  <a:pt x="61875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2673505" y="5315820"/>
            <a:ext cx="107314" cy="74930"/>
          </a:xfrm>
          <a:custGeom>
            <a:avLst/>
            <a:gdLst/>
            <a:ahLst/>
            <a:cxnLst/>
            <a:rect l="l" t="t" r="r" b="b"/>
            <a:pathLst>
              <a:path w="107315" h="74929">
                <a:moveTo>
                  <a:pt x="46484" y="74752"/>
                </a:moveTo>
                <a:lnTo>
                  <a:pt x="28886" y="72279"/>
                </a:lnTo>
                <a:lnTo>
                  <a:pt x="14055" y="65094"/>
                </a:lnTo>
                <a:lnTo>
                  <a:pt x="3818" y="53551"/>
                </a:lnTo>
                <a:lnTo>
                  <a:pt x="0" y="38004"/>
                </a:lnTo>
                <a:lnTo>
                  <a:pt x="0" y="37376"/>
                </a:lnTo>
                <a:lnTo>
                  <a:pt x="3474" y="22128"/>
                </a:lnTo>
                <a:lnTo>
                  <a:pt x="13662" y="10325"/>
                </a:lnTo>
                <a:lnTo>
                  <a:pt x="30211" y="2704"/>
                </a:lnTo>
                <a:lnTo>
                  <a:pt x="52766" y="0"/>
                </a:lnTo>
                <a:lnTo>
                  <a:pt x="69030" y="642"/>
                </a:lnTo>
                <a:lnTo>
                  <a:pt x="83468" y="2316"/>
                </a:lnTo>
                <a:lnTo>
                  <a:pt x="96140" y="4637"/>
                </a:lnTo>
                <a:lnTo>
                  <a:pt x="107103" y="7224"/>
                </a:lnTo>
                <a:lnTo>
                  <a:pt x="107103" y="25441"/>
                </a:lnTo>
                <a:lnTo>
                  <a:pt x="102225" y="45469"/>
                </a:lnTo>
                <a:lnTo>
                  <a:pt x="89043" y="61050"/>
                </a:lnTo>
                <a:lnTo>
                  <a:pt x="69737" y="71155"/>
                </a:lnTo>
                <a:lnTo>
                  <a:pt x="46484" y="7475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2923930" y="5232065"/>
            <a:ext cx="252630" cy="17442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3203781" y="5232064"/>
            <a:ext cx="345910" cy="225305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3576599" y="5233320"/>
            <a:ext cx="148667" cy="17693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3754999" y="5307971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4644" y="0"/>
                </a:lnTo>
              </a:path>
            </a:pathLst>
          </a:custGeom>
          <a:ln w="28058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3882515" y="5232064"/>
            <a:ext cx="444855" cy="225305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4373015" y="517825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4382596" y="523583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4426827" y="5167362"/>
            <a:ext cx="175051" cy="24289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4630989" y="5232065"/>
            <a:ext cx="147725" cy="174423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4888215" y="5165792"/>
            <a:ext cx="393653" cy="244463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5310978" y="5232065"/>
            <a:ext cx="147725" cy="174423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5480896" y="5184638"/>
            <a:ext cx="276814" cy="225618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5784303" y="5233321"/>
            <a:ext cx="96843" cy="173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5907632" y="517825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5917211" y="523583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961447" y="5233320"/>
            <a:ext cx="312614" cy="176935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6387023" y="5166734"/>
            <a:ext cx="169711" cy="24352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6585838" y="5232064"/>
            <a:ext cx="159975" cy="178192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6862229" y="5176157"/>
            <a:ext cx="217767" cy="230330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7112558" y="5167362"/>
            <a:ext cx="323298" cy="242894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7466423" y="517825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7476003" y="523583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7520237" y="5232064"/>
            <a:ext cx="392409" cy="208031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8029372" y="5172387"/>
            <a:ext cx="365699" cy="237868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8447156" y="5166735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8507926" y="5178251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8517505" y="523583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8565508" y="5307971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4644" y="0"/>
                </a:lnTo>
              </a:path>
            </a:pathLst>
          </a:custGeom>
          <a:ln w="28058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363741" y="5542697"/>
            <a:ext cx="280584" cy="244463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673435" y="5610226"/>
            <a:ext cx="96843" cy="173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791218" y="5608970"/>
            <a:ext cx="147725" cy="174423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981444" y="5555156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89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991024" y="5612739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9033058" y="5610225"/>
            <a:ext cx="148667" cy="17693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9288091" y="5612738"/>
            <a:ext cx="169711" cy="22185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9576942" y="5558297"/>
            <a:ext cx="158115" cy="220345"/>
          </a:xfrm>
          <a:custGeom>
            <a:avLst/>
            <a:gdLst/>
            <a:ahLst/>
            <a:cxnLst/>
            <a:rect l="l" t="t" r="r" b="b"/>
            <a:pathLst>
              <a:path w="158115" h="220345">
                <a:moveTo>
                  <a:pt x="0" y="219861"/>
                </a:moveTo>
                <a:lnTo>
                  <a:pt x="157985" y="219861"/>
                </a:lnTo>
                <a:lnTo>
                  <a:pt x="157985" y="204784"/>
                </a:lnTo>
                <a:lnTo>
                  <a:pt x="16332" y="204784"/>
                </a:lnTo>
                <a:lnTo>
                  <a:pt x="16332" y="116526"/>
                </a:lnTo>
                <a:lnTo>
                  <a:pt x="142281" y="116526"/>
                </a:lnTo>
                <a:lnTo>
                  <a:pt x="142281" y="101450"/>
                </a:lnTo>
                <a:lnTo>
                  <a:pt x="16332" y="101450"/>
                </a:lnTo>
                <a:lnTo>
                  <a:pt x="16332" y="15076"/>
                </a:lnTo>
                <a:lnTo>
                  <a:pt x="156415" y="15076"/>
                </a:lnTo>
                <a:lnTo>
                  <a:pt x="156415" y="0"/>
                </a:lnTo>
                <a:lnTo>
                  <a:pt x="0" y="0"/>
                </a:lnTo>
                <a:lnTo>
                  <a:pt x="0" y="219861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772618" y="5751460"/>
            <a:ext cx="20955" cy="27305"/>
          </a:xfrm>
          <a:custGeom>
            <a:avLst/>
            <a:gdLst/>
            <a:ahLst/>
            <a:cxnLst/>
            <a:rect l="l" t="t" r="r" b="b"/>
            <a:pathLst>
              <a:path w="20954" h="27304">
                <a:moveTo>
                  <a:pt x="0" y="26697"/>
                </a:moveTo>
                <a:lnTo>
                  <a:pt x="20729" y="26697"/>
                </a:lnTo>
                <a:lnTo>
                  <a:pt x="20729" y="0"/>
                </a:lnTo>
                <a:lnTo>
                  <a:pt x="0" y="0"/>
                </a:lnTo>
                <a:lnTo>
                  <a:pt x="0" y="26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830511" y="5553063"/>
            <a:ext cx="190755" cy="233785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0058436" y="5751460"/>
            <a:ext cx="20955" cy="27305"/>
          </a:xfrm>
          <a:custGeom>
            <a:avLst/>
            <a:gdLst/>
            <a:ahLst/>
            <a:cxnLst/>
            <a:rect l="l" t="t" r="r" b="b"/>
            <a:pathLst>
              <a:path w="20954" h="27304">
                <a:moveTo>
                  <a:pt x="0" y="26697"/>
                </a:moveTo>
                <a:lnTo>
                  <a:pt x="20729" y="26697"/>
                </a:lnTo>
                <a:lnTo>
                  <a:pt x="20729" y="0"/>
                </a:lnTo>
                <a:lnTo>
                  <a:pt x="0" y="0"/>
                </a:lnTo>
                <a:lnTo>
                  <a:pt x="0" y="26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0105651" y="5551492"/>
            <a:ext cx="230958" cy="231901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0363096" y="5751460"/>
            <a:ext cx="20955" cy="27305"/>
          </a:xfrm>
          <a:custGeom>
            <a:avLst/>
            <a:gdLst/>
            <a:ahLst/>
            <a:cxnLst/>
            <a:rect l="l" t="t" r="r" b="b"/>
            <a:pathLst>
              <a:path w="20954" h="27304">
                <a:moveTo>
                  <a:pt x="0" y="26697"/>
                </a:moveTo>
                <a:lnTo>
                  <a:pt x="20729" y="26697"/>
                </a:lnTo>
                <a:lnTo>
                  <a:pt x="20729" y="0"/>
                </a:lnTo>
                <a:lnTo>
                  <a:pt x="0" y="0"/>
                </a:lnTo>
                <a:lnTo>
                  <a:pt x="0" y="26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 txBox="1">
            <a:spLocks noGrp="1"/>
          </p:cNvSpPr>
          <p:nvPr>
            <p:ph type="title"/>
          </p:nvPr>
        </p:nvSpPr>
        <p:spPr>
          <a:xfrm>
            <a:off x="8340892" y="2812373"/>
            <a:ext cx="1882139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20" dirty="0"/>
              <a:t>MISIÓN</a:t>
            </a:r>
          </a:p>
        </p:txBody>
      </p:sp>
      <p:sp>
        <p:nvSpPr>
          <p:cNvPr id="304" name="object 304"/>
          <p:cNvSpPr/>
          <p:nvPr/>
        </p:nvSpPr>
        <p:spPr>
          <a:xfrm>
            <a:off x="8894758" y="6851011"/>
            <a:ext cx="391141" cy="237868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9315009" y="6910688"/>
            <a:ext cx="492905" cy="178192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9834505" y="6863261"/>
            <a:ext cx="208345" cy="224677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0075618" y="685687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0085197" y="6914458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5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0140423" y="6911945"/>
            <a:ext cx="96843" cy="173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0331382" y="6911944"/>
            <a:ext cx="148667" cy="176935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0612066" y="6860016"/>
            <a:ext cx="174625" cy="220345"/>
          </a:xfrm>
          <a:custGeom>
            <a:avLst/>
            <a:gdLst/>
            <a:ahLst/>
            <a:cxnLst/>
            <a:rect l="l" t="t" r="r" b="b"/>
            <a:pathLst>
              <a:path w="174625" h="220345">
                <a:moveTo>
                  <a:pt x="0" y="219861"/>
                </a:moveTo>
                <a:lnTo>
                  <a:pt x="95482" y="219861"/>
                </a:lnTo>
                <a:lnTo>
                  <a:pt x="127808" y="215655"/>
                </a:lnTo>
                <a:lnTo>
                  <a:pt x="152685" y="203646"/>
                </a:lnTo>
                <a:lnTo>
                  <a:pt x="168669" y="184747"/>
                </a:lnTo>
                <a:lnTo>
                  <a:pt x="174318" y="159870"/>
                </a:lnTo>
                <a:lnTo>
                  <a:pt x="174318" y="159242"/>
                </a:lnTo>
                <a:lnTo>
                  <a:pt x="170274" y="139165"/>
                </a:lnTo>
                <a:lnTo>
                  <a:pt x="159399" y="124182"/>
                </a:lnTo>
                <a:lnTo>
                  <a:pt x="143577" y="113616"/>
                </a:lnTo>
                <a:lnTo>
                  <a:pt x="124692" y="106789"/>
                </a:lnTo>
                <a:lnTo>
                  <a:pt x="138085" y="99791"/>
                </a:lnTo>
                <a:lnTo>
                  <a:pt x="150094" y="89200"/>
                </a:lnTo>
                <a:lnTo>
                  <a:pt x="158746" y="74369"/>
                </a:lnTo>
                <a:lnTo>
                  <a:pt x="162069" y="54651"/>
                </a:lnTo>
                <a:lnTo>
                  <a:pt x="162069" y="54023"/>
                </a:lnTo>
                <a:lnTo>
                  <a:pt x="137324" y="11262"/>
                </a:lnTo>
                <a:lnTo>
                  <a:pt x="90771" y="0"/>
                </a:lnTo>
                <a:lnTo>
                  <a:pt x="0" y="0"/>
                </a:lnTo>
                <a:lnTo>
                  <a:pt x="0" y="219861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0628399" y="6875092"/>
            <a:ext cx="129539" cy="86995"/>
          </a:xfrm>
          <a:custGeom>
            <a:avLst/>
            <a:gdLst/>
            <a:ahLst/>
            <a:cxnLst/>
            <a:rect l="l" t="t" r="r" b="b"/>
            <a:pathLst>
              <a:path w="129540" h="86995">
                <a:moveTo>
                  <a:pt x="129089" y="41145"/>
                </a:moveTo>
                <a:lnTo>
                  <a:pt x="124893" y="60535"/>
                </a:lnTo>
                <a:lnTo>
                  <a:pt x="113189" y="74713"/>
                </a:lnTo>
                <a:lnTo>
                  <a:pt x="95300" y="83414"/>
                </a:lnTo>
                <a:lnTo>
                  <a:pt x="72554" y="86374"/>
                </a:lnTo>
                <a:lnTo>
                  <a:pt x="0" y="86374"/>
                </a:lnTo>
                <a:lnTo>
                  <a:pt x="0" y="0"/>
                </a:lnTo>
                <a:lnTo>
                  <a:pt x="74124" y="0"/>
                </a:lnTo>
                <a:lnTo>
                  <a:pt x="97553" y="2929"/>
                </a:lnTo>
                <a:lnTo>
                  <a:pt x="114798" y="11189"/>
                </a:lnTo>
                <a:lnTo>
                  <a:pt x="125448" y="23983"/>
                </a:lnTo>
                <a:lnTo>
                  <a:pt x="129089" y="40517"/>
                </a:lnTo>
                <a:lnTo>
                  <a:pt x="129089" y="4114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0628399" y="6976543"/>
            <a:ext cx="141605" cy="88265"/>
          </a:xfrm>
          <a:custGeom>
            <a:avLst/>
            <a:gdLst/>
            <a:ahLst/>
            <a:cxnLst/>
            <a:rect l="l" t="t" r="r" b="b"/>
            <a:pathLst>
              <a:path w="141604" h="88265">
                <a:moveTo>
                  <a:pt x="141339" y="42715"/>
                </a:moveTo>
                <a:lnTo>
                  <a:pt x="141339" y="43344"/>
                </a:lnTo>
                <a:lnTo>
                  <a:pt x="137020" y="62022"/>
                </a:lnTo>
                <a:lnTo>
                  <a:pt x="124692" y="76166"/>
                </a:lnTo>
                <a:lnTo>
                  <a:pt x="105297" y="85127"/>
                </a:lnTo>
                <a:lnTo>
                  <a:pt x="79778" y="88258"/>
                </a:lnTo>
                <a:lnTo>
                  <a:pt x="0" y="88258"/>
                </a:lnTo>
                <a:lnTo>
                  <a:pt x="0" y="0"/>
                </a:lnTo>
                <a:lnTo>
                  <a:pt x="74438" y="0"/>
                </a:lnTo>
                <a:lnTo>
                  <a:pt x="103177" y="2875"/>
                </a:lnTo>
                <a:lnTo>
                  <a:pt x="124143" y="11228"/>
                </a:lnTo>
                <a:lnTo>
                  <a:pt x="136981" y="24646"/>
                </a:lnTo>
                <a:lnTo>
                  <a:pt x="141339" y="42715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0814333" y="6917179"/>
            <a:ext cx="138430" cy="167005"/>
          </a:xfrm>
          <a:custGeom>
            <a:avLst/>
            <a:gdLst/>
            <a:ahLst/>
            <a:cxnLst/>
            <a:rect l="l" t="t" r="r" b="b"/>
            <a:pathLst>
              <a:path w="138429" h="167004">
                <a:moveTo>
                  <a:pt x="61875" y="166466"/>
                </a:moveTo>
                <a:lnTo>
                  <a:pt x="82752" y="163870"/>
                </a:lnTo>
                <a:lnTo>
                  <a:pt x="99801" y="157004"/>
                </a:lnTo>
                <a:lnTo>
                  <a:pt x="113199" y="147252"/>
                </a:lnTo>
                <a:lnTo>
                  <a:pt x="123122" y="135999"/>
                </a:lnTo>
                <a:lnTo>
                  <a:pt x="123122" y="162697"/>
                </a:lnTo>
                <a:lnTo>
                  <a:pt x="138198" y="162697"/>
                </a:lnTo>
                <a:lnTo>
                  <a:pt x="138198" y="62817"/>
                </a:lnTo>
                <a:lnTo>
                  <a:pt x="121865" y="17588"/>
                </a:lnTo>
                <a:lnTo>
                  <a:pt x="86707" y="1114"/>
                </a:lnTo>
                <a:lnTo>
                  <a:pt x="71297" y="0"/>
                </a:lnTo>
                <a:lnTo>
                  <a:pt x="55613" y="1010"/>
                </a:lnTo>
                <a:lnTo>
                  <a:pt x="41223" y="3847"/>
                </a:lnTo>
                <a:lnTo>
                  <a:pt x="27659" y="8215"/>
                </a:lnTo>
                <a:lnTo>
                  <a:pt x="14448" y="13819"/>
                </a:lnTo>
                <a:lnTo>
                  <a:pt x="20101" y="27325"/>
                </a:lnTo>
                <a:lnTo>
                  <a:pt x="31443" y="22133"/>
                </a:lnTo>
                <a:lnTo>
                  <a:pt x="43461" y="18060"/>
                </a:lnTo>
                <a:lnTo>
                  <a:pt x="56363" y="15400"/>
                </a:lnTo>
                <a:lnTo>
                  <a:pt x="70355" y="14448"/>
                </a:lnTo>
                <a:lnTo>
                  <a:pt x="92513" y="17554"/>
                </a:lnTo>
                <a:lnTo>
                  <a:pt x="109106" y="26815"/>
                </a:lnTo>
                <a:lnTo>
                  <a:pt x="119515" y="42141"/>
                </a:lnTo>
                <a:lnTo>
                  <a:pt x="123122" y="63445"/>
                </a:lnTo>
                <a:lnTo>
                  <a:pt x="123122" y="70355"/>
                </a:lnTo>
                <a:lnTo>
                  <a:pt x="111471" y="67553"/>
                </a:lnTo>
                <a:lnTo>
                  <a:pt x="99173" y="65369"/>
                </a:lnTo>
                <a:lnTo>
                  <a:pt x="85578" y="63951"/>
                </a:lnTo>
                <a:lnTo>
                  <a:pt x="70041" y="63445"/>
                </a:lnTo>
                <a:lnTo>
                  <a:pt x="41606" y="66910"/>
                </a:lnTo>
                <a:lnTo>
                  <a:pt x="19473" y="77029"/>
                </a:lnTo>
                <a:lnTo>
                  <a:pt x="5113" y="93391"/>
                </a:lnTo>
                <a:lnTo>
                  <a:pt x="0" y="115584"/>
                </a:lnTo>
                <a:lnTo>
                  <a:pt x="0" y="116212"/>
                </a:lnTo>
                <a:lnTo>
                  <a:pt x="5471" y="138110"/>
                </a:lnTo>
                <a:lnTo>
                  <a:pt x="19748" y="153824"/>
                </a:lnTo>
                <a:lnTo>
                  <a:pt x="39619" y="163295"/>
                </a:lnTo>
                <a:lnTo>
                  <a:pt x="61875" y="166466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0830666" y="6994444"/>
            <a:ext cx="107314" cy="74930"/>
          </a:xfrm>
          <a:custGeom>
            <a:avLst/>
            <a:gdLst/>
            <a:ahLst/>
            <a:cxnLst/>
            <a:rect l="l" t="t" r="r" b="b"/>
            <a:pathLst>
              <a:path w="107315" h="74929">
                <a:moveTo>
                  <a:pt x="46484" y="74752"/>
                </a:moveTo>
                <a:lnTo>
                  <a:pt x="28886" y="72279"/>
                </a:lnTo>
                <a:lnTo>
                  <a:pt x="14055" y="65094"/>
                </a:lnTo>
                <a:lnTo>
                  <a:pt x="3818" y="53551"/>
                </a:lnTo>
                <a:lnTo>
                  <a:pt x="0" y="38004"/>
                </a:lnTo>
                <a:lnTo>
                  <a:pt x="0" y="37376"/>
                </a:lnTo>
                <a:lnTo>
                  <a:pt x="3474" y="22128"/>
                </a:lnTo>
                <a:lnTo>
                  <a:pt x="13662" y="10325"/>
                </a:lnTo>
                <a:lnTo>
                  <a:pt x="30211" y="2704"/>
                </a:lnTo>
                <a:lnTo>
                  <a:pt x="52766" y="0"/>
                </a:lnTo>
                <a:lnTo>
                  <a:pt x="69030" y="642"/>
                </a:lnTo>
                <a:lnTo>
                  <a:pt x="83468" y="2316"/>
                </a:lnTo>
                <a:lnTo>
                  <a:pt x="96140" y="4637"/>
                </a:lnTo>
                <a:lnTo>
                  <a:pt x="107103" y="7224"/>
                </a:lnTo>
                <a:lnTo>
                  <a:pt x="107103" y="25441"/>
                </a:lnTo>
                <a:lnTo>
                  <a:pt x="102225" y="45469"/>
                </a:lnTo>
                <a:lnTo>
                  <a:pt x="89043" y="61050"/>
                </a:lnTo>
                <a:lnTo>
                  <a:pt x="69737" y="71155"/>
                </a:lnTo>
                <a:lnTo>
                  <a:pt x="46484" y="74752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1000268" y="685687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0970431" y="6919693"/>
            <a:ext cx="47625" cy="211454"/>
          </a:xfrm>
          <a:custGeom>
            <a:avLst/>
            <a:gdLst/>
            <a:ahLst/>
            <a:cxnLst/>
            <a:rect l="l" t="t" r="r" b="b"/>
            <a:pathLst>
              <a:path w="47625" h="211454">
                <a:moveTo>
                  <a:pt x="12877" y="211380"/>
                </a:moveTo>
                <a:lnTo>
                  <a:pt x="26972" y="209123"/>
                </a:lnTo>
                <a:lnTo>
                  <a:pt x="37768" y="202272"/>
                </a:lnTo>
                <a:lnTo>
                  <a:pt x="44678" y="190709"/>
                </a:lnTo>
                <a:lnTo>
                  <a:pt x="47113" y="174318"/>
                </a:lnTo>
                <a:lnTo>
                  <a:pt x="47113" y="0"/>
                </a:lnTo>
                <a:lnTo>
                  <a:pt x="31722" y="0"/>
                </a:lnTo>
                <a:lnTo>
                  <a:pt x="31722" y="175260"/>
                </a:lnTo>
                <a:lnTo>
                  <a:pt x="30319" y="185105"/>
                </a:lnTo>
                <a:lnTo>
                  <a:pt x="26383" y="192064"/>
                </a:lnTo>
                <a:lnTo>
                  <a:pt x="20327" y="196196"/>
                </a:lnTo>
                <a:lnTo>
                  <a:pt x="12563" y="197560"/>
                </a:lnTo>
                <a:lnTo>
                  <a:pt x="9108" y="197560"/>
                </a:lnTo>
                <a:lnTo>
                  <a:pt x="3769" y="197246"/>
                </a:lnTo>
                <a:lnTo>
                  <a:pt x="0" y="196618"/>
                </a:lnTo>
                <a:lnTo>
                  <a:pt x="0" y="210124"/>
                </a:lnTo>
                <a:lnTo>
                  <a:pt x="4711" y="211066"/>
                </a:lnTo>
                <a:lnTo>
                  <a:pt x="8480" y="211380"/>
                </a:lnTo>
                <a:lnTo>
                  <a:pt x="12877" y="211380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1051881" y="6911944"/>
            <a:ext cx="148667" cy="17693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1317591" y="6851011"/>
            <a:ext cx="365699" cy="237868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1735375" y="6845358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1796145" y="685687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1805725" y="6914458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5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1847131" y="6844417"/>
            <a:ext cx="280583" cy="244463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2156824" y="6911945"/>
            <a:ext cx="96843" cy="173166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2274607" y="6910689"/>
            <a:ext cx="147725" cy="174423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2464834" y="685687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2474413" y="6914458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5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2516446" y="6911944"/>
            <a:ext cx="148667" cy="17693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2777448" y="6910688"/>
            <a:ext cx="159975" cy="178192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2964014" y="6910689"/>
            <a:ext cx="147725" cy="174423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3224071" y="6910688"/>
            <a:ext cx="159975" cy="178192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3425766" y="6845358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3556997" y="6845358"/>
            <a:ext cx="169711" cy="24352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3755813" y="6863261"/>
            <a:ext cx="422235" cy="225618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4210814" y="685687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4220394" y="6914458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5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4275620" y="6910689"/>
            <a:ext cx="147725" cy="174423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4449304" y="6910688"/>
            <a:ext cx="175051" cy="178192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4754962" y="6845358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4812385" y="6845358"/>
            <a:ext cx="227503" cy="243522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5068993" y="6910688"/>
            <a:ext cx="159975" cy="178192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5255558" y="6911945"/>
            <a:ext cx="96843" cy="173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5446517" y="6911944"/>
            <a:ext cx="148667" cy="176935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5718510" y="6910689"/>
            <a:ext cx="147725" cy="174423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5908735" y="685687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5918316" y="6914458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5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5957210" y="6910688"/>
            <a:ext cx="330830" cy="178192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6329759" y="6845358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6471354" y="6910689"/>
            <a:ext cx="252630" cy="174423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6759053" y="6914457"/>
            <a:ext cx="147725" cy="174423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6946875" y="6910689"/>
            <a:ext cx="147725" cy="174423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7121193" y="6845358"/>
            <a:ext cx="169711" cy="24352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7336546" y="6856875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7346125" y="6914458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5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7388158" y="6911944"/>
            <a:ext cx="148667" cy="17693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7588910" y="6845358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7730505" y="6910686"/>
            <a:ext cx="334918" cy="224677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8102378" y="6911944"/>
            <a:ext cx="245411" cy="176935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8474570" y="6854781"/>
            <a:ext cx="316706" cy="233469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8814722" y="6986596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4644" y="0"/>
                </a:lnTo>
              </a:path>
            </a:pathLst>
          </a:custGeom>
          <a:ln w="28058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362801" y="7240166"/>
            <a:ext cx="105323" cy="22467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500891" y="7233780"/>
            <a:ext cx="19685" cy="21590"/>
          </a:xfrm>
          <a:custGeom>
            <a:avLst/>
            <a:gdLst/>
            <a:ahLst/>
            <a:cxnLst/>
            <a:rect l="l" t="t" r="r" b="b"/>
            <a:pathLst>
              <a:path w="19684" h="21590">
                <a:moveTo>
                  <a:pt x="0" y="21043"/>
                </a:moveTo>
                <a:lnTo>
                  <a:pt x="19159" y="21043"/>
                </a:lnTo>
                <a:lnTo>
                  <a:pt x="19159" y="0"/>
                </a:lnTo>
                <a:lnTo>
                  <a:pt x="0" y="0"/>
                </a:lnTo>
                <a:lnTo>
                  <a:pt x="0" y="21043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510472" y="7291362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5">
                <a:moveTo>
                  <a:pt x="0" y="0"/>
                </a:moveTo>
                <a:lnTo>
                  <a:pt x="0" y="170654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580826" y="7222263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625056" y="7287593"/>
            <a:ext cx="321736" cy="178192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9053469" y="7222263"/>
            <a:ext cx="169711" cy="243522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9252284" y="7287593"/>
            <a:ext cx="159975" cy="178192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9509828" y="7228545"/>
            <a:ext cx="266766" cy="235040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9806644" y="7222263"/>
            <a:ext cx="169711" cy="243522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0003257" y="7288848"/>
            <a:ext cx="148667" cy="176935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0264571" y="7228543"/>
            <a:ext cx="339321" cy="237241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0655975" y="7222263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0708057" y="7291361"/>
            <a:ext cx="147725" cy="174423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0885517" y="7222263"/>
            <a:ext cx="169711" cy="243522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1082130" y="7288848"/>
            <a:ext cx="148667" cy="17693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1267754" y="7222263"/>
            <a:ext cx="169711" cy="243522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1482326" y="7222263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39753"/>
                </a:lnTo>
              </a:path>
            </a:pathLst>
          </a:custGeom>
          <a:ln w="2585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1526559" y="7287593"/>
            <a:ext cx="159975" cy="178192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1711765" y="7430084"/>
            <a:ext cx="20955" cy="27305"/>
          </a:xfrm>
          <a:custGeom>
            <a:avLst/>
            <a:gdLst/>
            <a:ahLst/>
            <a:cxnLst/>
            <a:rect l="l" t="t" r="r" b="b"/>
            <a:pathLst>
              <a:path w="20954" h="27304">
                <a:moveTo>
                  <a:pt x="0" y="26697"/>
                </a:moveTo>
                <a:lnTo>
                  <a:pt x="20729" y="26697"/>
                </a:lnTo>
                <a:lnTo>
                  <a:pt x="20729" y="0"/>
                </a:lnTo>
                <a:lnTo>
                  <a:pt x="0" y="0"/>
                </a:lnTo>
                <a:lnTo>
                  <a:pt x="0" y="26697"/>
                </a:lnTo>
                <a:close/>
              </a:path>
            </a:pathLst>
          </a:custGeom>
          <a:ln w="10469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 txBox="1"/>
          <p:nvPr/>
        </p:nvSpPr>
        <p:spPr>
          <a:xfrm>
            <a:off x="8340887" y="3566847"/>
            <a:ext cx="10697210" cy="3965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23240">
              <a:lnSpc>
                <a:spcPct val="100899"/>
              </a:lnSpc>
              <a:spcBef>
                <a:spcPts val="95"/>
              </a:spcBef>
            </a:pPr>
            <a:r>
              <a:rPr sz="2450" spc="60" dirty="0">
                <a:solidFill>
                  <a:srgbClr val="323232"/>
                </a:solidFill>
                <a:latin typeface="Arial"/>
                <a:cs typeface="Arial"/>
              </a:rPr>
              <a:t>Facilitar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acceso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323232"/>
                </a:solidFill>
                <a:latin typeface="Arial"/>
                <a:cs typeface="Arial"/>
              </a:rPr>
              <a:t>estilos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00" dirty="0">
                <a:solidFill>
                  <a:srgbClr val="323232"/>
                </a:solidFill>
                <a:latin typeface="Arial"/>
                <a:cs typeface="Arial"/>
              </a:rPr>
              <a:t>vida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5" dirty="0">
                <a:solidFill>
                  <a:srgbClr val="323232"/>
                </a:solidFill>
                <a:latin typeface="Arial"/>
                <a:cs typeface="Arial"/>
              </a:rPr>
              <a:t>saludables,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creando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20" dirty="0">
                <a:solidFill>
                  <a:srgbClr val="323232"/>
                </a:solidFill>
                <a:latin typeface="Arial"/>
                <a:cs typeface="Arial"/>
              </a:rPr>
              <a:t>un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sistema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in- 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tegral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30" dirty="0">
                <a:solidFill>
                  <a:srgbClr val="323232"/>
                </a:solidFill>
                <a:latin typeface="Arial"/>
                <a:cs typeface="Arial"/>
              </a:rPr>
              <a:t>con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oferta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más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avanzada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al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323232"/>
                </a:solidFill>
                <a:latin typeface="Arial"/>
                <a:cs typeface="Arial"/>
              </a:rPr>
              <a:t>mejor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costo,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garantizando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calidad 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seguridad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323232"/>
                </a:solidFill>
                <a:latin typeface="Arial"/>
                <a:cs typeface="Arial"/>
              </a:rPr>
              <a:t>atención.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Promover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la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educación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323232"/>
                </a:solidFill>
                <a:latin typeface="Arial"/>
                <a:cs typeface="Arial"/>
              </a:rPr>
              <a:t>continua,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-45" dirty="0">
                <a:solidFill>
                  <a:srgbClr val="323232"/>
                </a:solidFill>
                <a:latin typeface="Arial"/>
                <a:cs typeface="Arial"/>
              </a:rPr>
              <a:t>así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175" dirty="0">
                <a:solidFill>
                  <a:srgbClr val="323232"/>
                </a:solidFill>
                <a:latin typeface="Arial"/>
                <a:cs typeface="Arial"/>
              </a:rPr>
              <a:t>como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-5" dirty="0">
                <a:solidFill>
                  <a:srgbClr val="323232"/>
                </a:solidFill>
                <a:latin typeface="Arial"/>
                <a:cs typeface="Arial"/>
              </a:rPr>
              <a:t>la 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innovación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emprendimiento. </a:t>
            </a:r>
            <a:r>
              <a:rPr sz="2450" spc="20" dirty="0">
                <a:solidFill>
                  <a:srgbClr val="323232"/>
                </a:solidFill>
                <a:latin typeface="Arial"/>
                <a:cs typeface="Arial"/>
              </a:rPr>
              <a:t>Ser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clúster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Servicios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-5" dirty="0">
                <a:solidFill>
                  <a:srgbClr val="323232"/>
                </a:solidFill>
                <a:latin typeface="Arial"/>
                <a:cs typeface="Arial"/>
              </a:rPr>
              <a:t>Salud,  </a:t>
            </a:r>
            <a:r>
              <a:rPr sz="2450" spc="110" dirty="0">
                <a:solidFill>
                  <a:srgbClr val="323232"/>
                </a:solidFill>
                <a:latin typeface="Arial"/>
                <a:cs typeface="Arial"/>
              </a:rPr>
              <a:t>reconocido </a:t>
            </a:r>
            <a:r>
              <a:rPr sz="2450" spc="175" dirty="0">
                <a:solidFill>
                  <a:srgbClr val="323232"/>
                </a:solidFill>
                <a:latin typeface="Arial"/>
                <a:cs typeface="Arial"/>
              </a:rPr>
              <a:t>como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 </a:t>
            </a:r>
            <a:r>
              <a:rPr sz="2450" spc="-120" dirty="0">
                <a:solidFill>
                  <a:srgbClr val="323232"/>
                </a:solidFill>
                <a:latin typeface="Arial"/>
                <a:cs typeface="Arial"/>
              </a:rPr>
              <a:t>#1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esta </a:t>
            </a:r>
            <a:r>
              <a:rPr sz="2450" spc="105" dirty="0">
                <a:solidFill>
                  <a:srgbClr val="323232"/>
                </a:solidFill>
                <a:latin typeface="Arial"/>
                <a:cs typeface="Arial"/>
              </a:rPr>
              <a:t>mega-región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fronteriza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25" dirty="0">
                <a:solidFill>
                  <a:srgbClr val="323232"/>
                </a:solidFill>
                <a:latin typeface="Arial"/>
                <a:cs typeface="Arial"/>
              </a:rPr>
              <a:t>México, </a:t>
            </a:r>
            <a:r>
              <a:rPr sz="2450" spc="35" dirty="0">
                <a:solidFill>
                  <a:srgbClr val="323232"/>
                </a:solidFill>
                <a:latin typeface="Arial"/>
                <a:cs typeface="Arial"/>
              </a:rPr>
              <a:t>Cali- 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fornia </a:t>
            </a:r>
            <a:r>
              <a:rPr sz="2450" spc="225" dirty="0">
                <a:solidFill>
                  <a:srgbClr val="323232"/>
                </a:solidFill>
                <a:latin typeface="Arial"/>
                <a:cs typeface="Arial"/>
              </a:rPr>
              <a:t>y</a:t>
            </a:r>
            <a:r>
              <a:rPr sz="2450" spc="-22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E.U.A.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0"/>
              </a:spcBef>
            </a:pPr>
            <a:r>
              <a:rPr sz="4100" b="1" spc="15" dirty="0">
                <a:solidFill>
                  <a:srgbClr val="236068"/>
                </a:solidFill>
                <a:latin typeface="Arial"/>
                <a:cs typeface="Arial"/>
              </a:rPr>
              <a:t>VISIÓN</a:t>
            </a:r>
            <a:endParaRPr sz="4100">
              <a:latin typeface="Arial"/>
              <a:cs typeface="Arial"/>
            </a:endParaRPr>
          </a:p>
          <a:p>
            <a:pPr marL="12700" marR="104139" indent="523240">
              <a:lnSpc>
                <a:spcPct val="100899"/>
              </a:lnSpc>
              <a:spcBef>
                <a:spcPts val="175"/>
              </a:spcBef>
            </a:pP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Convertir</a:t>
            </a:r>
            <a:r>
              <a:rPr sz="2450" spc="-6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5" dirty="0">
                <a:solidFill>
                  <a:srgbClr val="323232"/>
                </a:solidFill>
                <a:latin typeface="Arial"/>
                <a:cs typeface="Arial"/>
              </a:rPr>
              <a:t>Baja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California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323232"/>
                </a:solidFill>
                <a:latin typeface="Arial"/>
                <a:cs typeface="Arial"/>
              </a:rPr>
              <a:t>en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323232"/>
                </a:solidFill>
                <a:latin typeface="Arial"/>
                <a:cs typeface="Arial"/>
              </a:rPr>
              <a:t>el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destino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líder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323232"/>
                </a:solidFill>
                <a:latin typeface="Arial"/>
                <a:cs typeface="Arial"/>
              </a:rPr>
              <a:t>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323232"/>
                </a:solidFill>
                <a:latin typeface="Arial"/>
                <a:cs typeface="Arial"/>
              </a:rPr>
              <a:t>nivel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323232"/>
                </a:solidFill>
                <a:latin typeface="Arial"/>
                <a:cs typeface="Arial"/>
              </a:rPr>
              <a:t>mundial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323232"/>
                </a:solidFill>
                <a:latin typeface="Arial"/>
                <a:cs typeface="Arial"/>
              </a:rPr>
              <a:t>para</a:t>
            </a:r>
            <a:r>
              <a:rPr sz="2450" spc="-6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23232"/>
                </a:solidFill>
                <a:latin typeface="Arial"/>
                <a:cs typeface="Arial"/>
              </a:rPr>
              <a:t>Es-  </a:t>
            </a:r>
            <a:r>
              <a:rPr sz="2450" spc="80" dirty="0">
                <a:solidFill>
                  <a:srgbClr val="323232"/>
                </a:solidFill>
                <a:latin typeface="Arial"/>
                <a:cs typeface="Arial"/>
              </a:rPr>
              <a:t>tilos </a:t>
            </a:r>
            <a:r>
              <a:rPr sz="2450" spc="140" dirty="0">
                <a:solidFill>
                  <a:srgbClr val="323232"/>
                </a:solidFill>
                <a:latin typeface="Arial"/>
                <a:cs typeface="Arial"/>
              </a:rPr>
              <a:t>de </a:t>
            </a:r>
            <a:r>
              <a:rPr sz="2450" spc="90" dirty="0">
                <a:solidFill>
                  <a:srgbClr val="323232"/>
                </a:solidFill>
                <a:latin typeface="Arial"/>
                <a:cs typeface="Arial"/>
              </a:rPr>
              <a:t>Vida</a:t>
            </a:r>
            <a:r>
              <a:rPr sz="2450" spc="-420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2450" spc="25" dirty="0">
                <a:solidFill>
                  <a:srgbClr val="323232"/>
                </a:solidFill>
                <a:latin typeface="Arial"/>
                <a:cs typeface="Arial"/>
              </a:rPr>
              <a:t>Saludable.</a:t>
            </a:r>
            <a:endParaRPr sz="2450">
              <a:latin typeface="Arial"/>
              <a:cs typeface="Arial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5101695" y="3878012"/>
            <a:ext cx="114935" cy="191770"/>
          </a:xfrm>
          <a:custGeom>
            <a:avLst/>
            <a:gdLst/>
            <a:ahLst/>
            <a:cxnLst/>
            <a:rect l="l" t="t" r="r" b="b"/>
            <a:pathLst>
              <a:path w="114935" h="191770">
                <a:moveTo>
                  <a:pt x="34727" y="0"/>
                </a:moveTo>
                <a:lnTo>
                  <a:pt x="0" y="0"/>
                </a:lnTo>
                <a:lnTo>
                  <a:pt x="0" y="191708"/>
                </a:lnTo>
                <a:lnTo>
                  <a:pt x="34727" y="191708"/>
                </a:lnTo>
                <a:lnTo>
                  <a:pt x="34727" y="191373"/>
                </a:lnTo>
                <a:lnTo>
                  <a:pt x="56179" y="191373"/>
                </a:lnTo>
                <a:lnTo>
                  <a:pt x="97388" y="174339"/>
                </a:lnTo>
                <a:lnTo>
                  <a:pt x="109485" y="156635"/>
                </a:lnTo>
                <a:lnTo>
                  <a:pt x="34727" y="156635"/>
                </a:lnTo>
                <a:lnTo>
                  <a:pt x="34727" y="110328"/>
                </a:lnTo>
                <a:lnTo>
                  <a:pt x="109580" y="110328"/>
                </a:lnTo>
                <a:lnTo>
                  <a:pt x="104500" y="100923"/>
                </a:lnTo>
                <a:lnTo>
                  <a:pt x="97388" y="92278"/>
                </a:lnTo>
                <a:lnTo>
                  <a:pt x="96016" y="91263"/>
                </a:lnTo>
                <a:lnTo>
                  <a:pt x="101737" y="83374"/>
                </a:lnTo>
                <a:lnTo>
                  <a:pt x="105878" y="74920"/>
                </a:lnTo>
                <a:lnTo>
                  <a:pt x="34727" y="74920"/>
                </a:lnTo>
                <a:lnTo>
                  <a:pt x="34727" y="35073"/>
                </a:lnTo>
                <a:lnTo>
                  <a:pt x="105765" y="35073"/>
                </a:lnTo>
                <a:lnTo>
                  <a:pt x="105346" y="33717"/>
                </a:lnTo>
                <a:lnTo>
                  <a:pt x="75890" y="4517"/>
                </a:lnTo>
                <a:lnTo>
                  <a:pt x="54818" y="345"/>
                </a:lnTo>
                <a:lnTo>
                  <a:pt x="34727" y="345"/>
                </a:lnTo>
                <a:lnTo>
                  <a:pt x="34727" y="0"/>
                </a:lnTo>
                <a:close/>
              </a:path>
              <a:path w="114935" h="191770">
                <a:moveTo>
                  <a:pt x="109580" y="110328"/>
                </a:moveTo>
                <a:lnTo>
                  <a:pt x="62995" y="110328"/>
                </a:lnTo>
                <a:lnTo>
                  <a:pt x="68439" y="112715"/>
                </a:lnTo>
                <a:lnTo>
                  <a:pt x="72522" y="117133"/>
                </a:lnTo>
                <a:lnTo>
                  <a:pt x="76605" y="121227"/>
                </a:lnTo>
                <a:lnTo>
                  <a:pt x="79338" y="127016"/>
                </a:lnTo>
                <a:lnTo>
                  <a:pt x="79338" y="139957"/>
                </a:lnTo>
                <a:lnTo>
                  <a:pt x="76605" y="145401"/>
                </a:lnTo>
                <a:lnTo>
                  <a:pt x="72522" y="149830"/>
                </a:lnTo>
                <a:lnTo>
                  <a:pt x="68439" y="153913"/>
                </a:lnTo>
                <a:lnTo>
                  <a:pt x="62649" y="156635"/>
                </a:lnTo>
                <a:lnTo>
                  <a:pt x="109485" y="156635"/>
                </a:lnTo>
                <a:lnTo>
                  <a:pt x="109857" y="155954"/>
                </a:lnTo>
                <a:lnTo>
                  <a:pt x="113235" y="145135"/>
                </a:lnTo>
                <a:lnTo>
                  <a:pt x="114411" y="133487"/>
                </a:lnTo>
                <a:lnTo>
                  <a:pt x="113235" y="121780"/>
                </a:lnTo>
                <a:lnTo>
                  <a:pt x="109857" y="110841"/>
                </a:lnTo>
                <a:lnTo>
                  <a:pt x="109580" y="110328"/>
                </a:lnTo>
                <a:close/>
              </a:path>
              <a:path w="114935" h="191770">
                <a:moveTo>
                  <a:pt x="105765" y="35073"/>
                </a:moveTo>
                <a:lnTo>
                  <a:pt x="60262" y="35073"/>
                </a:lnTo>
                <a:lnTo>
                  <a:pt x="65037" y="37125"/>
                </a:lnTo>
                <a:lnTo>
                  <a:pt x="72522" y="44610"/>
                </a:lnTo>
                <a:lnTo>
                  <a:pt x="74574" y="49374"/>
                </a:lnTo>
                <a:lnTo>
                  <a:pt x="74574" y="60953"/>
                </a:lnTo>
                <a:lnTo>
                  <a:pt x="72522" y="65717"/>
                </a:lnTo>
                <a:lnTo>
                  <a:pt x="68774" y="69130"/>
                </a:lnTo>
                <a:lnTo>
                  <a:pt x="65372" y="72878"/>
                </a:lnTo>
                <a:lnTo>
                  <a:pt x="60608" y="74920"/>
                </a:lnTo>
                <a:lnTo>
                  <a:pt x="105878" y="74920"/>
                </a:lnTo>
                <a:lnTo>
                  <a:pt x="106024" y="74623"/>
                </a:lnTo>
                <a:lnTo>
                  <a:pt x="108714" y="65167"/>
                </a:lnTo>
                <a:lnTo>
                  <a:pt x="109647" y="55164"/>
                </a:lnTo>
                <a:lnTo>
                  <a:pt x="108534" y="44026"/>
                </a:lnTo>
                <a:lnTo>
                  <a:pt x="105765" y="35073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233130" y="3877341"/>
            <a:ext cx="186055" cy="192405"/>
          </a:xfrm>
          <a:custGeom>
            <a:avLst/>
            <a:gdLst/>
            <a:ahLst/>
            <a:cxnLst/>
            <a:rect l="l" t="t" r="r" b="b"/>
            <a:pathLst>
              <a:path w="186054" h="192404">
                <a:moveTo>
                  <a:pt x="90917" y="0"/>
                </a:moveTo>
                <a:lnTo>
                  <a:pt x="0" y="192378"/>
                </a:lnTo>
                <a:lnTo>
                  <a:pt x="38151" y="192378"/>
                </a:lnTo>
                <a:lnTo>
                  <a:pt x="58577" y="148793"/>
                </a:lnTo>
                <a:lnTo>
                  <a:pt x="164115" y="148793"/>
                </a:lnTo>
                <a:lnTo>
                  <a:pt x="148015" y="116107"/>
                </a:lnTo>
                <a:lnTo>
                  <a:pt x="74229" y="116107"/>
                </a:lnTo>
                <a:lnTo>
                  <a:pt x="91598" y="78992"/>
                </a:lnTo>
                <a:lnTo>
                  <a:pt x="129734" y="78992"/>
                </a:lnTo>
                <a:lnTo>
                  <a:pt x="106925" y="32686"/>
                </a:lnTo>
                <a:lnTo>
                  <a:pt x="90917" y="0"/>
                </a:lnTo>
                <a:close/>
              </a:path>
              <a:path w="186054" h="192404">
                <a:moveTo>
                  <a:pt x="164115" y="148793"/>
                </a:moveTo>
                <a:lnTo>
                  <a:pt x="125990" y="148793"/>
                </a:lnTo>
                <a:lnTo>
                  <a:pt x="147443" y="192378"/>
                </a:lnTo>
                <a:lnTo>
                  <a:pt x="185583" y="192378"/>
                </a:lnTo>
                <a:lnTo>
                  <a:pt x="164115" y="148793"/>
                </a:lnTo>
                <a:close/>
              </a:path>
              <a:path w="186054" h="192404">
                <a:moveTo>
                  <a:pt x="91598" y="78992"/>
                </a:moveTo>
                <a:lnTo>
                  <a:pt x="74229" y="116107"/>
                </a:lnTo>
                <a:lnTo>
                  <a:pt x="109647" y="116107"/>
                </a:lnTo>
                <a:lnTo>
                  <a:pt x="91598" y="7899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424492" y="3878017"/>
            <a:ext cx="135890" cy="192405"/>
          </a:xfrm>
          <a:custGeom>
            <a:avLst/>
            <a:gdLst/>
            <a:ahLst/>
            <a:cxnLst/>
            <a:rect l="l" t="t" r="r" b="b"/>
            <a:pathLst>
              <a:path w="135889" h="192404">
                <a:moveTo>
                  <a:pt x="34738" y="124629"/>
                </a:moveTo>
                <a:lnTo>
                  <a:pt x="0" y="124629"/>
                </a:lnTo>
                <a:lnTo>
                  <a:pt x="1364" y="138445"/>
                </a:lnTo>
                <a:lnTo>
                  <a:pt x="19756" y="172297"/>
                </a:lnTo>
                <a:lnTo>
                  <a:pt x="53948" y="190973"/>
                </a:lnTo>
                <a:lnTo>
                  <a:pt x="67769" y="192388"/>
                </a:lnTo>
                <a:lnTo>
                  <a:pt x="76567" y="191772"/>
                </a:lnTo>
                <a:lnTo>
                  <a:pt x="114889" y="173109"/>
                </a:lnTo>
                <a:lnTo>
                  <a:pt x="126756" y="157315"/>
                </a:lnTo>
                <a:lnTo>
                  <a:pt x="58577" y="157315"/>
                </a:lnTo>
                <a:lnTo>
                  <a:pt x="50400" y="153567"/>
                </a:lnTo>
                <a:lnTo>
                  <a:pt x="44621" y="147778"/>
                </a:lnTo>
                <a:lnTo>
                  <a:pt x="38151" y="141653"/>
                </a:lnTo>
                <a:lnTo>
                  <a:pt x="34738" y="133822"/>
                </a:lnTo>
                <a:lnTo>
                  <a:pt x="34738" y="124629"/>
                </a:lnTo>
                <a:close/>
              </a:path>
              <a:path w="135889" h="192404">
                <a:moveTo>
                  <a:pt x="135183" y="0"/>
                </a:moveTo>
                <a:lnTo>
                  <a:pt x="100455" y="0"/>
                </a:lnTo>
                <a:lnTo>
                  <a:pt x="100342" y="125310"/>
                </a:lnTo>
                <a:lnTo>
                  <a:pt x="99775" y="128712"/>
                </a:lnTo>
                <a:lnTo>
                  <a:pt x="99775" y="131089"/>
                </a:lnTo>
                <a:lnTo>
                  <a:pt x="99429" y="133141"/>
                </a:lnTo>
                <a:lnTo>
                  <a:pt x="98414" y="135518"/>
                </a:lnTo>
                <a:lnTo>
                  <a:pt x="98078" y="137905"/>
                </a:lnTo>
                <a:lnTo>
                  <a:pt x="96717" y="139601"/>
                </a:lnTo>
                <a:lnTo>
                  <a:pt x="92624" y="146417"/>
                </a:lnTo>
                <a:lnTo>
                  <a:pt x="88541" y="150500"/>
                </a:lnTo>
                <a:lnTo>
                  <a:pt x="79003" y="155954"/>
                </a:lnTo>
                <a:lnTo>
                  <a:pt x="73559" y="157315"/>
                </a:lnTo>
                <a:lnTo>
                  <a:pt x="126756" y="157315"/>
                </a:lnTo>
                <a:lnTo>
                  <a:pt x="128042" y="154928"/>
                </a:lnTo>
                <a:lnTo>
                  <a:pt x="130084" y="150500"/>
                </a:lnTo>
                <a:lnTo>
                  <a:pt x="131445" y="146082"/>
                </a:lnTo>
                <a:lnTo>
                  <a:pt x="132806" y="141998"/>
                </a:lnTo>
                <a:lnTo>
                  <a:pt x="133832" y="137570"/>
                </a:lnTo>
                <a:lnTo>
                  <a:pt x="134502" y="133141"/>
                </a:lnTo>
                <a:lnTo>
                  <a:pt x="135528" y="125310"/>
                </a:lnTo>
                <a:lnTo>
                  <a:pt x="135183" y="119175"/>
                </a:lnTo>
                <a:lnTo>
                  <a:pt x="135183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5572276" y="3877341"/>
            <a:ext cx="186055" cy="192405"/>
          </a:xfrm>
          <a:custGeom>
            <a:avLst/>
            <a:gdLst/>
            <a:ahLst/>
            <a:cxnLst/>
            <a:rect l="l" t="t" r="r" b="b"/>
            <a:pathLst>
              <a:path w="186054" h="192404">
                <a:moveTo>
                  <a:pt x="90917" y="0"/>
                </a:moveTo>
                <a:lnTo>
                  <a:pt x="0" y="192378"/>
                </a:lnTo>
                <a:lnTo>
                  <a:pt x="38151" y="192378"/>
                </a:lnTo>
                <a:lnTo>
                  <a:pt x="58577" y="148793"/>
                </a:lnTo>
                <a:lnTo>
                  <a:pt x="164115" y="148793"/>
                </a:lnTo>
                <a:lnTo>
                  <a:pt x="148015" y="116107"/>
                </a:lnTo>
                <a:lnTo>
                  <a:pt x="74229" y="116107"/>
                </a:lnTo>
                <a:lnTo>
                  <a:pt x="91598" y="78992"/>
                </a:lnTo>
                <a:lnTo>
                  <a:pt x="129734" y="78992"/>
                </a:lnTo>
                <a:lnTo>
                  <a:pt x="106925" y="32686"/>
                </a:lnTo>
                <a:lnTo>
                  <a:pt x="90917" y="0"/>
                </a:lnTo>
                <a:close/>
              </a:path>
              <a:path w="186054" h="192404">
                <a:moveTo>
                  <a:pt x="164115" y="148793"/>
                </a:moveTo>
                <a:lnTo>
                  <a:pt x="125990" y="148793"/>
                </a:lnTo>
                <a:lnTo>
                  <a:pt x="147443" y="192378"/>
                </a:lnTo>
                <a:lnTo>
                  <a:pt x="185583" y="192378"/>
                </a:lnTo>
                <a:lnTo>
                  <a:pt x="164115" y="148793"/>
                </a:lnTo>
                <a:close/>
              </a:path>
              <a:path w="186054" h="192404">
                <a:moveTo>
                  <a:pt x="91598" y="78992"/>
                </a:moveTo>
                <a:lnTo>
                  <a:pt x="74229" y="116107"/>
                </a:lnTo>
                <a:lnTo>
                  <a:pt x="109647" y="116107"/>
                </a:lnTo>
                <a:lnTo>
                  <a:pt x="91598" y="7899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101692" y="4284186"/>
            <a:ext cx="35560" cy="77470"/>
          </a:xfrm>
          <a:custGeom>
            <a:avLst/>
            <a:gdLst/>
            <a:ahLst/>
            <a:cxnLst/>
            <a:rect l="l" t="t" r="r" b="b"/>
            <a:pathLst>
              <a:path w="35560" h="77470">
                <a:moveTo>
                  <a:pt x="0" y="77470"/>
                </a:moveTo>
                <a:lnTo>
                  <a:pt x="35073" y="77470"/>
                </a:lnTo>
                <a:lnTo>
                  <a:pt x="35073" y="0"/>
                </a:lnTo>
                <a:lnTo>
                  <a:pt x="0" y="0"/>
                </a:lnTo>
                <a:lnTo>
                  <a:pt x="0" y="7747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101692" y="4266407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048" y="0"/>
                </a:lnTo>
              </a:path>
            </a:pathLst>
          </a:custGeom>
          <a:ln w="3555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101692" y="4169886"/>
            <a:ext cx="35560" cy="78740"/>
          </a:xfrm>
          <a:custGeom>
            <a:avLst/>
            <a:gdLst/>
            <a:ahLst/>
            <a:cxnLst/>
            <a:rect l="l" t="t" r="r" b="b"/>
            <a:pathLst>
              <a:path w="35560" h="78739">
                <a:moveTo>
                  <a:pt x="0" y="78740"/>
                </a:moveTo>
                <a:lnTo>
                  <a:pt x="35073" y="78740"/>
                </a:lnTo>
                <a:lnTo>
                  <a:pt x="35073" y="0"/>
                </a:lnTo>
                <a:lnTo>
                  <a:pt x="0" y="0"/>
                </a:lnTo>
                <a:lnTo>
                  <a:pt x="0" y="7874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196013" y="4283963"/>
            <a:ext cx="34925" cy="78105"/>
          </a:xfrm>
          <a:custGeom>
            <a:avLst/>
            <a:gdLst/>
            <a:ahLst/>
            <a:cxnLst/>
            <a:rect l="l" t="t" r="r" b="b"/>
            <a:pathLst>
              <a:path w="34925" h="78104">
                <a:moveTo>
                  <a:pt x="34727" y="0"/>
                </a:moveTo>
                <a:lnTo>
                  <a:pt x="0" y="0"/>
                </a:lnTo>
                <a:lnTo>
                  <a:pt x="0" y="77631"/>
                </a:lnTo>
                <a:lnTo>
                  <a:pt x="34727" y="77631"/>
                </a:lnTo>
                <a:lnTo>
                  <a:pt x="347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196013" y="4169886"/>
            <a:ext cx="34925" cy="79375"/>
          </a:xfrm>
          <a:custGeom>
            <a:avLst/>
            <a:gdLst/>
            <a:ahLst/>
            <a:cxnLst/>
            <a:rect l="l" t="t" r="r" b="b"/>
            <a:pathLst>
              <a:path w="34925" h="79375">
                <a:moveTo>
                  <a:pt x="34727" y="0"/>
                </a:moveTo>
                <a:lnTo>
                  <a:pt x="0" y="0"/>
                </a:lnTo>
                <a:lnTo>
                  <a:pt x="0" y="79338"/>
                </a:lnTo>
                <a:lnTo>
                  <a:pt x="34727" y="79338"/>
                </a:lnTo>
                <a:lnTo>
                  <a:pt x="347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242330" y="4343976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193" y="0"/>
                </a:lnTo>
              </a:path>
            </a:pathLst>
          </a:custGeom>
          <a:ln w="3555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242330" y="4284286"/>
            <a:ext cx="34925" cy="41910"/>
          </a:xfrm>
          <a:custGeom>
            <a:avLst/>
            <a:gdLst/>
            <a:ahLst/>
            <a:cxnLst/>
            <a:rect l="l" t="t" r="r" b="b"/>
            <a:pathLst>
              <a:path w="34925" h="41910">
                <a:moveTo>
                  <a:pt x="0" y="41910"/>
                </a:moveTo>
                <a:lnTo>
                  <a:pt x="34727" y="41910"/>
                </a:lnTo>
                <a:lnTo>
                  <a:pt x="34727" y="0"/>
                </a:lnTo>
                <a:lnTo>
                  <a:pt x="0" y="0"/>
                </a:lnTo>
                <a:lnTo>
                  <a:pt x="0" y="4191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242330" y="4266506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489" y="0"/>
                </a:lnTo>
              </a:path>
            </a:pathLst>
          </a:custGeom>
          <a:ln w="3555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242330" y="4204276"/>
            <a:ext cx="34925" cy="44450"/>
          </a:xfrm>
          <a:custGeom>
            <a:avLst/>
            <a:gdLst/>
            <a:ahLst/>
            <a:cxnLst/>
            <a:rect l="l" t="t" r="r" b="b"/>
            <a:pathLst>
              <a:path w="34925" h="44450">
                <a:moveTo>
                  <a:pt x="0" y="44450"/>
                </a:moveTo>
                <a:lnTo>
                  <a:pt x="34727" y="44450"/>
                </a:lnTo>
                <a:lnTo>
                  <a:pt x="34727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242330" y="418713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193" y="0"/>
                </a:lnTo>
              </a:path>
            </a:pathLst>
          </a:custGeom>
          <a:ln w="3429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362175" y="4169211"/>
            <a:ext cx="186055" cy="192405"/>
          </a:xfrm>
          <a:custGeom>
            <a:avLst/>
            <a:gdLst/>
            <a:ahLst/>
            <a:cxnLst/>
            <a:rect l="l" t="t" r="r" b="b"/>
            <a:pathLst>
              <a:path w="186054" h="192404">
                <a:moveTo>
                  <a:pt x="90917" y="0"/>
                </a:moveTo>
                <a:lnTo>
                  <a:pt x="0" y="192388"/>
                </a:lnTo>
                <a:lnTo>
                  <a:pt x="38151" y="192388"/>
                </a:lnTo>
                <a:lnTo>
                  <a:pt x="58577" y="148793"/>
                </a:lnTo>
                <a:lnTo>
                  <a:pt x="164111" y="148793"/>
                </a:lnTo>
                <a:lnTo>
                  <a:pt x="148013" y="116107"/>
                </a:lnTo>
                <a:lnTo>
                  <a:pt x="74229" y="116107"/>
                </a:lnTo>
                <a:lnTo>
                  <a:pt x="91598" y="78992"/>
                </a:lnTo>
                <a:lnTo>
                  <a:pt x="129733" y="78992"/>
                </a:lnTo>
                <a:lnTo>
                  <a:pt x="106925" y="32686"/>
                </a:lnTo>
                <a:lnTo>
                  <a:pt x="90917" y="0"/>
                </a:lnTo>
                <a:close/>
              </a:path>
              <a:path w="186054" h="192404">
                <a:moveTo>
                  <a:pt x="164111" y="148793"/>
                </a:moveTo>
                <a:lnTo>
                  <a:pt x="125990" y="148793"/>
                </a:lnTo>
                <a:lnTo>
                  <a:pt x="147443" y="192388"/>
                </a:lnTo>
                <a:lnTo>
                  <a:pt x="185583" y="192388"/>
                </a:lnTo>
                <a:lnTo>
                  <a:pt x="164111" y="148793"/>
                </a:lnTo>
                <a:close/>
              </a:path>
              <a:path w="186054" h="192404">
                <a:moveTo>
                  <a:pt x="91598" y="78992"/>
                </a:moveTo>
                <a:lnTo>
                  <a:pt x="74229" y="116107"/>
                </a:lnTo>
                <a:lnTo>
                  <a:pt x="109647" y="116107"/>
                </a:lnTo>
                <a:lnTo>
                  <a:pt x="91598" y="78992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554919" y="4343876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738" y="0"/>
                </a:lnTo>
              </a:path>
            </a:pathLst>
          </a:custGeom>
          <a:ln w="3556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572283" y="4169886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09"/>
                </a:lnTo>
              </a:path>
            </a:pathLst>
          </a:custGeom>
          <a:ln w="3472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714270" y="4204614"/>
            <a:ext cx="0" cy="157480"/>
          </a:xfrm>
          <a:custGeom>
            <a:avLst/>
            <a:gdLst/>
            <a:ahLst/>
            <a:cxnLst/>
            <a:rect l="l" t="t" r="r" b="b"/>
            <a:pathLst>
              <a:path h="157479">
                <a:moveTo>
                  <a:pt x="0" y="0"/>
                </a:moveTo>
                <a:lnTo>
                  <a:pt x="0" y="156980"/>
                </a:lnTo>
              </a:path>
            </a:pathLst>
          </a:custGeom>
          <a:ln w="3472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781350" y="4284186"/>
            <a:ext cx="35560" cy="77470"/>
          </a:xfrm>
          <a:custGeom>
            <a:avLst/>
            <a:gdLst/>
            <a:ahLst/>
            <a:cxnLst/>
            <a:rect l="l" t="t" r="r" b="b"/>
            <a:pathLst>
              <a:path w="35560" h="77470">
                <a:moveTo>
                  <a:pt x="0" y="77470"/>
                </a:moveTo>
                <a:lnTo>
                  <a:pt x="35073" y="77470"/>
                </a:lnTo>
                <a:lnTo>
                  <a:pt x="35073" y="0"/>
                </a:lnTo>
                <a:lnTo>
                  <a:pt x="0" y="0"/>
                </a:lnTo>
                <a:lnTo>
                  <a:pt x="0" y="7747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781350" y="4266407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048" y="0"/>
                </a:lnTo>
              </a:path>
            </a:pathLst>
          </a:custGeom>
          <a:ln w="35559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781350" y="4169886"/>
            <a:ext cx="35560" cy="78740"/>
          </a:xfrm>
          <a:custGeom>
            <a:avLst/>
            <a:gdLst/>
            <a:ahLst/>
            <a:cxnLst/>
            <a:rect l="l" t="t" r="r" b="b"/>
            <a:pathLst>
              <a:path w="35560" h="78739">
                <a:moveTo>
                  <a:pt x="0" y="78740"/>
                </a:moveTo>
                <a:lnTo>
                  <a:pt x="35073" y="78740"/>
                </a:lnTo>
                <a:lnTo>
                  <a:pt x="35073" y="0"/>
                </a:lnTo>
                <a:lnTo>
                  <a:pt x="0" y="0"/>
                </a:lnTo>
                <a:lnTo>
                  <a:pt x="0" y="7874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875670" y="4283963"/>
            <a:ext cx="34925" cy="78105"/>
          </a:xfrm>
          <a:custGeom>
            <a:avLst/>
            <a:gdLst/>
            <a:ahLst/>
            <a:cxnLst/>
            <a:rect l="l" t="t" r="r" b="b"/>
            <a:pathLst>
              <a:path w="34925" h="78104">
                <a:moveTo>
                  <a:pt x="34727" y="0"/>
                </a:moveTo>
                <a:lnTo>
                  <a:pt x="0" y="0"/>
                </a:lnTo>
                <a:lnTo>
                  <a:pt x="0" y="77631"/>
                </a:lnTo>
                <a:lnTo>
                  <a:pt x="34727" y="77631"/>
                </a:lnTo>
                <a:lnTo>
                  <a:pt x="347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875670" y="4169886"/>
            <a:ext cx="34925" cy="79375"/>
          </a:xfrm>
          <a:custGeom>
            <a:avLst/>
            <a:gdLst/>
            <a:ahLst/>
            <a:cxnLst/>
            <a:rect l="l" t="t" r="r" b="b"/>
            <a:pathLst>
              <a:path w="34925" h="79375">
                <a:moveTo>
                  <a:pt x="34727" y="0"/>
                </a:moveTo>
                <a:lnTo>
                  <a:pt x="0" y="0"/>
                </a:lnTo>
                <a:lnTo>
                  <a:pt x="0" y="79338"/>
                </a:lnTo>
                <a:lnTo>
                  <a:pt x="34727" y="79338"/>
                </a:lnTo>
                <a:lnTo>
                  <a:pt x="3472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101687" y="4455623"/>
            <a:ext cx="186690" cy="202565"/>
          </a:xfrm>
          <a:custGeom>
            <a:avLst/>
            <a:gdLst/>
            <a:ahLst/>
            <a:cxnLst/>
            <a:rect l="l" t="t" r="r" b="b"/>
            <a:pathLst>
              <a:path w="186689" h="202564">
                <a:moveTo>
                  <a:pt x="101136" y="0"/>
                </a:moveTo>
                <a:lnTo>
                  <a:pt x="61805" y="7790"/>
                </a:lnTo>
                <a:lnTo>
                  <a:pt x="29628" y="29628"/>
                </a:lnTo>
                <a:lnTo>
                  <a:pt x="7790" y="61805"/>
                </a:lnTo>
                <a:lnTo>
                  <a:pt x="0" y="101136"/>
                </a:lnTo>
                <a:lnTo>
                  <a:pt x="1995" y="121596"/>
                </a:lnTo>
                <a:lnTo>
                  <a:pt x="17097" y="157542"/>
                </a:lnTo>
                <a:lnTo>
                  <a:pt x="44728" y="185172"/>
                </a:lnTo>
                <a:lnTo>
                  <a:pt x="80671" y="200267"/>
                </a:lnTo>
                <a:lnTo>
                  <a:pt x="101136" y="202261"/>
                </a:lnTo>
                <a:lnTo>
                  <a:pt x="113907" y="201553"/>
                </a:lnTo>
                <a:lnTo>
                  <a:pt x="160069" y="184186"/>
                </a:lnTo>
                <a:lnTo>
                  <a:pt x="178652" y="167534"/>
                </a:lnTo>
                <a:lnTo>
                  <a:pt x="101136" y="167534"/>
                </a:lnTo>
                <a:lnTo>
                  <a:pt x="87626" y="166178"/>
                </a:lnTo>
                <a:lnTo>
                  <a:pt x="46226" y="138242"/>
                </a:lnTo>
                <a:lnTo>
                  <a:pt x="34738" y="101136"/>
                </a:lnTo>
                <a:lnTo>
                  <a:pt x="36099" y="87954"/>
                </a:lnTo>
                <a:lnTo>
                  <a:pt x="54483" y="54483"/>
                </a:lnTo>
                <a:lnTo>
                  <a:pt x="87956" y="36099"/>
                </a:lnTo>
                <a:lnTo>
                  <a:pt x="101136" y="34738"/>
                </a:lnTo>
                <a:lnTo>
                  <a:pt x="177269" y="34738"/>
                </a:lnTo>
                <a:lnTo>
                  <a:pt x="175403" y="32491"/>
                </a:lnTo>
                <a:lnTo>
                  <a:pt x="136520" y="6324"/>
                </a:lnTo>
                <a:lnTo>
                  <a:pt x="113442" y="745"/>
                </a:lnTo>
                <a:lnTo>
                  <a:pt x="101136" y="0"/>
                </a:lnTo>
                <a:close/>
              </a:path>
              <a:path w="186689" h="202564">
                <a:moveTo>
                  <a:pt x="157661" y="138250"/>
                </a:moveTo>
                <a:lnTo>
                  <a:pt x="125796" y="163081"/>
                </a:lnTo>
                <a:lnTo>
                  <a:pt x="101136" y="167534"/>
                </a:lnTo>
                <a:lnTo>
                  <a:pt x="178652" y="167534"/>
                </a:lnTo>
                <a:lnTo>
                  <a:pt x="186264" y="157661"/>
                </a:lnTo>
                <a:lnTo>
                  <a:pt x="157661" y="138250"/>
                </a:lnTo>
                <a:close/>
              </a:path>
              <a:path w="186689" h="202564">
                <a:moveTo>
                  <a:pt x="177269" y="34738"/>
                </a:moveTo>
                <a:lnTo>
                  <a:pt x="101136" y="34738"/>
                </a:lnTo>
                <a:lnTo>
                  <a:pt x="108982" y="35189"/>
                </a:lnTo>
                <a:lnTo>
                  <a:pt x="116671" y="36564"/>
                </a:lnTo>
                <a:lnTo>
                  <a:pt x="150025" y="56303"/>
                </a:lnTo>
                <a:lnTo>
                  <a:pt x="154939" y="62314"/>
                </a:lnTo>
                <a:lnTo>
                  <a:pt x="183196" y="41878"/>
                </a:lnTo>
                <a:lnTo>
                  <a:pt x="177269" y="3473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298854" y="4635742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738" y="0"/>
                </a:lnTo>
              </a:path>
            </a:pathLst>
          </a:custGeom>
          <a:ln w="35560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316218" y="4461752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09"/>
                </a:lnTo>
              </a:path>
            </a:pathLst>
          </a:custGeom>
          <a:ln w="3472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406450" y="4461752"/>
            <a:ext cx="135890" cy="194945"/>
          </a:xfrm>
          <a:custGeom>
            <a:avLst/>
            <a:gdLst/>
            <a:ahLst/>
            <a:cxnLst/>
            <a:rect l="l" t="t" r="r" b="b"/>
            <a:pathLst>
              <a:path w="135889" h="194945">
                <a:moveTo>
                  <a:pt x="35073" y="0"/>
                </a:moveTo>
                <a:lnTo>
                  <a:pt x="345" y="0"/>
                </a:lnTo>
                <a:lnTo>
                  <a:pt x="345" y="108286"/>
                </a:lnTo>
                <a:lnTo>
                  <a:pt x="0" y="111008"/>
                </a:lnTo>
                <a:lnTo>
                  <a:pt x="6805" y="155954"/>
                </a:lnTo>
                <a:lnTo>
                  <a:pt x="40031" y="188883"/>
                </a:lnTo>
                <a:lnTo>
                  <a:pt x="67759" y="194776"/>
                </a:lnTo>
                <a:lnTo>
                  <a:pt x="76751" y="194206"/>
                </a:lnTo>
                <a:lnTo>
                  <a:pt x="114959" y="175450"/>
                </a:lnTo>
                <a:lnTo>
                  <a:pt x="126605" y="160048"/>
                </a:lnTo>
                <a:lnTo>
                  <a:pt x="61623" y="160048"/>
                </a:lnTo>
                <a:lnTo>
                  <a:pt x="55844" y="158341"/>
                </a:lnTo>
                <a:lnTo>
                  <a:pt x="50735" y="154939"/>
                </a:lnTo>
                <a:lnTo>
                  <a:pt x="45280" y="151536"/>
                </a:lnTo>
                <a:lnTo>
                  <a:pt x="41197" y="146762"/>
                </a:lnTo>
                <a:lnTo>
                  <a:pt x="38475" y="140972"/>
                </a:lnTo>
                <a:lnTo>
                  <a:pt x="36362" y="134572"/>
                </a:lnTo>
                <a:lnTo>
                  <a:pt x="35368" y="127310"/>
                </a:lnTo>
                <a:lnTo>
                  <a:pt x="35173" y="122056"/>
                </a:lnTo>
                <a:lnTo>
                  <a:pt x="35073" y="0"/>
                </a:lnTo>
                <a:close/>
              </a:path>
              <a:path w="135889" h="194945">
                <a:moveTo>
                  <a:pt x="135528" y="0"/>
                </a:moveTo>
                <a:lnTo>
                  <a:pt x="100455" y="0"/>
                </a:lnTo>
                <a:lnTo>
                  <a:pt x="100455" y="122056"/>
                </a:lnTo>
                <a:lnTo>
                  <a:pt x="100153" y="129523"/>
                </a:lnTo>
                <a:lnTo>
                  <a:pt x="83756" y="155619"/>
                </a:lnTo>
                <a:lnTo>
                  <a:pt x="78657" y="158676"/>
                </a:lnTo>
                <a:lnTo>
                  <a:pt x="73213" y="160048"/>
                </a:lnTo>
                <a:lnTo>
                  <a:pt x="126605" y="160048"/>
                </a:lnTo>
                <a:lnTo>
                  <a:pt x="131504" y="149205"/>
                </a:lnTo>
                <a:lnTo>
                  <a:pt x="134341" y="137038"/>
                </a:lnTo>
                <a:lnTo>
                  <a:pt x="135379" y="125060"/>
                </a:lnTo>
                <a:lnTo>
                  <a:pt x="135448" y="119474"/>
                </a:lnTo>
                <a:lnTo>
                  <a:pt x="135528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551841" y="4461510"/>
            <a:ext cx="121920" cy="191135"/>
          </a:xfrm>
          <a:custGeom>
            <a:avLst/>
            <a:gdLst/>
            <a:ahLst/>
            <a:cxnLst/>
            <a:rect l="l" t="t" r="r" b="b"/>
            <a:pathLst>
              <a:path w="121920" h="191135">
                <a:moveTo>
                  <a:pt x="34392" y="132703"/>
                </a:moveTo>
                <a:lnTo>
                  <a:pt x="0" y="137467"/>
                </a:lnTo>
                <a:lnTo>
                  <a:pt x="690" y="141895"/>
                </a:lnTo>
                <a:lnTo>
                  <a:pt x="1371" y="145643"/>
                </a:lnTo>
                <a:lnTo>
                  <a:pt x="26064" y="179989"/>
                </a:lnTo>
                <a:lnTo>
                  <a:pt x="62163" y="190879"/>
                </a:lnTo>
                <a:lnTo>
                  <a:pt x="71517" y="190254"/>
                </a:lnTo>
                <a:lnTo>
                  <a:pt x="111698" y="165497"/>
                </a:lnTo>
                <a:lnTo>
                  <a:pt x="116423" y="156877"/>
                </a:lnTo>
                <a:lnTo>
                  <a:pt x="61299" y="156877"/>
                </a:lnTo>
                <a:lnTo>
                  <a:pt x="54818" y="155862"/>
                </a:lnTo>
                <a:lnTo>
                  <a:pt x="49039" y="153129"/>
                </a:lnTo>
                <a:lnTo>
                  <a:pt x="44275" y="151087"/>
                </a:lnTo>
                <a:lnTo>
                  <a:pt x="40527" y="147350"/>
                </a:lnTo>
                <a:lnTo>
                  <a:pt x="36444" y="140534"/>
                </a:lnTo>
                <a:lnTo>
                  <a:pt x="36099" y="138838"/>
                </a:lnTo>
                <a:lnTo>
                  <a:pt x="35418" y="136786"/>
                </a:lnTo>
                <a:lnTo>
                  <a:pt x="34738" y="135079"/>
                </a:lnTo>
                <a:lnTo>
                  <a:pt x="34392" y="132703"/>
                </a:lnTo>
                <a:close/>
              </a:path>
              <a:path w="121920" h="191135">
                <a:moveTo>
                  <a:pt x="64142" y="0"/>
                </a:moveTo>
                <a:lnTo>
                  <a:pt x="23158" y="16585"/>
                </a:lnTo>
                <a:lnTo>
                  <a:pt x="8103" y="55665"/>
                </a:lnTo>
                <a:lnTo>
                  <a:pt x="8897" y="62049"/>
                </a:lnTo>
                <a:lnTo>
                  <a:pt x="28937" y="95253"/>
                </a:lnTo>
                <a:lnTo>
                  <a:pt x="45291" y="104780"/>
                </a:lnTo>
                <a:lnTo>
                  <a:pt x="49720" y="106477"/>
                </a:lnTo>
                <a:lnTo>
                  <a:pt x="54483" y="108183"/>
                </a:lnTo>
                <a:lnTo>
                  <a:pt x="59592" y="109209"/>
                </a:lnTo>
                <a:lnTo>
                  <a:pt x="63330" y="110225"/>
                </a:lnTo>
                <a:lnTo>
                  <a:pt x="66398" y="111251"/>
                </a:lnTo>
                <a:lnTo>
                  <a:pt x="70146" y="112612"/>
                </a:lnTo>
                <a:lnTo>
                  <a:pt x="72522" y="113638"/>
                </a:lnTo>
                <a:lnTo>
                  <a:pt x="75255" y="114653"/>
                </a:lnTo>
                <a:lnTo>
                  <a:pt x="77296" y="117040"/>
                </a:lnTo>
                <a:lnTo>
                  <a:pt x="81380" y="119427"/>
                </a:lnTo>
                <a:lnTo>
                  <a:pt x="83432" y="122820"/>
                </a:lnTo>
                <a:lnTo>
                  <a:pt x="86154" y="128955"/>
                </a:lnTo>
                <a:lnTo>
                  <a:pt x="86454" y="131705"/>
                </a:lnTo>
                <a:lnTo>
                  <a:pt x="86489" y="135760"/>
                </a:lnTo>
                <a:lnTo>
                  <a:pt x="85808" y="141215"/>
                </a:lnTo>
                <a:lnTo>
                  <a:pt x="61299" y="156877"/>
                </a:lnTo>
                <a:lnTo>
                  <a:pt x="116423" y="156877"/>
                </a:lnTo>
                <a:lnTo>
                  <a:pt x="119498" y="148135"/>
                </a:lnTo>
                <a:lnTo>
                  <a:pt x="121165" y="138838"/>
                </a:lnTo>
                <a:lnTo>
                  <a:pt x="121285" y="135079"/>
                </a:lnTo>
                <a:lnTo>
                  <a:pt x="121342" y="131705"/>
                </a:lnTo>
                <a:lnTo>
                  <a:pt x="120626" y="125044"/>
                </a:lnTo>
                <a:lnTo>
                  <a:pt x="93985" y="85370"/>
                </a:lnTo>
                <a:lnTo>
                  <a:pt x="83086" y="80271"/>
                </a:lnTo>
                <a:lnTo>
                  <a:pt x="78322" y="78219"/>
                </a:lnTo>
                <a:lnTo>
                  <a:pt x="73548" y="77204"/>
                </a:lnTo>
                <a:lnTo>
                  <a:pt x="68785" y="75843"/>
                </a:lnTo>
                <a:lnTo>
                  <a:pt x="65037" y="74817"/>
                </a:lnTo>
                <a:lnTo>
                  <a:pt x="44610" y="60515"/>
                </a:lnTo>
                <a:lnTo>
                  <a:pt x="43249" y="58128"/>
                </a:lnTo>
                <a:lnTo>
                  <a:pt x="42904" y="55071"/>
                </a:lnTo>
                <a:lnTo>
                  <a:pt x="43249" y="51993"/>
                </a:lnTo>
                <a:lnTo>
                  <a:pt x="43584" y="47575"/>
                </a:lnTo>
                <a:lnTo>
                  <a:pt x="64701" y="34299"/>
                </a:lnTo>
                <a:lnTo>
                  <a:pt x="108270" y="34299"/>
                </a:lnTo>
                <a:lnTo>
                  <a:pt x="115772" y="30216"/>
                </a:lnTo>
                <a:lnTo>
                  <a:pt x="81836" y="2785"/>
                </a:lnTo>
                <a:lnTo>
                  <a:pt x="73085" y="753"/>
                </a:lnTo>
                <a:lnTo>
                  <a:pt x="64142" y="0"/>
                </a:lnTo>
                <a:close/>
              </a:path>
              <a:path w="121920" h="191135">
                <a:moveTo>
                  <a:pt x="108270" y="34299"/>
                </a:moveTo>
                <a:lnTo>
                  <a:pt x="64701" y="34299"/>
                </a:lnTo>
                <a:lnTo>
                  <a:pt x="69811" y="35315"/>
                </a:lnTo>
                <a:lnTo>
                  <a:pt x="75255" y="37702"/>
                </a:lnTo>
                <a:lnTo>
                  <a:pt x="79338" y="40079"/>
                </a:lnTo>
                <a:lnTo>
                  <a:pt x="82741" y="42811"/>
                </a:lnTo>
                <a:lnTo>
                  <a:pt x="85128" y="46894"/>
                </a:lnTo>
                <a:lnTo>
                  <a:pt x="108270" y="34299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736742" y="4496480"/>
            <a:ext cx="0" cy="157480"/>
          </a:xfrm>
          <a:custGeom>
            <a:avLst/>
            <a:gdLst/>
            <a:ahLst/>
            <a:cxnLst/>
            <a:rect l="l" t="t" r="r" b="b"/>
            <a:pathLst>
              <a:path h="157479">
                <a:moveTo>
                  <a:pt x="0" y="0"/>
                </a:moveTo>
                <a:lnTo>
                  <a:pt x="0" y="156980"/>
                </a:lnTo>
              </a:path>
            </a:pathLst>
          </a:custGeom>
          <a:ln w="34727">
            <a:solidFill>
              <a:srgbClr val="0293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802125" y="4461752"/>
            <a:ext cx="235961" cy="191868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2570845" y="2131095"/>
            <a:ext cx="951230" cy="767715"/>
          </a:xfrm>
          <a:custGeom>
            <a:avLst/>
            <a:gdLst/>
            <a:ahLst/>
            <a:cxnLst/>
            <a:rect l="l" t="t" r="r" b="b"/>
            <a:pathLst>
              <a:path w="951229" h="767714">
                <a:moveTo>
                  <a:pt x="948245" y="163503"/>
                </a:moveTo>
                <a:lnTo>
                  <a:pt x="637029" y="163503"/>
                </a:lnTo>
                <a:lnTo>
                  <a:pt x="677727" y="167563"/>
                </a:lnTo>
                <a:lnTo>
                  <a:pt x="695473" y="188689"/>
                </a:lnTo>
                <a:lnTo>
                  <a:pt x="670448" y="254117"/>
                </a:lnTo>
                <a:lnTo>
                  <a:pt x="633831" y="293164"/>
                </a:lnTo>
                <a:lnTo>
                  <a:pt x="596579" y="330851"/>
                </a:lnTo>
                <a:lnTo>
                  <a:pt x="558568" y="367162"/>
                </a:lnTo>
                <a:lnTo>
                  <a:pt x="519675" y="402081"/>
                </a:lnTo>
                <a:lnTo>
                  <a:pt x="479778" y="435594"/>
                </a:lnTo>
                <a:lnTo>
                  <a:pt x="438754" y="467686"/>
                </a:lnTo>
                <a:lnTo>
                  <a:pt x="396479" y="498340"/>
                </a:lnTo>
                <a:lnTo>
                  <a:pt x="352830" y="527543"/>
                </a:lnTo>
                <a:lnTo>
                  <a:pt x="307685" y="555279"/>
                </a:lnTo>
                <a:lnTo>
                  <a:pt x="260920" y="581532"/>
                </a:lnTo>
                <a:lnTo>
                  <a:pt x="198946" y="613767"/>
                </a:lnTo>
                <a:lnTo>
                  <a:pt x="135976" y="644015"/>
                </a:lnTo>
                <a:lnTo>
                  <a:pt x="70677" y="671124"/>
                </a:lnTo>
                <a:lnTo>
                  <a:pt x="39250" y="687905"/>
                </a:lnTo>
                <a:lnTo>
                  <a:pt x="12728" y="710130"/>
                </a:lnTo>
                <a:lnTo>
                  <a:pt x="0" y="734985"/>
                </a:lnTo>
                <a:lnTo>
                  <a:pt x="7624" y="753029"/>
                </a:lnTo>
                <a:lnTo>
                  <a:pt x="28817" y="763974"/>
                </a:lnTo>
                <a:lnTo>
                  <a:pt x="56794" y="767535"/>
                </a:lnTo>
                <a:lnTo>
                  <a:pt x="109743" y="763574"/>
                </a:lnTo>
                <a:lnTo>
                  <a:pt x="162066" y="753477"/>
                </a:lnTo>
                <a:lnTo>
                  <a:pt x="213656" y="738653"/>
                </a:lnTo>
                <a:lnTo>
                  <a:pt x="264410" y="720509"/>
                </a:lnTo>
                <a:lnTo>
                  <a:pt x="314222" y="700453"/>
                </a:lnTo>
                <a:lnTo>
                  <a:pt x="362988" y="679894"/>
                </a:lnTo>
                <a:lnTo>
                  <a:pt x="410243" y="659455"/>
                </a:lnTo>
                <a:lnTo>
                  <a:pt x="457059" y="638071"/>
                </a:lnTo>
                <a:lnTo>
                  <a:pt x="503322" y="615571"/>
                </a:lnTo>
                <a:lnTo>
                  <a:pt x="548918" y="591786"/>
                </a:lnTo>
                <a:lnTo>
                  <a:pt x="593734" y="566544"/>
                </a:lnTo>
                <a:lnTo>
                  <a:pt x="637657" y="539675"/>
                </a:lnTo>
                <a:lnTo>
                  <a:pt x="681252" y="511031"/>
                </a:lnTo>
                <a:lnTo>
                  <a:pt x="724098" y="480773"/>
                </a:lnTo>
                <a:lnTo>
                  <a:pt x="765539" y="448546"/>
                </a:lnTo>
                <a:lnTo>
                  <a:pt x="804922" y="413998"/>
                </a:lnTo>
                <a:lnTo>
                  <a:pt x="841593" y="376775"/>
                </a:lnTo>
                <a:lnTo>
                  <a:pt x="874898" y="336523"/>
                </a:lnTo>
                <a:lnTo>
                  <a:pt x="916336" y="268011"/>
                </a:lnTo>
                <a:lnTo>
                  <a:pt x="933593" y="227204"/>
                </a:lnTo>
                <a:lnTo>
                  <a:pt x="945761" y="184616"/>
                </a:lnTo>
                <a:lnTo>
                  <a:pt x="948245" y="163503"/>
                </a:lnTo>
                <a:close/>
              </a:path>
              <a:path w="951229" h="767714">
                <a:moveTo>
                  <a:pt x="788607" y="0"/>
                </a:moveTo>
                <a:lnTo>
                  <a:pt x="749653" y="4003"/>
                </a:lnTo>
                <a:lnTo>
                  <a:pt x="666009" y="28337"/>
                </a:lnTo>
                <a:lnTo>
                  <a:pt x="622295" y="48169"/>
                </a:lnTo>
                <a:lnTo>
                  <a:pt x="581196" y="71530"/>
                </a:lnTo>
                <a:lnTo>
                  <a:pt x="542420" y="98024"/>
                </a:lnTo>
                <a:lnTo>
                  <a:pt x="505675" y="127257"/>
                </a:lnTo>
                <a:lnTo>
                  <a:pt x="470670" y="158835"/>
                </a:lnTo>
                <a:lnTo>
                  <a:pt x="437112" y="192362"/>
                </a:lnTo>
                <a:lnTo>
                  <a:pt x="404710" y="227445"/>
                </a:lnTo>
                <a:lnTo>
                  <a:pt x="373172" y="263687"/>
                </a:lnTo>
                <a:lnTo>
                  <a:pt x="342205" y="300696"/>
                </a:lnTo>
                <a:lnTo>
                  <a:pt x="319247" y="333098"/>
                </a:lnTo>
                <a:lnTo>
                  <a:pt x="312234" y="352607"/>
                </a:lnTo>
                <a:lnTo>
                  <a:pt x="317152" y="368162"/>
                </a:lnTo>
                <a:lnTo>
                  <a:pt x="347733" y="370327"/>
                </a:lnTo>
                <a:lnTo>
                  <a:pt x="390670" y="346674"/>
                </a:lnTo>
                <a:lnTo>
                  <a:pt x="436790" y="310343"/>
                </a:lnTo>
                <a:lnTo>
                  <a:pt x="501887" y="252212"/>
                </a:lnTo>
                <a:lnTo>
                  <a:pt x="564476" y="198647"/>
                </a:lnTo>
                <a:lnTo>
                  <a:pt x="598824" y="175871"/>
                </a:lnTo>
                <a:lnTo>
                  <a:pt x="637029" y="163503"/>
                </a:lnTo>
                <a:lnTo>
                  <a:pt x="948245" y="163503"/>
                </a:lnTo>
                <a:lnTo>
                  <a:pt x="950754" y="142185"/>
                </a:lnTo>
                <a:lnTo>
                  <a:pt x="946486" y="101851"/>
                </a:lnTo>
                <a:lnTo>
                  <a:pt x="930872" y="65553"/>
                </a:lnTo>
                <a:lnTo>
                  <a:pt x="901825" y="35230"/>
                </a:lnTo>
                <a:lnTo>
                  <a:pt x="847713" y="9511"/>
                </a:lnTo>
                <a:lnTo>
                  <a:pt x="816969" y="2142"/>
                </a:lnTo>
                <a:lnTo>
                  <a:pt x="78860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918689" y="2728878"/>
            <a:ext cx="1358265" cy="367665"/>
          </a:xfrm>
          <a:custGeom>
            <a:avLst/>
            <a:gdLst/>
            <a:ahLst/>
            <a:cxnLst/>
            <a:rect l="l" t="t" r="r" b="b"/>
            <a:pathLst>
              <a:path w="1358264" h="367664">
                <a:moveTo>
                  <a:pt x="20829" y="166146"/>
                </a:moveTo>
                <a:lnTo>
                  <a:pt x="12416" y="166149"/>
                </a:lnTo>
                <a:lnTo>
                  <a:pt x="4922" y="168928"/>
                </a:lnTo>
                <a:lnTo>
                  <a:pt x="0" y="175009"/>
                </a:lnTo>
                <a:lnTo>
                  <a:pt x="339" y="194604"/>
                </a:lnTo>
                <a:lnTo>
                  <a:pt x="28955" y="229962"/>
                </a:lnTo>
                <a:lnTo>
                  <a:pt x="62322" y="256913"/>
                </a:lnTo>
                <a:lnTo>
                  <a:pt x="101386" y="281604"/>
                </a:lnTo>
                <a:lnTo>
                  <a:pt x="165971" y="311588"/>
                </a:lnTo>
                <a:lnTo>
                  <a:pt x="211443" y="327384"/>
                </a:lnTo>
                <a:lnTo>
                  <a:pt x="257954" y="339977"/>
                </a:lnTo>
                <a:lnTo>
                  <a:pt x="305162" y="349697"/>
                </a:lnTo>
                <a:lnTo>
                  <a:pt x="352730" y="356876"/>
                </a:lnTo>
                <a:lnTo>
                  <a:pt x="411862" y="363812"/>
                </a:lnTo>
                <a:lnTo>
                  <a:pt x="471277" y="367073"/>
                </a:lnTo>
                <a:lnTo>
                  <a:pt x="477130" y="367084"/>
                </a:lnTo>
                <a:lnTo>
                  <a:pt x="482992" y="367031"/>
                </a:lnTo>
                <a:lnTo>
                  <a:pt x="541286" y="364028"/>
                </a:lnTo>
                <a:lnTo>
                  <a:pt x="593541" y="358645"/>
                </a:lnTo>
                <a:lnTo>
                  <a:pt x="639245" y="353025"/>
                </a:lnTo>
                <a:lnTo>
                  <a:pt x="684884" y="346862"/>
                </a:lnTo>
                <a:lnTo>
                  <a:pt x="730402" y="339921"/>
                </a:lnTo>
                <a:lnTo>
                  <a:pt x="775745" y="331964"/>
                </a:lnTo>
                <a:lnTo>
                  <a:pt x="820856" y="322756"/>
                </a:lnTo>
                <a:lnTo>
                  <a:pt x="874930" y="309602"/>
                </a:lnTo>
                <a:lnTo>
                  <a:pt x="928324" y="294151"/>
                </a:lnTo>
                <a:lnTo>
                  <a:pt x="981023" y="276468"/>
                </a:lnTo>
                <a:lnTo>
                  <a:pt x="1033012" y="256619"/>
                </a:lnTo>
                <a:lnTo>
                  <a:pt x="1063977" y="243436"/>
                </a:lnTo>
                <a:lnTo>
                  <a:pt x="372257" y="243436"/>
                </a:lnTo>
                <a:lnTo>
                  <a:pt x="324607" y="241710"/>
                </a:lnTo>
                <a:lnTo>
                  <a:pt x="277140" y="237795"/>
                </a:lnTo>
                <a:lnTo>
                  <a:pt x="236516" y="232414"/>
                </a:lnTo>
                <a:lnTo>
                  <a:pt x="196231" y="224896"/>
                </a:lnTo>
                <a:lnTo>
                  <a:pt x="153272" y="214370"/>
                </a:lnTo>
                <a:lnTo>
                  <a:pt x="110752" y="201415"/>
                </a:lnTo>
                <a:lnTo>
                  <a:pt x="69040" y="186074"/>
                </a:lnTo>
                <a:lnTo>
                  <a:pt x="28508" y="168392"/>
                </a:lnTo>
                <a:lnTo>
                  <a:pt x="20829" y="166146"/>
                </a:lnTo>
                <a:close/>
              </a:path>
              <a:path w="1358264" h="367664">
                <a:moveTo>
                  <a:pt x="1333300" y="0"/>
                </a:moveTo>
                <a:lnTo>
                  <a:pt x="1313047" y="809"/>
                </a:lnTo>
                <a:lnTo>
                  <a:pt x="1292719" y="8577"/>
                </a:lnTo>
                <a:lnTo>
                  <a:pt x="1255176" y="29356"/>
                </a:lnTo>
                <a:lnTo>
                  <a:pt x="1206531" y="52701"/>
                </a:lnTo>
                <a:lnTo>
                  <a:pt x="1157663" y="75311"/>
                </a:lnTo>
                <a:lnTo>
                  <a:pt x="1108436" y="96953"/>
                </a:lnTo>
                <a:lnTo>
                  <a:pt x="1058714" y="117394"/>
                </a:lnTo>
                <a:lnTo>
                  <a:pt x="1008362" y="136403"/>
                </a:lnTo>
                <a:lnTo>
                  <a:pt x="957243" y="153745"/>
                </a:lnTo>
                <a:lnTo>
                  <a:pt x="909153" y="168288"/>
                </a:lnTo>
                <a:lnTo>
                  <a:pt x="860642" y="181402"/>
                </a:lnTo>
                <a:lnTo>
                  <a:pt x="811771" y="193113"/>
                </a:lnTo>
                <a:lnTo>
                  <a:pt x="762603" y="203444"/>
                </a:lnTo>
                <a:lnTo>
                  <a:pt x="712890" y="212600"/>
                </a:lnTo>
                <a:lnTo>
                  <a:pt x="662987" y="220660"/>
                </a:lnTo>
                <a:lnTo>
                  <a:pt x="612921" y="227627"/>
                </a:lnTo>
                <a:lnTo>
                  <a:pt x="562718" y="233502"/>
                </a:lnTo>
                <a:lnTo>
                  <a:pt x="515321" y="238007"/>
                </a:lnTo>
                <a:lnTo>
                  <a:pt x="467712" y="241332"/>
                </a:lnTo>
                <a:lnTo>
                  <a:pt x="419992" y="243226"/>
                </a:lnTo>
                <a:lnTo>
                  <a:pt x="372257" y="243436"/>
                </a:lnTo>
                <a:lnTo>
                  <a:pt x="1063977" y="243436"/>
                </a:lnTo>
                <a:lnTo>
                  <a:pt x="1118890" y="217150"/>
                </a:lnTo>
                <a:lnTo>
                  <a:pt x="1191614" y="175722"/>
                </a:lnTo>
                <a:lnTo>
                  <a:pt x="1234997" y="146941"/>
                </a:lnTo>
                <a:lnTo>
                  <a:pt x="1277220" y="116443"/>
                </a:lnTo>
                <a:lnTo>
                  <a:pt x="1318674" y="84698"/>
                </a:lnTo>
                <a:lnTo>
                  <a:pt x="1351382" y="54138"/>
                </a:lnTo>
                <a:lnTo>
                  <a:pt x="1358129" y="27642"/>
                </a:lnTo>
                <a:lnTo>
                  <a:pt x="1353548" y="15252"/>
                </a:lnTo>
                <a:lnTo>
                  <a:pt x="1344916" y="5397"/>
                </a:lnTo>
                <a:lnTo>
                  <a:pt x="1333300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2273385" y="2626903"/>
            <a:ext cx="1211580" cy="639445"/>
          </a:xfrm>
          <a:custGeom>
            <a:avLst/>
            <a:gdLst/>
            <a:ahLst/>
            <a:cxnLst/>
            <a:rect l="l" t="t" r="r" b="b"/>
            <a:pathLst>
              <a:path w="1211579" h="639445">
                <a:moveTo>
                  <a:pt x="1196534" y="0"/>
                </a:moveTo>
                <a:lnTo>
                  <a:pt x="1181900" y="3019"/>
                </a:lnTo>
                <a:lnTo>
                  <a:pt x="1167842" y="14698"/>
                </a:lnTo>
                <a:lnTo>
                  <a:pt x="1156108" y="29963"/>
                </a:lnTo>
                <a:lnTo>
                  <a:pt x="1145590" y="46437"/>
                </a:lnTo>
                <a:lnTo>
                  <a:pt x="1135184" y="61743"/>
                </a:lnTo>
                <a:lnTo>
                  <a:pt x="1105531" y="98154"/>
                </a:lnTo>
                <a:lnTo>
                  <a:pt x="1073965" y="132810"/>
                </a:lnTo>
                <a:lnTo>
                  <a:pt x="1040611" y="165707"/>
                </a:lnTo>
                <a:lnTo>
                  <a:pt x="1005596" y="196843"/>
                </a:lnTo>
                <a:lnTo>
                  <a:pt x="969043" y="226215"/>
                </a:lnTo>
                <a:lnTo>
                  <a:pt x="931080" y="253818"/>
                </a:lnTo>
                <a:lnTo>
                  <a:pt x="891427" y="280053"/>
                </a:lnTo>
                <a:lnTo>
                  <a:pt x="850838" y="304680"/>
                </a:lnTo>
                <a:lnTo>
                  <a:pt x="809416" y="327837"/>
                </a:lnTo>
                <a:lnTo>
                  <a:pt x="767262" y="349659"/>
                </a:lnTo>
                <a:lnTo>
                  <a:pt x="724480" y="370284"/>
                </a:lnTo>
                <a:lnTo>
                  <a:pt x="681171" y="389849"/>
                </a:lnTo>
                <a:lnTo>
                  <a:pt x="636596" y="408750"/>
                </a:lnTo>
                <a:lnTo>
                  <a:pt x="591548" y="426546"/>
                </a:lnTo>
                <a:lnTo>
                  <a:pt x="546070" y="443247"/>
                </a:lnTo>
                <a:lnTo>
                  <a:pt x="500208" y="458864"/>
                </a:lnTo>
                <a:lnTo>
                  <a:pt x="454005" y="473409"/>
                </a:lnTo>
                <a:lnTo>
                  <a:pt x="407507" y="486892"/>
                </a:lnTo>
                <a:lnTo>
                  <a:pt x="367179" y="497584"/>
                </a:lnTo>
                <a:lnTo>
                  <a:pt x="326584" y="507392"/>
                </a:lnTo>
                <a:lnTo>
                  <a:pt x="285786" y="516339"/>
                </a:lnTo>
                <a:lnTo>
                  <a:pt x="244851" y="524446"/>
                </a:lnTo>
                <a:lnTo>
                  <a:pt x="196397" y="532996"/>
                </a:lnTo>
                <a:lnTo>
                  <a:pt x="147766" y="540489"/>
                </a:lnTo>
                <a:lnTo>
                  <a:pt x="98991" y="547015"/>
                </a:lnTo>
                <a:lnTo>
                  <a:pt x="50107" y="552662"/>
                </a:lnTo>
                <a:lnTo>
                  <a:pt x="35448" y="555804"/>
                </a:lnTo>
                <a:lnTo>
                  <a:pt x="19144" y="562534"/>
                </a:lnTo>
                <a:lnTo>
                  <a:pt x="5796" y="572744"/>
                </a:lnTo>
                <a:lnTo>
                  <a:pt x="0" y="586321"/>
                </a:lnTo>
                <a:lnTo>
                  <a:pt x="14790" y="613098"/>
                </a:lnTo>
                <a:lnTo>
                  <a:pt x="50763" y="628385"/>
                </a:lnTo>
                <a:lnTo>
                  <a:pt x="92139" y="635557"/>
                </a:lnTo>
                <a:lnTo>
                  <a:pt x="134914" y="638569"/>
                </a:lnTo>
                <a:lnTo>
                  <a:pt x="170465" y="639297"/>
                </a:lnTo>
                <a:lnTo>
                  <a:pt x="218285" y="638040"/>
                </a:lnTo>
                <a:lnTo>
                  <a:pt x="266308" y="634482"/>
                </a:lnTo>
                <a:lnTo>
                  <a:pt x="314275" y="628898"/>
                </a:lnTo>
                <a:lnTo>
                  <a:pt x="361929" y="621565"/>
                </a:lnTo>
                <a:lnTo>
                  <a:pt x="409010" y="612757"/>
                </a:lnTo>
                <a:lnTo>
                  <a:pt x="455259" y="602748"/>
                </a:lnTo>
                <a:lnTo>
                  <a:pt x="506657" y="589986"/>
                </a:lnTo>
                <a:lnTo>
                  <a:pt x="557563" y="575391"/>
                </a:lnTo>
                <a:lnTo>
                  <a:pt x="607908" y="558975"/>
                </a:lnTo>
                <a:lnTo>
                  <a:pt x="657627" y="540752"/>
                </a:lnTo>
                <a:lnTo>
                  <a:pt x="706651" y="520734"/>
                </a:lnTo>
                <a:lnTo>
                  <a:pt x="754913" y="498934"/>
                </a:lnTo>
                <a:lnTo>
                  <a:pt x="802346" y="475365"/>
                </a:lnTo>
                <a:lnTo>
                  <a:pt x="848967" y="449981"/>
                </a:lnTo>
                <a:lnTo>
                  <a:pt x="894614" y="422870"/>
                </a:lnTo>
                <a:lnTo>
                  <a:pt x="936975" y="395721"/>
                </a:lnTo>
                <a:lnTo>
                  <a:pt x="978503" y="366858"/>
                </a:lnTo>
                <a:lnTo>
                  <a:pt x="1018633" y="336008"/>
                </a:lnTo>
                <a:lnTo>
                  <a:pt x="1056803" y="302900"/>
                </a:lnTo>
                <a:lnTo>
                  <a:pt x="1092449" y="267260"/>
                </a:lnTo>
                <a:lnTo>
                  <a:pt x="1125008" y="228817"/>
                </a:lnTo>
                <a:lnTo>
                  <a:pt x="1150712" y="192163"/>
                </a:lnTo>
                <a:lnTo>
                  <a:pt x="1172812" y="153216"/>
                </a:lnTo>
                <a:lnTo>
                  <a:pt x="1198612" y="97205"/>
                </a:lnTo>
                <a:lnTo>
                  <a:pt x="1211172" y="37307"/>
                </a:lnTo>
                <a:lnTo>
                  <a:pt x="1209983" y="22448"/>
                </a:lnTo>
                <a:lnTo>
                  <a:pt x="1205499" y="8244"/>
                </a:lnTo>
                <a:lnTo>
                  <a:pt x="1196534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2588943" y="3037365"/>
            <a:ext cx="818515" cy="516890"/>
          </a:xfrm>
          <a:custGeom>
            <a:avLst/>
            <a:gdLst/>
            <a:ahLst/>
            <a:cxnLst/>
            <a:rect l="l" t="t" r="r" b="b"/>
            <a:pathLst>
              <a:path w="818514" h="516889">
                <a:moveTo>
                  <a:pt x="805418" y="0"/>
                </a:moveTo>
                <a:lnTo>
                  <a:pt x="794579" y="2755"/>
                </a:lnTo>
                <a:lnTo>
                  <a:pt x="784416" y="11681"/>
                </a:lnTo>
                <a:lnTo>
                  <a:pt x="775807" y="22888"/>
                </a:lnTo>
                <a:lnTo>
                  <a:pt x="769633" y="32487"/>
                </a:lnTo>
                <a:lnTo>
                  <a:pt x="743555" y="70888"/>
                </a:lnTo>
                <a:lnTo>
                  <a:pt x="714713" y="107123"/>
                </a:lnTo>
                <a:lnTo>
                  <a:pt x="683384" y="141217"/>
                </a:lnTo>
                <a:lnTo>
                  <a:pt x="649847" y="173192"/>
                </a:lnTo>
                <a:lnTo>
                  <a:pt x="614378" y="203070"/>
                </a:lnTo>
                <a:lnTo>
                  <a:pt x="577254" y="230875"/>
                </a:lnTo>
                <a:lnTo>
                  <a:pt x="543832" y="253459"/>
                </a:lnTo>
                <a:lnTo>
                  <a:pt x="509474" y="274606"/>
                </a:lnTo>
                <a:lnTo>
                  <a:pt x="466148" y="298197"/>
                </a:lnTo>
                <a:lnTo>
                  <a:pt x="421819" y="319006"/>
                </a:lnTo>
                <a:lnTo>
                  <a:pt x="376597" y="337384"/>
                </a:lnTo>
                <a:lnTo>
                  <a:pt x="330590" y="353683"/>
                </a:lnTo>
                <a:lnTo>
                  <a:pt x="283908" y="368255"/>
                </a:lnTo>
                <a:lnTo>
                  <a:pt x="236661" y="381451"/>
                </a:lnTo>
                <a:lnTo>
                  <a:pt x="91969" y="417610"/>
                </a:lnTo>
                <a:lnTo>
                  <a:pt x="68069" y="422885"/>
                </a:lnTo>
                <a:lnTo>
                  <a:pt x="42396" y="429492"/>
                </a:lnTo>
                <a:lnTo>
                  <a:pt x="19160" y="440282"/>
                </a:lnTo>
                <a:lnTo>
                  <a:pt x="2569" y="458106"/>
                </a:lnTo>
                <a:lnTo>
                  <a:pt x="0" y="477462"/>
                </a:lnTo>
                <a:lnTo>
                  <a:pt x="10282" y="493577"/>
                </a:lnTo>
                <a:lnTo>
                  <a:pt x="46185" y="511616"/>
                </a:lnTo>
                <a:lnTo>
                  <a:pt x="91717" y="516590"/>
                </a:lnTo>
                <a:lnTo>
                  <a:pt x="106888" y="516841"/>
                </a:lnTo>
                <a:lnTo>
                  <a:pt x="160308" y="512780"/>
                </a:lnTo>
                <a:lnTo>
                  <a:pt x="213212" y="502242"/>
                </a:lnTo>
                <a:lnTo>
                  <a:pt x="265261" y="486810"/>
                </a:lnTo>
                <a:lnTo>
                  <a:pt x="316115" y="468063"/>
                </a:lnTo>
                <a:lnTo>
                  <a:pt x="365434" y="447584"/>
                </a:lnTo>
                <a:lnTo>
                  <a:pt x="416918" y="424319"/>
                </a:lnTo>
                <a:lnTo>
                  <a:pt x="467445" y="398762"/>
                </a:lnTo>
                <a:lnTo>
                  <a:pt x="516459" y="370493"/>
                </a:lnTo>
                <a:lnTo>
                  <a:pt x="563403" y="339088"/>
                </a:lnTo>
                <a:lnTo>
                  <a:pt x="597848" y="312962"/>
                </a:lnTo>
                <a:lnTo>
                  <a:pt x="631082" y="285315"/>
                </a:lnTo>
                <a:lnTo>
                  <a:pt x="662949" y="256112"/>
                </a:lnTo>
                <a:lnTo>
                  <a:pt x="693289" y="225315"/>
                </a:lnTo>
                <a:lnTo>
                  <a:pt x="735189" y="177825"/>
                </a:lnTo>
                <a:lnTo>
                  <a:pt x="774114" y="127885"/>
                </a:lnTo>
                <a:lnTo>
                  <a:pt x="803176" y="81654"/>
                </a:lnTo>
                <a:lnTo>
                  <a:pt x="817939" y="29503"/>
                </a:lnTo>
                <a:lnTo>
                  <a:pt x="817988" y="20990"/>
                </a:lnTo>
                <a:lnTo>
                  <a:pt x="816571" y="11748"/>
                </a:lnTo>
                <a:lnTo>
                  <a:pt x="812707" y="4007"/>
                </a:lnTo>
                <a:lnTo>
                  <a:pt x="805418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143030" y="3204029"/>
            <a:ext cx="962025" cy="187960"/>
          </a:xfrm>
          <a:custGeom>
            <a:avLst/>
            <a:gdLst/>
            <a:ahLst/>
            <a:cxnLst/>
            <a:rect l="l" t="t" r="r" b="b"/>
            <a:pathLst>
              <a:path w="962025" h="187960">
                <a:moveTo>
                  <a:pt x="30941" y="18194"/>
                </a:moveTo>
                <a:lnTo>
                  <a:pt x="10528" y="19998"/>
                </a:lnTo>
                <a:lnTo>
                  <a:pt x="0" y="35586"/>
                </a:lnTo>
                <a:lnTo>
                  <a:pt x="4857" y="60294"/>
                </a:lnTo>
                <a:lnTo>
                  <a:pt x="45523" y="92115"/>
                </a:lnTo>
                <a:lnTo>
                  <a:pt x="113612" y="118834"/>
                </a:lnTo>
                <a:lnTo>
                  <a:pt x="159530" y="134272"/>
                </a:lnTo>
                <a:lnTo>
                  <a:pt x="205990" y="147905"/>
                </a:lnTo>
                <a:lnTo>
                  <a:pt x="252956" y="159622"/>
                </a:lnTo>
                <a:lnTo>
                  <a:pt x="300395" y="169314"/>
                </a:lnTo>
                <a:lnTo>
                  <a:pt x="348270" y="176873"/>
                </a:lnTo>
                <a:lnTo>
                  <a:pt x="420598" y="184599"/>
                </a:lnTo>
                <a:lnTo>
                  <a:pt x="493357" y="187960"/>
                </a:lnTo>
                <a:lnTo>
                  <a:pt x="529380" y="187719"/>
                </a:lnTo>
                <a:lnTo>
                  <a:pt x="601193" y="182886"/>
                </a:lnTo>
                <a:lnTo>
                  <a:pt x="682975" y="169469"/>
                </a:lnTo>
                <a:lnTo>
                  <a:pt x="728411" y="158599"/>
                </a:lnTo>
                <a:lnTo>
                  <a:pt x="773339" y="145760"/>
                </a:lnTo>
                <a:lnTo>
                  <a:pt x="817914" y="131236"/>
                </a:lnTo>
                <a:lnTo>
                  <a:pt x="875501" y="110758"/>
                </a:lnTo>
                <a:lnTo>
                  <a:pt x="878216" y="109527"/>
                </a:lnTo>
                <a:lnTo>
                  <a:pt x="396730" y="109527"/>
                </a:lnTo>
                <a:lnTo>
                  <a:pt x="346361" y="108681"/>
                </a:lnTo>
                <a:lnTo>
                  <a:pt x="296427" y="104646"/>
                </a:lnTo>
                <a:lnTo>
                  <a:pt x="247463" y="96933"/>
                </a:lnTo>
                <a:lnTo>
                  <a:pt x="200000" y="85054"/>
                </a:lnTo>
                <a:lnTo>
                  <a:pt x="135264" y="59061"/>
                </a:lnTo>
                <a:lnTo>
                  <a:pt x="103654" y="44287"/>
                </a:lnTo>
                <a:lnTo>
                  <a:pt x="71611" y="30476"/>
                </a:lnTo>
                <a:lnTo>
                  <a:pt x="53786" y="23809"/>
                </a:lnTo>
                <a:lnTo>
                  <a:pt x="30941" y="18194"/>
                </a:lnTo>
                <a:close/>
              </a:path>
              <a:path w="962025" h="187960">
                <a:moveTo>
                  <a:pt x="915459" y="0"/>
                </a:moveTo>
                <a:lnTo>
                  <a:pt x="879525" y="4460"/>
                </a:lnTo>
                <a:lnTo>
                  <a:pt x="844336" y="14162"/>
                </a:lnTo>
                <a:lnTo>
                  <a:pt x="775701" y="38988"/>
                </a:lnTo>
                <a:lnTo>
                  <a:pt x="739747" y="51032"/>
                </a:lnTo>
                <a:lnTo>
                  <a:pt x="667079" y="72720"/>
                </a:lnTo>
                <a:lnTo>
                  <a:pt x="609146" y="86649"/>
                </a:lnTo>
                <a:lnTo>
                  <a:pt x="566561" y="94611"/>
                </a:lnTo>
                <a:lnTo>
                  <a:pt x="496647" y="103606"/>
                </a:lnTo>
                <a:lnTo>
                  <a:pt x="447004" y="107672"/>
                </a:lnTo>
                <a:lnTo>
                  <a:pt x="396730" y="109527"/>
                </a:lnTo>
                <a:lnTo>
                  <a:pt x="878216" y="109527"/>
                </a:lnTo>
                <a:lnTo>
                  <a:pt x="929436" y="82374"/>
                </a:lnTo>
                <a:lnTo>
                  <a:pt x="958110" y="48674"/>
                </a:lnTo>
                <a:lnTo>
                  <a:pt x="962007" y="34853"/>
                </a:lnTo>
                <a:lnTo>
                  <a:pt x="959020" y="18521"/>
                </a:lnTo>
                <a:lnTo>
                  <a:pt x="947987" y="7603"/>
                </a:lnTo>
                <a:lnTo>
                  <a:pt x="932327" y="1597"/>
                </a:lnTo>
                <a:lnTo>
                  <a:pt x="915459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2524265" y="3542322"/>
            <a:ext cx="486409" cy="96520"/>
          </a:xfrm>
          <a:custGeom>
            <a:avLst/>
            <a:gdLst/>
            <a:ahLst/>
            <a:cxnLst/>
            <a:rect l="l" t="t" r="r" b="b"/>
            <a:pathLst>
              <a:path w="486410" h="96520">
                <a:moveTo>
                  <a:pt x="29155" y="11257"/>
                </a:moveTo>
                <a:lnTo>
                  <a:pt x="0" y="22673"/>
                </a:lnTo>
                <a:lnTo>
                  <a:pt x="8928" y="37217"/>
                </a:lnTo>
                <a:lnTo>
                  <a:pt x="58225" y="56788"/>
                </a:lnTo>
                <a:lnTo>
                  <a:pt x="122730" y="74284"/>
                </a:lnTo>
                <a:lnTo>
                  <a:pt x="170051" y="84252"/>
                </a:lnTo>
                <a:lnTo>
                  <a:pt x="217877" y="91322"/>
                </a:lnTo>
                <a:lnTo>
                  <a:pt x="266037" y="95356"/>
                </a:lnTo>
                <a:lnTo>
                  <a:pt x="314364" y="96215"/>
                </a:lnTo>
                <a:lnTo>
                  <a:pt x="362687" y="93761"/>
                </a:lnTo>
                <a:lnTo>
                  <a:pt x="392112" y="90825"/>
                </a:lnTo>
                <a:lnTo>
                  <a:pt x="431042" y="83966"/>
                </a:lnTo>
                <a:lnTo>
                  <a:pt x="466702" y="70848"/>
                </a:lnTo>
                <a:lnTo>
                  <a:pt x="486319" y="49137"/>
                </a:lnTo>
                <a:lnTo>
                  <a:pt x="482929" y="37110"/>
                </a:lnTo>
                <a:lnTo>
                  <a:pt x="216585" y="37110"/>
                </a:lnTo>
                <a:lnTo>
                  <a:pt x="164489" y="33920"/>
                </a:lnTo>
                <a:lnTo>
                  <a:pt x="112618" y="27171"/>
                </a:lnTo>
                <a:lnTo>
                  <a:pt x="61299" y="17794"/>
                </a:lnTo>
                <a:lnTo>
                  <a:pt x="48058" y="14656"/>
                </a:lnTo>
                <a:lnTo>
                  <a:pt x="29155" y="11257"/>
                </a:lnTo>
                <a:close/>
              </a:path>
              <a:path w="486410" h="96520">
                <a:moveTo>
                  <a:pt x="426380" y="0"/>
                </a:moveTo>
                <a:lnTo>
                  <a:pt x="396919" y="7198"/>
                </a:lnTo>
                <a:lnTo>
                  <a:pt x="370968" y="16004"/>
                </a:lnTo>
                <a:lnTo>
                  <a:pt x="320151" y="29084"/>
                </a:lnTo>
                <a:lnTo>
                  <a:pt x="268581" y="35809"/>
                </a:lnTo>
                <a:lnTo>
                  <a:pt x="216585" y="37110"/>
                </a:lnTo>
                <a:lnTo>
                  <a:pt x="482929" y="37110"/>
                </a:lnTo>
                <a:lnTo>
                  <a:pt x="477119" y="16496"/>
                </a:lnTo>
                <a:lnTo>
                  <a:pt x="454672" y="926"/>
                </a:lnTo>
                <a:lnTo>
                  <a:pt x="426380" y="0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2769354" y="3529658"/>
            <a:ext cx="436245" cy="240665"/>
          </a:xfrm>
          <a:custGeom>
            <a:avLst/>
            <a:gdLst/>
            <a:ahLst/>
            <a:cxnLst/>
            <a:rect l="l" t="t" r="r" b="b"/>
            <a:pathLst>
              <a:path w="436244" h="240664">
                <a:moveTo>
                  <a:pt x="420617" y="0"/>
                </a:moveTo>
                <a:lnTo>
                  <a:pt x="412591" y="2417"/>
                </a:lnTo>
                <a:lnTo>
                  <a:pt x="404656" y="7446"/>
                </a:lnTo>
                <a:lnTo>
                  <a:pt x="361980" y="40862"/>
                </a:lnTo>
                <a:lnTo>
                  <a:pt x="317639" y="70565"/>
                </a:lnTo>
                <a:lnTo>
                  <a:pt x="271579" y="96430"/>
                </a:lnTo>
                <a:lnTo>
                  <a:pt x="223742" y="118333"/>
                </a:lnTo>
                <a:lnTo>
                  <a:pt x="174073" y="136151"/>
                </a:lnTo>
                <a:lnTo>
                  <a:pt x="122515" y="149760"/>
                </a:lnTo>
                <a:lnTo>
                  <a:pt x="50894" y="162162"/>
                </a:lnTo>
                <a:lnTo>
                  <a:pt x="32607" y="167764"/>
                </a:lnTo>
                <a:lnTo>
                  <a:pt x="16287" y="176911"/>
                </a:lnTo>
                <a:lnTo>
                  <a:pt x="4069" y="190674"/>
                </a:lnTo>
                <a:lnTo>
                  <a:pt x="0" y="207154"/>
                </a:lnTo>
                <a:lnTo>
                  <a:pt x="5394" y="221735"/>
                </a:lnTo>
                <a:lnTo>
                  <a:pt x="17517" y="232887"/>
                </a:lnTo>
                <a:lnTo>
                  <a:pt x="33635" y="239085"/>
                </a:lnTo>
                <a:lnTo>
                  <a:pt x="68306" y="240497"/>
                </a:lnTo>
                <a:lnTo>
                  <a:pt x="102758" y="233844"/>
                </a:lnTo>
                <a:lnTo>
                  <a:pt x="168159" y="208368"/>
                </a:lnTo>
                <a:lnTo>
                  <a:pt x="232065" y="176755"/>
                </a:lnTo>
                <a:lnTo>
                  <a:pt x="293270" y="140148"/>
                </a:lnTo>
                <a:lnTo>
                  <a:pt x="338780" y="108015"/>
                </a:lnTo>
                <a:lnTo>
                  <a:pt x="382021" y="72891"/>
                </a:lnTo>
                <a:lnTo>
                  <a:pt x="420132" y="36393"/>
                </a:lnTo>
                <a:lnTo>
                  <a:pt x="435981" y="12995"/>
                </a:lnTo>
                <a:lnTo>
                  <a:pt x="435908" y="6682"/>
                </a:lnTo>
                <a:lnTo>
                  <a:pt x="432809" y="3153"/>
                </a:lnTo>
                <a:lnTo>
                  <a:pt x="427700" y="232"/>
                </a:lnTo>
                <a:lnTo>
                  <a:pt x="420617" y="0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877567" y="2416668"/>
            <a:ext cx="1092200" cy="403860"/>
          </a:xfrm>
          <a:custGeom>
            <a:avLst/>
            <a:gdLst/>
            <a:ahLst/>
            <a:cxnLst/>
            <a:rect l="l" t="t" r="r" b="b"/>
            <a:pathLst>
              <a:path w="1092200" h="403860">
                <a:moveTo>
                  <a:pt x="336028" y="0"/>
                </a:moveTo>
                <a:lnTo>
                  <a:pt x="286507" y="2236"/>
                </a:lnTo>
                <a:lnTo>
                  <a:pt x="237858" y="8482"/>
                </a:lnTo>
                <a:lnTo>
                  <a:pt x="190809" y="19406"/>
                </a:lnTo>
                <a:lnTo>
                  <a:pt x="146085" y="35678"/>
                </a:lnTo>
                <a:lnTo>
                  <a:pt x="104412" y="57970"/>
                </a:lnTo>
                <a:lnTo>
                  <a:pt x="66517" y="86949"/>
                </a:lnTo>
                <a:lnTo>
                  <a:pt x="33125" y="123287"/>
                </a:lnTo>
                <a:lnTo>
                  <a:pt x="9217" y="166970"/>
                </a:lnTo>
                <a:lnTo>
                  <a:pt x="0" y="215545"/>
                </a:lnTo>
                <a:lnTo>
                  <a:pt x="10122" y="257161"/>
                </a:lnTo>
                <a:lnTo>
                  <a:pt x="34000" y="292331"/>
                </a:lnTo>
                <a:lnTo>
                  <a:pt x="68062" y="321523"/>
                </a:lnTo>
                <a:lnTo>
                  <a:pt x="108737" y="345203"/>
                </a:lnTo>
                <a:lnTo>
                  <a:pt x="152453" y="363840"/>
                </a:lnTo>
                <a:lnTo>
                  <a:pt x="195641" y="377901"/>
                </a:lnTo>
                <a:lnTo>
                  <a:pt x="234727" y="387853"/>
                </a:lnTo>
                <a:lnTo>
                  <a:pt x="288009" y="397405"/>
                </a:lnTo>
                <a:lnTo>
                  <a:pt x="341999" y="402562"/>
                </a:lnTo>
                <a:lnTo>
                  <a:pt x="396240" y="403626"/>
                </a:lnTo>
                <a:lnTo>
                  <a:pt x="450275" y="400898"/>
                </a:lnTo>
                <a:lnTo>
                  <a:pt x="498175" y="395862"/>
                </a:lnTo>
                <a:lnTo>
                  <a:pt x="546233" y="388952"/>
                </a:lnTo>
                <a:lnTo>
                  <a:pt x="594022" y="380363"/>
                </a:lnTo>
                <a:lnTo>
                  <a:pt x="641114" y="370285"/>
                </a:lnTo>
                <a:lnTo>
                  <a:pt x="687851" y="358297"/>
                </a:lnTo>
                <a:lnTo>
                  <a:pt x="734305" y="344205"/>
                </a:lnTo>
                <a:lnTo>
                  <a:pt x="780405" y="328323"/>
                </a:lnTo>
                <a:lnTo>
                  <a:pt x="826077" y="310965"/>
                </a:lnTo>
                <a:lnTo>
                  <a:pt x="871248" y="292444"/>
                </a:lnTo>
                <a:lnTo>
                  <a:pt x="915846" y="273076"/>
                </a:lnTo>
                <a:lnTo>
                  <a:pt x="959798" y="253173"/>
                </a:lnTo>
                <a:lnTo>
                  <a:pt x="1011156" y="225599"/>
                </a:lnTo>
                <a:lnTo>
                  <a:pt x="1018877" y="220580"/>
                </a:lnTo>
                <a:lnTo>
                  <a:pt x="402611" y="220580"/>
                </a:lnTo>
                <a:lnTo>
                  <a:pt x="359194" y="219883"/>
                </a:lnTo>
                <a:lnTo>
                  <a:pt x="317046" y="213256"/>
                </a:lnTo>
                <a:lnTo>
                  <a:pt x="279548" y="196333"/>
                </a:lnTo>
                <a:lnTo>
                  <a:pt x="257535" y="171335"/>
                </a:lnTo>
                <a:lnTo>
                  <a:pt x="253753" y="143460"/>
                </a:lnTo>
                <a:lnTo>
                  <a:pt x="266998" y="118092"/>
                </a:lnTo>
                <a:lnTo>
                  <a:pt x="324967" y="92953"/>
                </a:lnTo>
                <a:lnTo>
                  <a:pt x="385781" y="84782"/>
                </a:lnTo>
                <a:lnTo>
                  <a:pt x="415652" y="83524"/>
                </a:lnTo>
                <a:lnTo>
                  <a:pt x="743214" y="83524"/>
                </a:lnTo>
                <a:lnTo>
                  <a:pt x="739333" y="77184"/>
                </a:lnTo>
                <a:lnTo>
                  <a:pt x="706110" y="58198"/>
                </a:lnTo>
                <a:lnTo>
                  <a:pt x="662387" y="45824"/>
                </a:lnTo>
                <a:lnTo>
                  <a:pt x="617888" y="35108"/>
                </a:lnTo>
                <a:lnTo>
                  <a:pt x="573050" y="25824"/>
                </a:lnTo>
                <a:lnTo>
                  <a:pt x="528315" y="17743"/>
                </a:lnTo>
                <a:lnTo>
                  <a:pt x="482565" y="10644"/>
                </a:lnTo>
                <a:lnTo>
                  <a:pt x="434783" y="4873"/>
                </a:lnTo>
                <a:lnTo>
                  <a:pt x="385695" y="1102"/>
                </a:lnTo>
                <a:lnTo>
                  <a:pt x="336028" y="0"/>
                </a:lnTo>
                <a:close/>
              </a:path>
              <a:path w="1092200" h="403860">
                <a:moveTo>
                  <a:pt x="1025534" y="113670"/>
                </a:moveTo>
                <a:lnTo>
                  <a:pt x="986118" y="121133"/>
                </a:lnTo>
                <a:lnTo>
                  <a:pt x="910224" y="146257"/>
                </a:lnTo>
                <a:lnTo>
                  <a:pt x="867131" y="158008"/>
                </a:lnTo>
                <a:lnTo>
                  <a:pt x="823854" y="169090"/>
                </a:lnTo>
                <a:lnTo>
                  <a:pt x="780379" y="179338"/>
                </a:lnTo>
                <a:lnTo>
                  <a:pt x="736691" y="188586"/>
                </a:lnTo>
                <a:lnTo>
                  <a:pt x="688543" y="197457"/>
                </a:lnTo>
                <a:lnTo>
                  <a:pt x="639935" y="204999"/>
                </a:lnTo>
                <a:lnTo>
                  <a:pt x="591016" y="211102"/>
                </a:lnTo>
                <a:lnTo>
                  <a:pt x="541940" y="215660"/>
                </a:lnTo>
                <a:lnTo>
                  <a:pt x="492857" y="218566"/>
                </a:lnTo>
                <a:lnTo>
                  <a:pt x="402611" y="220580"/>
                </a:lnTo>
                <a:lnTo>
                  <a:pt x="1018877" y="220580"/>
                </a:lnTo>
                <a:lnTo>
                  <a:pt x="1044687" y="203803"/>
                </a:lnTo>
                <a:lnTo>
                  <a:pt x="1073884" y="179781"/>
                </a:lnTo>
                <a:lnTo>
                  <a:pt x="1091571" y="155871"/>
                </a:lnTo>
                <a:lnTo>
                  <a:pt x="1090571" y="134408"/>
                </a:lnTo>
                <a:lnTo>
                  <a:pt x="1063708" y="117728"/>
                </a:lnTo>
                <a:lnTo>
                  <a:pt x="1025534" y="113670"/>
                </a:lnTo>
                <a:close/>
              </a:path>
              <a:path w="1092200" h="403860">
                <a:moveTo>
                  <a:pt x="743214" y="83524"/>
                </a:moveTo>
                <a:lnTo>
                  <a:pt x="415652" y="83524"/>
                </a:lnTo>
                <a:lnTo>
                  <a:pt x="471299" y="84172"/>
                </a:lnTo>
                <a:lnTo>
                  <a:pt x="526763" y="87283"/>
                </a:lnTo>
                <a:lnTo>
                  <a:pt x="637521" y="96434"/>
                </a:lnTo>
                <a:lnTo>
                  <a:pt x="693002" y="100243"/>
                </a:lnTo>
                <a:lnTo>
                  <a:pt x="705263" y="101590"/>
                </a:lnTo>
                <a:lnTo>
                  <a:pt x="720309" y="102934"/>
                </a:lnTo>
                <a:lnTo>
                  <a:pt x="734299" y="101766"/>
                </a:lnTo>
                <a:lnTo>
                  <a:pt x="743392" y="95574"/>
                </a:lnTo>
                <a:lnTo>
                  <a:pt x="744774" y="93124"/>
                </a:lnTo>
                <a:lnTo>
                  <a:pt x="745287" y="89973"/>
                </a:lnTo>
                <a:lnTo>
                  <a:pt x="744669" y="85900"/>
                </a:lnTo>
                <a:lnTo>
                  <a:pt x="743214" y="83524"/>
                </a:lnTo>
                <a:close/>
              </a:path>
            </a:pathLst>
          </a:custGeom>
          <a:solidFill>
            <a:srgbClr val="64B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2179934" y="3667958"/>
            <a:ext cx="808990" cy="1155700"/>
          </a:xfrm>
          <a:custGeom>
            <a:avLst/>
            <a:gdLst/>
            <a:ahLst/>
            <a:cxnLst/>
            <a:rect l="l" t="t" r="r" b="b"/>
            <a:pathLst>
              <a:path w="808989" h="1155700">
                <a:moveTo>
                  <a:pt x="288196" y="0"/>
                </a:moveTo>
                <a:lnTo>
                  <a:pt x="0" y="0"/>
                </a:lnTo>
                <a:lnTo>
                  <a:pt x="0" y="1155652"/>
                </a:lnTo>
                <a:lnTo>
                  <a:pt x="404198" y="1155652"/>
                </a:lnTo>
                <a:lnTo>
                  <a:pt x="458355" y="1152350"/>
                </a:lnTo>
                <a:lnTo>
                  <a:pt x="509868" y="1142443"/>
                </a:lnTo>
                <a:lnTo>
                  <a:pt x="558739" y="1125932"/>
                </a:lnTo>
                <a:lnTo>
                  <a:pt x="604966" y="1102816"/>
                </a:lnTo>
                <a:lnTo>
                  <a:pt x="648551" y="1073095"/>
                </a:lnTo>
                <a:lnTo>
                  <a:pt x="689494" y="1036770"/>
                </a:lnTo>
                <a:lnTo>
                  <a:pt x="725820" y="995830"/>
                </a:lnTo>
                <a:lnTo>
                  <a:pt x="755543" y="952245"/>
                </a:lnTo>
                <a:lnTo>
                  <a:pt x="769483" y="924369"/>
                </a:lnTo>
                <a:lnTo>
                  <a:pt x="230540" y="924369"/>
                </a:lnTo>
                <a:lnTo>
                  <a:pt x="230540" y="592965"/>
                </a:lnTo>
                <a:lnTo>
                  <a:pt x="775274" y="592965"/>
                </a:lnTo>
                <a:lnTo>
                  <a:pt x="758053" y="557580"/>
                </a:lnTo>
                <a:lnTo>
                  <a:pt x="732371" y="517937"/>
                </a:lnTo>
                <a:lnTo>
                  <a:pt x="702713" y="482078"/>
                </a:lnTo>
                <a:lnTo>
                  <a:pt x="669709" y="450127"/>
                </a:lnTo>
                <a:lnTo>
                  <a:pt x="633991" y="422210"/>
                </a:lnTo>
                <a:lnTo>
                  <a:pt x="596191" y="398451"/>
                </a:lnTo>
                <a:lnTo>
                  <a:pt x="556939" y="378977"/>
                </a:lnTo>
                <a:lnTo>
                  <a:pt x="559859" y="369617"/>
                </a:lnTo>
                <a:lnTo>
                  <a:pt x="230540" y="369617"/>
                </a:lnTo>
                <a:lnTo>
                  <a:pt x="230540" y="230571"/>
                </a:lnTo>
                <a:lnTo>
                  <a:pt x="570593" y="230571"/>
                </a:lnTo>
                <a:lnTo>
                  <a:pt x="560897" y="194498"/>
                </a:lnTo>
                <a:lnTo>
                  <a:pt x="542847" y="153998"/>
                </a:lnTo>
                <a:lnTo>
                  <a:pt x="518988" y="116877"/>
                </a:lnTo>
                <a:lnTo>
                  <a:pt x="489932" y="83759"/>
                </a:lnTo>
                <a:lnTo>
                  <a:pt x="456295" y="55266"/>
                </a:lnTo>
                <a:lnTo>
                  <a:pt x="418689" y="32021"/>
                </a:lnTo>
                <a:lnTo>
                  <a:pt x="377728" y="14646"/>
                </a:lnTo>
                <a:lnTo>
                  <a:pt x="334025" y="3765"/>
                </a:lnTo>
                <a:lnTo>
                  <a:pt x="288196" y="0"/>
                </a:lnTo>
                <a:close/>
              </a:path>
              <a:path w="808989" h="1155700">
                <a:moveTo>
                  <a:pt x="775274" y="592965"/>
                </a:moveTo>
                <a:lnTo>
                  <a:pt x="403466" y="592965"/>
                </a:lnTo>
                <a:lnTo>
                  <a:pt x="437907" y="593831"/>
                </a:lnTo>
                <a:lnTo>
                  <a:pt x="469843" y="598277"/>
                </a:lnTo>
                <a:lnTo>
                  <a:pt x="525949" y="628991"/>
                </a:lnTo>
                <a:lnTo>
                  <a:pt x="564229" y="685186"/>
                </a:lnTo>
                <a:lnTo>
                  <a:pt x="577114" y="752186"/>
                </a:lnTo>
                <a:lnTo>
                  <a:pt x="570856" y="797712"/>
                </a:lnTo>
                <a:lnTo>
                  <a:pt x="553229" y="838774"/>
                </a:lnTo>
                <a:lnTo>
                  <a:pt x="525954" y="873671"/>
                </a:lnTo>
                <a:lnTo>
                  <a:pt x="490755" y="900703"/>
                </a:lnTo>
                <a:lnTo>
                  <a:pt x="449351" y="918169"/>
                </a:lnTo>
                <a:lnTo>
                  <a:pt x="403466" y="924369"/>
                </a:lnTo>
                <a:lnTo>
                  <a:pt x="769483" y="924369"/>
                </a:lnTo>
                <a:lnTo>
                  <a:pt x="778661" y="906016"/>
                </a:lnTo>
                <a:lnTo>
                  <a:pt x="795175" y="857145"/>
                </a:lnTo>
                <a:lnTo>
                  <a:pt x="805084" y="805634"/>
                </a:lnTo>
                <a:lnTo>
                  <a:pt x="808387" y="751485"/>
                </a:lnTo>
                <a:lnTo>
                  <a:pt x="804925" y="697959"/>
                </a:lnTo>
                <a:lnTo>
                  <a:pt x="794962" y="647716"/>
                </a:lnTo>
                <a:lnTo>
                  <a:pt x="779127" y="600882"/>
                </a:lnTo>
                <a:lnTo>
                  <a:pt x="775274" y="592965"/>
                </a:lnTo>
                <a:close/>
              </a:path>
              <a:path w="808989" h="1155700">
                <a:moveTo>
                  <a:pt x="570593" y="230571"/>
                </a:moveTo>
                <a:lnTo>
                  <a:pt x="288196" y="230571"/>
                </a:lnTo>
                <a:lnTo>
                  <a:pt x="315530" y="236241"/>
                </a:lnTo>
                <a:lnTo>
                  <a:pt x="337732" y="251634"/>
                </a:lnTo>
                <a:lnTo>
                  <a:pt x="352640" y="274329"/>
                </a:lnTo>
                <a:lnTo>
                  <a:pt x="358090" y="301900"/>
                </a:lnTo>
                <a:lnTo>
                  <a:pt x="352640" y="328580"/>
                </a:lnTo>
                <a:lnTo>
                  <a:pt x="337732" y="350069"/>
                </a:lnTo>
                <a:lnTo>
                  <a:pt x="315530" y="364403"/>
                </a:lnTo>
                <a:lnTo>
                  <a:pt x="288196" y="369617"/>
                </a:lnTo>
                <a:lnTo>
                  <a:pt x="559859" y="369617"/>
                </a:lnTo>
                <a:lnTo>
                  <a:pt x="564045" y="356204"/>
                </a:lnTo>
                <a:lnTo>
                  <a:pt x="570540" y="331872"/>
                </a:lnTo>
                <a:lnTo>
                  <a:pt x="575279" y="307136"/>
                </a:lnTo>
                <a:lnTo>
                  <a:pt x="577114" y="283149"/>
                </a:lnTo>
                <a:lnTo>
                  <a:pt x="572524" y="237756"/>
                </a:lnTo>
                <a:lnTo>
                  <a:pt x="570593" y="230571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146432" y="4246921"/>
            <a:ext cx="232728" cy="578873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146432" y="3664352"/>
            <a:ext cx="232728" cy="397037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3727943" y="3664352"/>
            <a:ext cx="232717" cy="397037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2917221" y="4037948"/>
            <a:ext cx="1145978" cy="787846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4024537" y="3658601"/>
            <a:ext cx="1002665" cy="1174750"/>
          </a:xfrm>
          <a:custGeom>
            <a:avLst/>
            <a:gdLst/>
            <a:ahLst/>
            <a:cxnLst/>
            <a:rect l="l" t="t" r="r" b="b"/>
            <a:pathLst>
              <a:path w="1002664" h="1174750">
                <a:moveTo>
                  <a:pt x="586484" y="0"/>
                </a:moveTo>
                <a:lnTo>
                  <a:pt x="533538" y="2134"/>
                </a:lnTo>
                <a:lnTo>
                  <a:pt x="482308" y="8537"/>
                </a:lnTo>
                <a:lnTo>
                  <a:pt x="432800" y="19209"/>
                </a:lnTo>
                <a:lnTo>
                  <a:pt x="385019" y="34151"/>
                </a:lnTo>
                <a:lnTo>
                  <a:pt x="338969" y="53363"/>
                </a:lnTo>
                <a:lnTo>
                  <a:pt x="294657" y="76845"/>
                </a:lnTo>
                <a:lnTo>
                  <a:pt x="252087" y="104597"/>
                </a:lnTo>
                <a:lnTo>
                  <a:pt x="211263" y="136620"/>
                </a:lnTo>
                <a:lnTo>
                  <a:pt x="172193" y="172915"/>
                </a:lnTo>
                <a:lnTo>
                  <a:pt x="136116" y="212192"/>
                </a:lnTo>
                <a:lnTo>
                  <a:pt x="104261" y="253176"/>
                </a:lnTo>
                <a:lnTo>
                  <a:pt x="76635" y="295867"/>
                </a:lnTo>
                <a:lnTo>
                  <a:pt x="53243" y="340267"/>
                </a:lnTo>
                <a:lnTo>
                  <a:pt x="34091" y="386374"/>
                </a:lnTo>
                <a:lnTo>
                  <a:pt x="19185" y="434189"/>
                </a:lnTo>
                <a:lnTo>
                  <a:pt x="8530" y="483713"/>
                </a:lnTo>
                <a:lnTo>
                  <a:pt x="2133" y="534946"/>
                </a:lnTo>
                <a:lnTo>
                  <a:pt x="0" y="587887"/>
                </a:lnTo>
                <a:lnTo>
                  <a:pt x="2133" y="640835"/>
                </a:lnTo>
                <a:lnTo>
                  <a:pt x="8530" y="692067"/>
                </a:lnTo>
                <a:lnTo>
                  <a:pt x="19185" y="741579"/>
                </a:lnTo>
                <a:lnTo>
                  <a:pt x="34091" y="789364"/>
                </a:lnTo>
                <a:lnTo>
                  <a:pt x="53243" y="835417"/>
                </a:lnTo>
                <a:lnTo>
                  <a:pt x="76635" y="879732"/>
                </a:lnTo>
                <a:lnTo>
                  <a:pt x="104261" y="922302"/>
                </a:lnTo>
                <a:lnTo>
                  <a:pt x="136116" y="963124"/>
                </a:lnTo>
                <a:lnTo>
                  <a:pt x="172193" y="1002189"/>
                </a:lnTo>
                <a:lnTo>
                  <a:pt x="211263" y="1038271"/>
                </a:lnTo>
                <a:lnTo>
                  <a:pt x="252087" y="1070128"/>
                </a:lnTo>
                <a:lnTo>
                  <a:pt x="294657" y="1097753"/>
                </a:lnTo>
                <a:lnTo>
                  <a:pt x="338969" y="1121143"/>
                </a:lnTo>
                <a:lnTo>
                  <a:pt x="385019" y="1140292"/>
                </a:lnTo>
                <a:lnTo>
                  <a:pt x="432800" y="1155194"/>
                </a:lnTo>
                <a:lnTo>
                  <a:pt x="482308" y="1165845"/>
                </a:lnTo>
                <a:lnTo>
                  <a:pt x="533538" y="1172239"/>
                </a:lnTo>
                <a:lnTo>
                  <a:pt x="586484" y="1174372"/>
                </a:lnTo>
                <a:lnTo>
                  <a:pt x="634306" y="1172552"/>
                </a:lnTo>
                <a:lnTo>
                  <a:pt x="680947" y="1167069"/>
                </a:lnTo>
                <a:lnTo>
                  <a:pt x="726446" y="1157888"/>
                </a:lnTo>
                <a:lnTo>
                  <a:pt x="770842" y="1144975"/>
                </a:lnTo>
                <a:lnTo>
                  <a:pt x="814177" y="1128295"/>
                </a:lnTo>
                <a:lnTo>
                  <a:pt x="855932" y="1108395"/>
                </a:lnTo>
                <a:lnTo>
                  <a:pt x="895608" y="1085870"/>
                </a:lnTo>
                <a:lnTo>
                  <a:pt x="933209" y="1060685"/>
                </a:lnTo>
                <a:lnTo>
                  <a:pt x="968741" y="1032804"/>
                </a:lnTo>
                <a:lnTo>
                  <a:pt x="1002210" y="1002189"/>
                </a:lnTo>
                <a:lnTo>
                  <a:pt x="940241" y="940220"/>
                </a:lnTo>
                <a:lnTo>
                  <a:pt x="587186" y="940220"/>
                </a:lnTo>
                <a:lnTo>
                  <a:pt x="539750" y="937337"/>
                </a:lnTo>
                <a:lnTo>
                  <a:pt x="494667" y="928690"/>
                </a:lnTo>
                <a:lnTo>
                  <a:pt x="452116" y="914367"/>
                </a:lnTo>
                <a:lnTo>
                  <a:pt x="411890" y="894312"/>
                </a:lnTo>
                <a:lnTo>
                  <a:pt x="374067" y="868572"/>
                </a:lnTo>
                <a:lnTo>
                  <a:pt x="338648" y="837168"/>
                </a:lnTo>
                <a:lnTo>
                  <a:pt x="307248" y="801755"/>
                </a:lnTo>
                <a:lnTo>
                  <a:pt x="281512" y="763935"/>
                </a:lnTo>
                <a:lnTo>
                  <a:pt x="261459" y="723709"/>
                </a:lnTo>
                <a:lnTo>
                  <a:pt x="247110" y="681079"/>
                </a:lnTo>
                <a:lnTo>
                  <a:pt x="238486" y="636045"/>
                </a:lnTo>
                <a:lnTo>
                  <a:pt x="235607" y="588610"/>
                </a:lnTo>
                <a:lnTo>
                  <a:pt x="238486" y="541485"/>
                </a:lnTo>
                <a:lnTo>
                  <a:pt x="247110" y="496641"/>
                </a:lnTo>
                <a:lnTo>
                  <a:pt x="261459" y="454077"/>
                </a:lnTo>
                <a:lnTo>
                  <a:pt x="281512" y="413792"/>
                </a:lnTo>
                <a:lnTo>
                  <a:pt x="307248" y="375788"/>
                </a:lnTo>
                <a:lnTo>
                  <a:pt x="338648" y="340062"/>
                </a:lnTo>
                <a:lnTo>
                  <a:pt x="374067" y="308358"/>
                </a:lnTo>
                <a:lnTo>
                  <a:pt x="411890" y="282419"/>
                </a:lnTo>
                <a:lnTo>
                  <a:pt x="452116" y="262245"/>
                </a:lnTo>
                <a:lnTo>
                  <a:pt x="494743" y="247836"/>
                </a:lnTo>
                <a:lnTo>
                  <a:pt x="539767" y="239190"/>
                </a:lnTo>
                <a:lnTo>
                  <a:pt x="587186" y="236308"/>
                </a:lnTo>
                <a:lnTo>
                  <a:pt x="939525" y="236308"/>
                </a:lnTo>
                <a:lnTo>
                  <a:pt x="1001488" y="174349"/>
                </a:lnTo>
                <a:lnTo>
                  <a:pt x="959340" y="136931"/>
                </a:lnTo>
                <a:lnTo>
                  <a:pt x="913946" y="103562"/>
                </a:lnTo>
                <a:lnTo>
                  <a:pt x="865310" y="74249"/>
                </a:lnTo>
                <a:lnTo>
                  <a:pt x="813433" y="48997"/>
                </a:lnTo>
                <a:lnTo>
                  <a:pt x="770186" y="32001"/>
                </a:lnTo>
                <a:lnTo>
                  <a:pt x="725971" y="18362"/>
                </a:lnTo>
                <a:lnTo>
                  <a:pt x="680685" y="8322"/>
                </a:lnTo>
                <a:lnTo>
                  <a:pt x="634224" y="2120"/>
                </a:lnTo>
                <a:lnTo>
                  <a:pt x="586484" y="0"/>
                </a:lnTo>
                <a:close/>
              </a:path>
              <a:path w="1002664" h="1174750">
                <a:moveTo>
                  <a:pt x="836498" y="836477"/>
                </a:moveTo>
                <a:lnTo>
                  <a:pt x="800767" y="868172"/>
                </a:lnTo>
                <a:lnTo>
                  <a:pt x="762734" y="894107"/>
                </a:lnTo>
                <a:lnTo>
                  <a:pt x="722379" y="914280"/>
                </a:lnTo>
                <a:lnTo>
                  <a:pt x="679683" y="928690"/>
                </a:lnTo>
                <a:lnTo>
                  <a:pt x="634572" y="937341"/>
                </a:lnTo>
                <a:lnTo>
                  <a:pt x="587186" y="940220"/>
                </a:lnTo>
                <a:lnTo>
                  <a:pt x="940241" y="940220"/>
                </a:lnTo>
                <a:lnTo>
                  <a:pt x="836498" y="836477"/>
                </a:lnTo>
                <a:close/>
              </a:path>
              <a:path w="1002664" h="1174750">
                <a:moveTo>
                  <a:pt x="939525" y="236308"/>
                </a:moveTo>
                <a:lnTo>
                  <a:pt x="587186" y="236308"/>
                </a:lnTo>
                <a:lnTo>
                  <a:pt x="634027" y="239190"/>
                </a:lnTo>
                <a:lnTo>
                  <a:pt x="678702" y="247836"/>
                </a:lnTo>
                <a:lnTo>
                  <a:pt x="721212" y="262245"/>
                </a:lnTo>
                <a:lnTo>
                  <a:pt x="761558" y="282419"/>
                </a:lnTo>
                <a:lnTo>
                  <a:pt x="799742" y="308358"/>
                </a:lnTo>
                <a:lnTo>
                  <a:pt x="835765" y="340062"/>
                </a:lnTo>
                <a:lnTo>
                  <a:pt x="939525" y="236308"/>
                </a:lnTo>
                <a:close/>
              </a:path>
            </a:pathLst>
          </a:custGeom>
          <a:solidFill>
            <a:srgbClr val="0293B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1207</Words>
  <Application>Microsoft Office PowerPoint</Application>
  <PresentationFormat>Custom</PresentationFormat>
  <Paragraphs>107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SITUACIÓN ACTUAL DEL</vt:lpstr>
      <vt:lpstr>¿QUÉ PROPICIA EL</vt:lpstr>
      <vt:lpstr>¿PORQUÉ VIAJAR PARA  ATENCIÓN</vt:lpstr>
      <vt:lpstr>FACTORES QUE FAVORECEN EL MEJOR POSICIONAMIENTO</vt:lpstr>
      <vt:lpstr>RANKING NACIONAL EN TURISMO MÉDICO POR ESTADO</vt:lpstr>
      <vt:lpstr>PowerPoint Presentation</vt:lpstr>
      <vt:lpstr>CLÚSTER DE SERVICIOS DE SALUD</vt:lpstr>
      <vt:lpstr>MISIÓN</vt:lpstr>
      <vt:lpstr>ALGUNAS ACTIVIDADES SOBRESALIENTES</vt:lpstr>
      <vt:lpstr>PROYECTOS ESTRATÉGICOS  TURISMO DE SALUD</vt:lpstr>
      <vt:lpstr>SEÑALIZACIÓN TURÍSTICA PARA EL SECTOR  DE SALUD Y BIENESTAR</vt:lpstr>
      <vt:lpstr>SEÑALIZACIÓN TURÍSTICA PARA EL SECTOR  DE SALUD Y BIENESTAR</vt:lpstr>
      <vt:lpstr>IMPACTO DEL PROYECTO</vt:lpstr>
      <vt:lpstr>DISTRITOS</vt:lpstr>
      <vt:lpstr>DISTRITOS</vt:lpstr>
      <vt:lpstr>PowerPoint Presentation</vt:lpstr>
      <vt:lpstr>3. Direccional Peatonal</vt:lpstr>
      <vt:lpstr>5. Direccional Peatonal</vt:lpstr>
      <vt:lpstr>PLATAFORMA PARA EL SECTOR DE TURISMO  MÉDICO Y DE BIENESTAR</vt:lpstr>
      <vt:lpstr>PLATAFORMA PARA EL SECTOR DE TURISMO  MÉDICO Y DE BIENESTAR</vt:lpstr>
      <vt:lpstr>CRUCE ÁGIL A USUARIOS DE SERVICIOS  MÉDICOS Y TURÍSTICOS “FASTLANE”</vt:lpstr>
      <vt:lpstr>CRUCE ÁGIL A USUARIOS DE SERVICIOS  MÉDICOS Y TURÍSTICOS “FASTLANE”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 BHC DIC 2018 copy</dc:title>
  <dc:creator>Carolina Chavez</dc:creator>
  <cp:lastModifiedBy>Gustavo de la Fuente</cp:lastModifiedBy>
  <cp:revision>3</cp:revision>
  <cp:lastPrinted>2019-07-17T20:50:19Z</cp:lastPrinted>
  <dcterms:created xsi:type="dcterms:W3CDTF">2019-07-17T19:27:12Z</dcterms:created>
  <dcterms:modified xsi:type="dcterms:W3CDTF">2019-07-17T21:45:45Z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2018-12-13T00:00:00Z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2019-07-17T00:00:00Z</vt:filetime>
  </property>
</Properties>
</file>